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</p:sldIdLst>
  <p:sldSz cy="6858000" cx="12192000"/>
  <p:notesSz cx="12192000" cy="6858000"/>
  <p:embeddedFontLst>
    <p:embeddedFont>
      <p:font typeface="Roboto"/>
      <p:regular r:id="rId130"/>
      <p:bold r:id="rId131"/>
      <p:italic r:id="rId132"/>
      <p:boldItalic r:id="rId133"/>
    </p:embeddedFont>
    <p:embeddedFont>
      <p:font typeface="Quattrocento Sans"/>
      <p:regular r:id="rId134"/>
      <p:bold r:id="rId135"/>
      <p:italic r:id="rId136"/>
      <p:boldItalic r:id="rId137"/>
    </p:embeddedFont>
    <p:embeddedFont>
      <p:font typeface="Noto Sans Symbols"/>
      <p:regular r:id="rId138"/>
      <p:bold r:id="rId139"/>
    </p:embeddedFont>
    <p:embeddedFont>
      <p:font typeface="Helvetica Neue"/>
      <p:regular r:id="rId140"/>
      <p:bold r:id="rId141"/>
      <p:italic r:id="rId142"/>
      <p:boldItalic r:id="rId143"/>
    </p:embeddedFont>
    <p:embeddedFont>
      <p:font typeface="Merriweather"/>
      <p:regular r:id="rId144"/>
      <p:bold r:id="rId145"/>
      <p:italic r:id="rId146"/>
      <p:boldItalic r:id="rId1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148" roundtripDataSignature="AMtx7mhCwtCXrf7gMFHIROoyTvyeEcCX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AB29EF-4905-433A-9F22-9603FC404F2E}">
  <a:tblStyle styleId="{D3AB29EF-4905-433A-9F22-9603FC404F2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148" Type="http://customschemas.google.com/relationships/presentationmetadata" Target="metadata"/><Relationship Id="rId9" Type="http://schemas.openxmlformats.org/officeDocument/2006/relationships/slide" Target="slides/slide3.xml"/><Relationship Id="rId143" Type="http://schemas.openxmlformats.org/officeDocument/2006/relationships/font" Target="fonts/HelveticaNeue-boldItalic.fntdata"/><Relationship Id="rId142" Type="http://schemas.openxmlformats.org/officeDocument/2006/relationships/font" Target="fonts/HelveticaNeue-italic.fntdata"/><Relationship Id="rId141" Type="http://schemas.openxmlformats.org/officeDocument/2006/relationships/font" Target="fonts/HelveticaNeue-bold.fntdata"/><Relationship Id="rId140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Merriweather-bold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Merriweather-italic.fntdata"/><Relationship Id="rId7" Type="http://schemas.openxmlformats.org/officeDocument/2006/relationships/slide" Target="slides/slide1.xml"/><Relationship Id="rId145" Type="http://schemas.openxmlformats.org/officeDocument/2006/relationships/font" Target="fonts/Merriweather-bold.fntdata"/><Relationship Id="rId8" Type="http://schemas.openxmlformats.org/officeDocument/2006/relationships/slide" Target="slides/slide2.xml"/><Relationship Id="rId144" Type="http://schemas.openxmlformats.org/officeDocument/2006/relationships/font" Target="fonts/Merriweather-regular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NotoSansSymbols-bold.fntdata"/><Relationship Id="rId138" Type="http://schemas.openxmlformats.org/officeDocument/2006/relationships/font" Target="fonts/NotoSansSymbols-regular.fntdata"/><Relationship Id="rId137" Type="http://schemas.openxmlformats.org/officeDocument/2006/relationships/font" Target="fonts/QuattrocentoSans-boldItalic.fntdata"/><Relationship Id="rId132" Type="http://schemas.openxmlformats.org/officeDocument/2006/relationships/font" Target="fonts/Roboto-italic.fntdata"/><Relationship Id="rId131" Type="http://schemas.openxmlformats.org/officeDocument/2006/relationships/font" Target="fonts/Roboto-bold.fntdata"/><Relationship Id="rId130" Type="http://schemas.openxmlformats.org/officeDocument/2006/relationships/font" Target="fonts/Roboto-regular.fntdata"/><Relationship Id="rId136" Type="http://schemas.openxmlformats.org/officeDocument/2006/relationships/font" Target="fonts/QuattrocentoSans-italic.fntdata"/><Relationship Id="rId135" Type="http://schemas.openxmlformats.org/officeDocument/2006/relationships/font" Target="fonts/QuattrocentoSans-bold.fntdata"/><Relationship Id="rId134" Type="http://schemas.openxmlformats.org/officeDocument/2006/relationships/font" Target="fonts/QuattrocentoSans-regular.fntdata"/><Relationship Id="rId133" Type="http://schemas.openxmlformats.org/officeDocument/2006/relationships/font" Target="fonts/Roboto-bold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1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5" name="Google Shape;3105;p1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1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9" name="Google Shape;3109;p1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1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7" name="Google Shape;3117;p1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1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1" name="Google Shape;3161;p1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1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4" name="Google Shape;3204;p1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2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p1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4" name="Google Shape;3264;p1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1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8" name="Google Shape;3268;p1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1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2" name="Google Shape;3312;p1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p1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8" name="Google Shape;3328;p1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1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3" name="Google Shape;3353;p1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1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4" name="Google Shape;3394;p1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1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0" name="Google Shape;3450;p1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1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4" name="Google Shape;3454;p1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1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9" name="Google Shape;3509;p1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1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0" name="Google Shape;3770;p1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p1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2" name="Google Shape;3792;p1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7" name="Google Shape;3837;p1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1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9" name="Google Shape;3919;p1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1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3" name="Google Shape;3983;p13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1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0" name="Google Shape;4030;p13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4" name="Google Shape;584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p1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4" name="Google Shape;4054;p13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p1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8" name="Google Shape;4058;p13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1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9" name="Google Shape;4069;p13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1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3" name="Google Shape;4123;p13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7" name="Google Shape;667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1" name="Google Shape;701;p2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7" name="Google Shape;727;p2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9" name="Google Shape;739;p2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2" name="Google Shape;752;p2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7" name="Google Shape;777;p2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9" name="Google Shape;829;p3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6" name="Google Shape;906;p3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3" name="Google Shape;933;p3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6" name="Google Shape;976;p3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1" name="Google Shape;1021;p3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1" name="Google Shape;1051;p4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6" name="Google Shape;1066;p4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9" name="Google Shape;1079;p4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4" name="Google Shape;1084;p4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3" name="Google Shape;1103;p4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7" name="Google Shape;1127;p4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7" name="Google Shape;1147;p4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8" name="Google Shape;1168;p4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4" name="Google Shape;1194;p4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1" name="Google Shape;1211;p5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5" name="Google Shape;1215;p5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2" name="Google Shape;1222;p5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3" name="Google Shape;1243;p5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4" name="Google Shape;1304;p5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6" name="Google Shape;1356;p5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0" name="Google Shape;1420;p5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5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3" name="Google Shape;1443;p5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1" name="Google Shape;1471;p5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6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1" name="Google Shape;1481;p6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6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3" name="Google Shape;1523;p6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6" name="Google Shape;1576;p6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6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7" name="Google Shape;1627;p6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6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5" name="Google Shape;1655;p6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6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9" name="Google Shape;1679;p6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6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8" name="Google Shape;1718;p6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2" name="Google Shape;1762;p6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7" name="Google Shape;1817;p6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6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1" name="Google Shape;1861;p6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7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5" name="Google Shape;1865;p7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2" name="Google Shape;1872;p7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6" name="Google Shape;1946;p7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7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4" name="Google Shape;1994;p7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7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3" name="Google Shape;2013;p7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4" name="Google Shape;2044;p7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7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8" name="Google Shape;2048;p7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5" name="Google Shape;2055;p7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7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9" name="Google Shape;2069;p7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7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8" name="Google Shape;2168;p7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2" name="Google Shape;2192;p8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8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4" name="Google Shape;2204;p8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9" name="Google Shape;2289;p8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5" name="Google Shape;2295;p8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8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9" name="Google Shape;2299;p8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8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6" name="Google Shape;2306;p8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4" name="Google Shape;2364;p8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8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4" name="Google Shape;2434;p8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5" name="Google Shape;2535;p8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8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8" name="Google Shape;2568;p8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9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8" name="Google Shape;2618;p9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9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4" name="Google Shape;2674;p9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8" name="Google Shape;2678;p9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5" name="Google Shape;2685;p9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9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6" name="Google Shape;2696;p9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2" name="Google Shape;2712;p9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9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3" name="Google Shape;2733;p9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9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8" name="Google Shape;2768;p9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9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2" name="Google Shape;2772;p9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9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9" name="Google Shape;2779;p9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10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6" name="Google Shape;2816;p10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1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0" name="Google Shape;2860;p10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1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3" name="Google Shape;2903;p10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10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9" name="Google Shape;2929;p10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p10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3" name="Google Shape;2933;p10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19b72133e8_0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19b72133e8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10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0" name="Google Shape;2940;p10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p10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6" name="Google Shape;2946;p10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10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0" name="Google Shape;2960;p10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1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7" name="Google Shape;2977;p10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10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0" name="Google Shape;3040;p10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1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0" name="Google Shape;3060;p1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p1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4" name="Google Shape;3064;p1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1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1" name="Google Shape;3071;p1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1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7" name="Google Shape;3077;p1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1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1" name="Google Shape;3091;p1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6.png"/><Relationship Id="rId13" Type="http://schemas.openxmlformats.org/officeDocument/2006/relationships/image" Target="../media/image4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b235d40f74_0_87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g2b235d40f74_0_8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25863"/>
            <a:ext cx="4981957" cy="3532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g2b235d40f74_0_874"/>
          <p:cNvSpPr/>
          <p:nvPr/>
        </p:nvSpPr>
        <p:spPr>
          <a:xfrm>
            <a:off x="0" y="4981955"/>
            <a:ext cx="12192000" cy="543560"/>
          </a:xfrm>
          <a:custGeom>
            <a:rect b="b" l="l" r="r" t="t"/>
            <a:pathLst>
              <a:path extrusionOk="0" h="543560" w="12192000">
                <a:moveTo>
                  <a:pt x="11375517" y="0"/>
                </a:moveTo>
                <a:lnTo>
                  <a:pt x="11435082" y="1684"/>
                </a:lnTo>
                <a:lnTo>
                  <a:pt x="11489634" y="6587"/>
                </a:lnTo>
                <a:lnTo>
                  <a:pt x="11539539" y="14486"/>
                </a:lnTo>
                <a:lnTo>
                  <a:pt x="11585165" y="25157"/>
                </a:lnTo>
                <a:lnTo>
                  <a:pt x="11626878" y="38375"/>
                </a:lnTo>
                <a:lnTo>
                  <a:pt x="11665045" y="53917"/>
                </a:lnTo>
                <a:lnTo>
                  <a:pt x="11700033" y="71560"/>
                </a:lnTo>
                <a:lnTo>
                  <a:pt x="11761939" y="112251"/>
                </a:lnTo>
                <a:lnTo>
                  <a:pt x="11815532" y="158657"/>
                </a:lnTo>
                <a:lnTo>
                  <a:pt x="11863746" y="208988"/>
                </a:lnTo>
                <a:lnTo>
                  <a:pt x="11932403" y="287928"/>
                </a:lnTo>
                <a:lnTo>
                  <a:pt x="11955779" y="314264"/>
                </a:lnTo>
                <a:lnTo>
                  <a:pt x="12005468" y="365628"/>
                </a:lnTo>
                <a:lnTo>
                  <a:pt x="12061519" y="413756"/>
                </a:lnTo>
                <a:lnTo>
                  <a:pt x="12092847" y="436047"/>
                </a:lnTo>
                <a:lnTo>
                  <a:pt x="12126866" y="456857"/>
                </a:lnTo>
                <a:lnTo>
                  <a:pt x="12163943" y="475963"/>
                </a:lnTo>
                <a:lnTo>
                  <a:pt x="12191999" y="487862"/>
                </a:lnTo>
                <a:lnTo>
                  <a:pt x="0" y="5774"/>
                </a:lnTo>
                <a:lnTo>
                  <a:pt x="70017" y="16792"/>
                </a:lnTo>
                <a:lnTo>
                  <a:pt x="140391" y="36357"/>
                </a:lnTo>
                <a:lnTo>
                  <a:pt x="201331" y="62101"/>
                </a:lnTo>
                <a:lnTo>
                  <a:pt x="254396" y="93072"/>
                </a:lnTo>
                <a:lnTo>
                  <a:pt x="301143" y="128321"/>
                </a:lnTo>
                <a:lnTo>
                  <a:pt x="343131" y="166896"/>
                </a:lnTo>
                <a:lnTo>
                  <a:pt x="381916" y="207848"/>
                </a:lnTo>
                <a:lnTo>
                  <a:pt x="456114" y="293079"/>
                </a:lnTo>
                <a:lnTo>
                  <a:pt x="475096" y="314387"/>
                </a:lnTo>
                <a:lnTo>
                  <a:pt x="514944" y="356170"/>
                </a:lnTo>
                <a:lnTo>
                  <a:pt x="558601" y="396053"/>
                </a:lnTo>
                <a:lnTo>
                  <a:pt x="607625" y="433084"/>
                </a:lnTo>
                <a:lnTo>
                  <a:pt x="663574" y="466313"/>
                </a:lnTo>
                <a:lnTo>
                  <a:pt x="728005" y="494789"/>
                </a:lnTo>
                <a:lnTo>
                  <a:pt x="802477" y="517562"/>
                </a:lnTo>
                <a:lnTo>
                  <a:pt x="843965" y="526513"/>
                </a:lnTo>
                <a:lnTo>
                  <a:pt x="888548" y="533681"/>
                </a:lnTo>
                <a:lnTo>
                  <a:pt x="936419" y="538949"/>
                </a:lnTo>
                <a:lnTo>
                  <a:pt x="987775" y="542197"/>
                </a:lnTo>
                <a:lnTo>
                  <a:pt x="1042809" y="543306"/>
                </a:lnTo>
                <a:lnTo>
                  <a:pt x="1094230" y="542071"/>
                </a:lnTo>
                <a:lnTo>
                  <a:pt x="1142326" y="538461"/>
                </a:lnTo>
                <a:lnTo>
                  <a:pt x="1187291" y="532615"/>
                </a:lnTo>
                <a:lnTo>
                  <a:pt x="1229322" y="524674"/>
                </a:lnTo>
                <a:lnTo>
                  <a:pt x="1268611" y="514775"/>
                </a:lnTo>
                <a:lnTo>
                  <a:pt x="1305356" y="503061"/>
                </a:lnTo>
                <a:lnTo>
                  <a:pt x="1371988" y="474740"/>
                </a:lnTo>
                <a:lnTo>
                  <a:pt x="1430777" y="440830"/>
                </a:lnTo>
                <a:lnTo>
                  <a:pt x="1483283" y="402448"/>
                </a:lnTo>
                <a:lnTo>
                  <a:pt x="1531065" y="360713"/>
                </a:lnTo>
                <a:lnTo>
                  <a:pt x="1575683" y="316742"/>
                </a:lnTo>
                <a:lnTo>
                  <a:pt x="1661662" y="226563"/>
                </a:lnTo>
                <a:lnTo>
                  <a:pt x="1683616" y="204368"/>
                </a:lnTo>
                <a:lnTo>
                  <a:pt x="1729438" y="161375"/>
                </a:lnTo>
                <a:lnTo>
                  <a:pt x="1779112" y="121177"/>
                </a:lnTo>
                <a:lnTo>
                  <a:pt x="1834199" y="84891"/>
                </a:lnTo>
                <a:lnTo>
                  <a:pt x="1896258" y="53636"/>
                </a:lnTo>
                <a:lnTo>
                  <a:pt x="1966847" y="28530"/>
                </a:lnTo>
                <a:lnTo>
                  <a:pt x="2005828" y="18631"/>
                </a:lnTo>
                <a:lnTo>
                  <a:pt x="2047527" y="10690"/>
                </a:lnTo>
                <a:lnTo>
                  <a:pt x="2092138" y="4844"/>
                </a:lnTo>
                <a:lnTo>
                  <a:pt x="2139856" y="1234"/>
                </a:lnTo>
                <a:lnTo>
                  <a:pt x="2190877" y="0"/>
                </a:lnTo>
                <a:lnTo>
                  <a:pt x="2239498" y="1108"/>
                </a:lnTo>
                <a:lnTo>
                  <a:pt x="2284787" y="4356"/>
                </a:lnTo>
                <a:lnTo>
                  <a:pt x="2326939" y="9624"/>
                </a:lnTo>
                <a:lnTo>
                  <a:pt x="2366149" y="16792"/>
                </a:lnTo>
                <a:lnTo>
                  <a:pt x="2436521" y="36357"/>
                </a:lnTo>
                <a:lnTo>
                  <a:pt x="2497459" y="62101"/>
                </a:lnTo>
                <a:lnTo>
                  <a:pt x="2550523" y="93072"/>
                </a:lnTo>
                <a:lnTo>
                  <a:pt x="2597269" y="128321"/>
                </a:lnTo>
                <a:lnTo>
                  <a:pt x="2639257" y="166896"/>
                </a:lnTo>
                <a:lnTo>
                  <a:pt x="2678043" y="207848"/>
                </a:lnTo>
                <a:lnTo>
                  <a:pt x="2752242" y="293079"/>
                </a:lnTo>
                <a:lnTo>
                  <a:pt x="2771225" y="314387"/>
                </a:lnTo>
                <a:lnTo>
                  <a:pt x="2811075" y="356170"/>
                </a:lnTo>
                <a:lnTo>
                  <a:pt x="2854734" y="396053"/>
                </a:lnTo>
                <a:lnTo>
                  <a:pt x="2903760" y="433084"/>
                </a:lnTo>
                <a:lnTo>
                  <a:pt x="2959711" y="466313"/>
                </a:lnTo>
                <a:lnTo>
                  <a:pt x="3024144" y="494789"/>
                </a:lnTo>
                <a:lnTo>
                  <a:pt x="3098619" y="517562"/>
                </a:lnTo>
                <a:lnTo>
                  <a:pt x="3140108" y="526513"/>
                </a:lnTo>
                <a:lnTo>
                  <a:pt x="3184692" y="533681"/>
                </a:lnTo>
                <a:lnTo>
                  <a:pt x="3232565" y="538949"/>
                </a:lnTo>
                <a:lnTo>
                  <a:pt x="3283921" y="542197"/>
                </a:lnTo>
                <a:lnTo>
                  <a:pt x="3338957" y="543306"/>
                </a:lnTo>
                <a:lnTo>
                  <a:pt x="3390378" y="542071"/>
                </a:lnTo>
                <a:lnTo>
                  <a:pt x="3438475" y="538461"/>
                </a:lnTo>
                <a:lnTo>
                  <a:pt x="3483442" y="532615"/>
                </a:lnTo>
                <a:lnTo>
                  <a:pt x="3525473" y="524674"/>
                </a:lnTo>
                <a:lnTo>
                  <a:pt x="3564763" y="514775"/>
                </a:lnTo>
                <a:lnTo>
                  <a:pt x="3601508" y="503061"/>
                </a:lnTo>
                <a:lnTo>
                  <a:pt x="3668142" y="474740"/>
                </a:lnTo>
                <a:lnTo>
                  <a:pt x="3726932" y="440830"/>
                </a:lnTo>
                <a:lnTo>
                  <a:pt x="3779440" y="402448"/>
                </a:lnTo>
                <a:lnTo>
                  <a:pt x="3827223" y="360713"/>
                </a:lnTo>
                <a:lnTo>
                  <a:pt x="3871841" y="316742"/>
                </a:lnTo>
                <a:lnTo>
                  <a:pt x="3957821" y="226563"/>
                </a:lnTo>
                <a:lnTo>
                  <a:pt x="3979775" y="204368"/>
                </a:lnTo>
                <a:lnTo>
                  <a:pt x="4025597" y="161375"/>
                </a:lnTo>
                <a:lnTo>
                  <a:pt x="4075272" y="121177"/>
                </a:lnTo>
                <a:lnTo>
                  <a:pt x="4130359" y="84891"/>
                </a:lnTo>
                <a:lnTo>
                  <a:pt x="4192417" y="53636"/>
                </a:lnTo>
                <a:lnTo>
                  <a:pt x="4263007" y="28530"/>
                </a:lnTo>
                <a:lnTo>
                  <a:pt x="4301988" y="18631"/>
                </a:lnTo>
                <a:lnTo>
                  <a:pt x="4343686" y="10690"/>
                </a:lnTo>
                <a:lnTo>
                  <a:pt x="4388298" y="4844"/>
                </a:lnTo>
                <a:lnTo>
                  <a:pt x="4436016" y="1234"/>
                </a:lnTo>
                <a:lnTo>
                  <a:pt x="4487037" y="0"/>
                </a:lnTo>
                <a:lnTo>
                  <a:pt x="4535658" y="1108"/>
                </a:lnTo>
                <a:lnTo>
                  <a:pt x="4580947" y="4356"/>
                </a:lnTo>
                <a:lnTo>
                  <a:pt x="4623099" y="9624"/>
                </a:lnTo>
                <a:lnTo>
                  <a:pt x="4662309" y="16792"/>
                </a:lnTo>
                <a:lnTo>
                  <a:pt x="4732681" y="36357"/>
                </a:lnTo>
                <a:lnTo>
                  <a:pt x="4793619" y="62101"/>
                </a:lnTo>
                <a:lnTo>
                  <a:pt x="4846683" y="93072"/>
                </a:lnTo>
                <a:lnTo>
                  <a:pt x="4893429" y="128321"/>
                </a:lnTo>
                <a:lnTo>
                  <a:pt x="4935417" y="166896"/>
                </a:lnTo>
                <a:lnTo>
                  <a:pt x="4974203" y="207848"/>
                </a:lnTo>
                <a:lnTo>
                  <a:pt x="5048402" y="293079"/>
                </a:lnTo>
                <a:lnTo>
                  <a:pt x="5067385" y="314387"/>
                </a:lnTo>
                <a:lnTo>
                  <a:pt x="5107235" y="356170"/>
                </a:lnTo>
                <a:lnTo>
                  <a:pt x="5150894" y="396053"/>
                </a:lnTo>
                <a:lnTo>
                  <a:pt x="5199920" y="433084"/>
                </a:lnTo>
                <a:lnTo>
                  <a:pt x="5255871" y="466313"/>
                </a:lnTo>
                <a:lnTo>
                  <a:pt x="5320304" y="494789"/>
                </a:lnTo>
                <a:lnTo>
                  <a:pt x="5394779" y="517562"/>
                </a:lnTo>
                <a:lnTo>
                  <a:pt x="5436268" y="526513"/>
                </a:lnTo>
                <a:lnTo>
                  <a:pt x="5480852" y="533681"/>
                </a:lnTo>
                <a:lnTo>
                  <a:pt x="5528725" y="538949"/>
                </a:lnTo>
                <a:lnTo>
                  <a:pt x="5580081" y="542197"/>
                </a:lnTo>
                <a:lnTo>
                  <a:pt x="5635117" y="543306"/>
                </a:lnTo>
                <a:lnTo>
                  <a:pt x="5686538" y="542071"/>
                </a:lnTo>
                <a:lnTo>
                  <a:pt x="5734634" y="538461"/>
                </a:lnTo>
                <a:lnTo>
                  <a:pt x="5779599" y="532615"/>
                </a:lnTo>
                <a:lnTo>
                  <a:pt x="5821628" y="524674"/>
                </a:lnTo>
                <a:lnTo>
                  <a:pt x="5860917" y="514775"/>
                </a:lnTo>
                <a:lnTo>
                  <a:pt x="5897660" y="503061"/>
                </a:lnTo>
                <a:lnTo>
                  <a:pt x="5964287" y="474740"/>
                </a:lnTo>
                <a:lnTo>
                  <a:pt x="6023071" y="440830"/>
                </a:lnTo>
                <a:lnTo>
                  <a:pt x="6075571" y="402448"/>
                </a:lnTo>
                <a:lnTo>
                  <a:pt x="6123347" y="360713"/>
                </a:lnTo>
                <a:lnTo>
                  <a:pt x="6167959" y="316742"/>
                </a:lnTo>
                <a:lnTo>
                  <a:pt x="6253929" y="226563"/>
                </a:lnTo>
                <a:lnTo>
                  <a:pt x="6275881" y="204368"/>
                </a:lnTo>
                <a:lnTo>
                  <a:pt x="6321701" y="161375"/>
                </a:lnTo>
                <a:lnTo>
                  <a:pt x="6371376" y="121177"/>
                </a:lnTo>
                <a:lnTo>
                  <a:pt x="6426465" y="84891"/>
                </a:lnTo>
                <a:lnTo>
                  <a:pt x="6488529" y="53636"/>
                </a:lnTo>
                <a:lnTo>
                  <a:pt x="6559128" y="28530"/>
                </a:lnTo>
                <a:lnTo>
                  <a:pt x="6598114" y="18631"/>
                </a:lnTo>
                <a:lnTo>
                  <a:pt x="6639820" y="10690"/>
                </a:lnTo>
                <a:lnTo>
                  <a:pt x="6684439" y="4844"/>
                </a:lnTo>
                <a:lnTo>
                  <a:pt x="6732166" y="1234"/>
                </a:lnTo>
                <a:lnTo>
                  <a:pt x="6783197" y="0"/>
                </a:lnTo>
                <a:lnTo>
                  <a:pt x="6831818" y="1108"/>
                </a:lnTo>
                <a:lnTo>
                  <a:pt x="6877107" y="4356"/>
                </a:lnTo>
                <a:lnTo>
                  <a:pt x="6919259" y="9624"/>
                </a:lnTo>
                <a:lnTo>
                  <a:pt x="6958469" y="16792"/>
                </a:lnTo>
                <a:lnTo>
                  <a:pt x="7028841" y="36357"/>
                </a:lnTo>
                <a:lnTo>
                  <a:pt x="7089779" y="62101"/>
                </a:lnTo>
                <a:lnTo>
                  <a:pt x="7142843" y="93072"/>
                </a:lnTo>
                <a:lnTo>
                  <a:pt x="7189589" y="128321"/>
                </a:lnTo>
                <a:lnTo>
                  <a:pt x="7231577" y="166896"/>
                </a:lnTo>
                <a:lnTo>
                  <a:pt x="7270363" y="207848"/>
                </a:lnTo>
                <a:lnTo>
                  <a:pt x="7344562" y="293079"/>
                </a:lnTo>
                <a:lnTo>
                  <a:pt x="7363545" y="314387"/>
                </a:lnTo>
                <a:lnTo>
                  <a:pt x="7403395" y="356170"/>
                </a:lnTo>
                <a:lnTo>
                  <a:pt x="7447054" y="396053"/>
                </a:lnTo>
                <a:lnTo>
                  <a:pt x="7496080" y="433084"/>
                </a:lnTo>
                <a:lnTo>
                  <a:pt x="7552031" y="466313"/>
                </a:lnTo>
                <a:lnTo>
                  <a:pt x="7616464" y="494789"/>
                </a:lnTo>
                <a:lnTo>
                  <a:pt x="7690939" y="517562"/>
                </a:lnTo>
                <a:lnTo>
                  <a:pt x="7732428" y="526513"/>
                </a:lnTo>
                <a:lnTo>
                  <a:pt x="7777012" y="533681"/>
                </a:lnTo>
                <a:lnTo>
                  <a:pt x="7824885" y="538949"/>
                </a:lnTo>
                <a:lnTo>
                  <a:pt x="7876241" y="542197"/>
                </a:lnTo>
                <a:lnTo>
                  <a:pt x="7931277" y="543306"/>
                </a:lnTo>
                <a:lnTo>
                  <a:pt x="7982698" y="542071"/>
                </a:lnTo>
                <a:lnTo>
                  <a:pt x="8030794" y="538461"/>
                </a:lnTo>
                <a:lnTo>
                  <a:pt x="8075759" y="532615"/>
                </a:lnTo>
                <a:lnTo>
                  <a:pt x="8117788" y="524674"/>
                </a:lnTo>
                <a:lnTo>
                  <a:pt x="8157077" y="514775"/>
                </a:lnTo>
                <a:lnTo>
                  <a:pt x="8193820" y="503061"/>
                </a:lnTo>
                <a:lnTo>
                  <a:pt x="8260447" y="474740"/>
                </a:lnTo>
                <a:lnTo>
                  <a:pt x="8319231" y="440830"/>
                </a:lnTo>
                <a:lnTo>
                  <a:pt x="8371731" y="402448"/>
                </a:lnTo>
                <a:lnTo>
                  <a:pt x="8419507" y="360713"/>
                </a:lnTo>
                <a:lnTo>
                  <a:pt x="8464119" y="316742"/>
                </a:lnTo>
                <a:lnTo>
                  <a:pt x="8550089" y="226563"/>
                </a:lnTo>
                <a:lnTo>
                  <a:pt x="8572041" y="204368"/>
                </a:lnTo>
                <a:lnTo>
                  <a:pt x="8617861" y="161375"/>
                </a:lnTo>
                <a:lnTo>
                  <a:pt x="8667536" y="121177"/>
                </a:lnTo>
                <a:lnTo>
                  <a:pt x="8722625" y="84891"/>
                </a:lnTo>
                <a:lnTo>
                  <a:pt x="8784689" y="53636"/>
                </a:lnTo>
                <a:lnTo>
                  <a:pt x="8855288" y="28530"/>
                </a:lnTo>
                <a:lnTo>
                  <a:pt x="8894274" y="18631"/>
                </a:lnTo>
                <a:lnTo>
                  <a:pt x="8935980" y="10690"/>
                </a:lnTo>
                <a:lnTo>
                  <a:pt x="8980599" y="4844"/>
                </a:lnTo>
                <a:lnTo>
                  <a:pt x="9028326" y="1234"/>
                </a:lnTo>
                <a:lnTo>
                  <a:pt x="9079357" y="0"/>
                </a:lnTo>
                <a:lnTo>
                  <a:pt x="9127978" y="1108"/>
                </a:lnTo>
                <a:lnTo>
                  <a:pt x="9173267" y="4356"/>
                </a:lnTo>
                <a:lnTo>
                  <a:pt x="9215419" y="9624"/>
                </a:lnTo>
                <a:lnTo>
                  <a:pt x="9254629" y="16792"/>
                </a:lnTo>
                <a:lnTo>
                  <a:pt x="9325001" y="36357"/>
                </a:lnTo>
                <a:lnTo>
                  <a:pt x="9385939" y="62101"/>
                </a:lnTo>
                <a:lnTo>
                  <a:pt x="9439003" y="93072"/>
                </a:lnTo>
                <a:lnTo>
                  <a:pt x="9485749" y="128321"/>
                </a:lnTo>
                <a:lnTo>
                  <a:pt x="9527737" y="166896"/>
                </a:lnTo>
                <a:lnTo>
                  <a:pt x="9566523" y="207848"/>
                </a:lnTo>
                <a:lnTo>
                  <a:pt x="9640722" y="293079"/>
                </a:lnTo>
                <a:lnTo>
                  <a:pt x="9659705" y="314387"/>
                </a:lnTo>
                <a:lnTo>
                  <a:pt x="9699555" y="356170"/>
                </a:lnTo>
                <a:lnTo>
                  <a:pt x="9743214" y="396053"/>
                </a:lnTo>
                <a:lnTo>
                  <a:pt x="9792240" y="433084"/>
                </a:lnTo>
                <a:lnTo>
                  <a:pt x="9848191" y="466313"/>
                </a:lnTo>
                <a:lnTo>
                  <a:pt x="9912624" y="494789"/>
                </a:lnTo>
                <a:lnTo>
                  <a:pt x="9987099" y="517562"/>
                </a:lnTo>
                <a:lnTo>
                  <a:pt x="10028588" y="526513"/>
                </a:lnTo>
                <a:lnTo>
                  <a:pt x="10073172" y="533681"/>
                </a:lnTo>
                <a:lnTo>
                  <a:pt x="10121045" y="538949"/>
                </a:lnTo>
                <a:lnTo>
                  <a:pt x="10172401" y="542197"/>
                </a:lnTo>
                <a:lnTo>
                  <a:pt x="10227437" y="543306"/>
                </a:lnTo>
                <a:lnTo>
                  <a:pt x="10278858" y="542071"/>
                </a:lnTo>
                <a:lnTo>
                  <a:pt x="10326954" y="538461"/>
                </a:lnTo>
                <a:lnTo>
                  <a:pt x="10371919" y="532615"/>
                </a:lnTo>
                <a:lnTo>
                  <a:pt x="10413948" y="524674"/>
                </a:lnTo>
                <a:lnTo>
                  <a:pt x="10453237" y="514775"/>
                </a:lnTo>
                <a:lnTo>
                  <a:pt x="10489980" y="503061"/>
                </a:lnTo>
                <a:lnTo>
                  <a:pt x="10556607" y="474740"/>
                </a:lnTo>
                <a:lnTo>
                  <a:pt x="10615391" y="440830"/>
                </a:lnTo>
                <a:lnTo>
                  <a:pt x="10667891" y="402448"/>
                </a:lnTo>
                <a:lnTo>
                  <a:pt x="10715667" y="360713"/>
                </a:lnTo>
                <a:lnTo>
                  <a:pt x="10760279" y="316742"/>
                </a:lnTo>
                <a:lnTo>
                  <a:pt x="10846249" y="226563"/>
                </a:lnTo>
                <a:lnTo>
                  <a:pt x="10868201" y="204368"/>
                </a:lnTo>
                <a:lnTo>
                  <a:pt x="10914021" y="161375"/>
                </a:lnTo>
                <a:lnTo>
                  <a:pt x="10963696" y="121177"/>
                </a:lnTo>
                <a:lnTo>
                  <a:pt x="11018785" y="84891"/>
                </a:lnTo>
                <a:lnTo>
                  <a:pt x="11080849" y="53636"/>
                </a:lnTo>
                <a:lnTo>
                  <a:pt x="11151448" y="28530"/>
                </a:lnTo>
                <a:lnTo>
                  <a:pt x="11190434" y="18631"/>
                </a:lnTo>
                <a:lnTo>
                  <a:pt x="11232140" y="10690"/>
                </a:lnTo>
                <a:lnTo>
                  <a:pt x="11276759" y="4844"/>
                </a:lnTo>
                <a:lnTo>
                  <a:pt x="11324486" y="1234"/>
                </a:lnTo>
                <a:lnTo>
                  <a:pt x="11375517" y="0"/>
                </a:lnTo>
                <a:close/>
              </a:path>
            </a:pathLst>
          </a:custGeom>
          <a:solidFill>
            <a:srgbClr val="993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g2b235d40f74_0_874"/>
          <p:cNvSpPr/>
          <p:nvPr/>
        </p:nvSpPr>
        <p:spPr>
          <a:xfrm>
            <a:off x="0" y="5239511"/>
            <a:ext cx="12192000" cy="543560"/>
          </a:xfrm>
          <a:custGeom>
            <a:rect b="b" l="l" r="r" t="t"/>
            <a:pathLst>
              <a:path extrusionOk="0" h="543560" w="12192000">
                <a:moveTo>
                  <a:pt x="9934829" y="0"/>
                </a:moveTo>
                <a:lnTo>
                  <a:pt x="9984306" y="1001"/>
                </a:lnTo>
                <a:lnTo>
                  <a:pt x="10030558" y="3939"/>
                </a:lnTo>
                <a:lnTo>
                  <a:pt x="10073765" y="8711"/>
                </a:lnTo>
                <a:lnTo>
                  <a:pt x="10114103" y="15215"/>
                </a:lnTo>
                <a:lnTo>
                  <a:pt x="10151753" y="23348"/>
                </a:lnTo>
                <a:lnTo>
                  <a:pt x="10219698" y="44099"/>
                </a:lnTo>
                <a:lnTo>
                  <a:pt x="10279029" y="70148"/>
                </a:lnTo>
                <a:lnTo>
                  <a:pt x="10331174" y="100680"/>
                </a:lnTo>
                <a:lnTo>
                  <a:pt x="10377560" y="134880"/>
                </a:lnTo>
                <a:lnTo>
                  <a:pt x="10419617" y="171933"/>
                </a:lnTo>
                <a:lnTo>
                  <a:pt x="10458771" y="211024"/>
                </a:lnTo>
                <a:lnTo>
                  <a:pt x="10534088" y="292057"/>
                </a:lnTo>
                <a:lnTo>
                  <a:pt x="10553335" y="312316"/>
                </a:lnTo>
                <a:lnTo>
                  <a:pt x="10593581" y="352119"/>
                </a:lnTo>
                <a:lnTo>
                  <a:pt x="10637351" y="390293"/>
                </a:lnTo>
                <a:lnTo>
                  <a:pt x="10686074" y="426021"/>
                </a:lnTo>
                <a:lnTo>
                  <a:pt x="10741179" y="458489"/>
                </a:lnTo>
                <a:lnTo>
                  <a:pt x="10804094" y="486881"/>
                </a:lnTo>
                <a:lnTo>
                  <a:pt x="10876246" y="510383"/>
                </a:lnTo>
                <a:lnTo>
                  <a:pt x="10916232" y="520045"/>
                </a:lnTo>
                <a:lnTo>
                  <a:pt x="10959064" y="528179"/>
                </a:lnTo>
                <a:lnTo>
                  <a:pt x="11004919" y="534683"/>
                </a:lnTo>
                <a:lnTo>
                  <a:pt x="11053976" y="539455"/>
                </a:lnTo>
                <a:lnTo>
                  <a:pt x="11106414" y="542393"/>
                </a:lnTo>
                <a:lnTo>
                  <a:pt x="11162411" y="543394"/>
                </a:lnTo>
                <a:lnTo>
                  <a:pt x="11218599" y="542104"/>
                </a:lnTo>
                <a:lnTo>
                  <a:pt x="11271073" y="538331"/>
                </a:lnTo>
                <a:lnTo>
                  <a:pt x="11320055" y="532226"/>
                </a:lnTo>
                <a:lnTo>
                  <a:pt x="11365770" y="523938"/>
                </a:lnTo>
                <a:lnTo>
                  <a:pt x="11408439" y="513616"/>
                </a:lnTo>
                <a:lnTo>
                  <a:pt x="11448285" y="501411"/>
                </a:lnTo>
                <a:lnTo>
                  <a:pt x="11485532" y="487471"/>
                </a:lnTo>
                <a:lnTo>
                  <a:pt x="11520403" y="471947"/>
                </a:lnTo>
                <a:lnTo>
                  <a:pt x="11583908" y="436741"/>
                </a:lnTo>
                <a:lnTo>
                  <a:pt x="11640583" y="396990"/>
                </a:lnTo>
                <a:lnTo>
                  <a:pt x="11692213" y="353891"/>
                </a:lnTo>
                <a:lnTo>
                  <a:pt x="11740582" y="308638"/>
                </a:lnTo>
                <a:lnTo>
                  <a:pt x="11810922" y="239339"/>
                </a:lnTo>
                <a:lnTo>
                  <a:pt x="11834670" y="216459"/>
                </a:lnTo>
                <a:lnTo>
                  <a:pt x="11883959" y="171924"/>
                </a:lnTo>
                <a:lnTo>
                  <a:pt x="11937122" y="130021"/>
                </a:lnTo>
                <a:lnTo>
                  <a:pt x="11995943" y="91946"/>
                </a:lnTo>
                <a:lnTo>
                  <a:pt x="12062207" y="58895"/>
                </a:lnTo>
                <a:lnTo>
                  <a:pt x="12098688" y="44627"/>
                </a:lnTo>
                <a:lnTo>
                  <a:pt x="12137698" y="32063"/>
                </a:lnTo>
                <a:lnTo>
                  <a:pt x="12179461" y="21354"/>
                </a:lnTo>
                <a:lnTo>
                  <a:pt x="12191999" y="18914"/>
                </a:lnTo>
                <a:lnTo>
                  <a:pt x="0" y="5986"/>
                </a:lnTo>
                <a:lnTo>
                  <a:pt x="14098" y="4357"/>
                </a:lnTo>
                <a:lnTo>
                  <a:pt x="62695" y="1109"/>
                </a:lnTo>
                <a:lnTo>
                  <a:pt x="114472" y="0"/>
                </a:lnTo>
                <a:lnTo>
                  <a:pt x="163948" y="1001"/>
                </a:lnTo>
                <a:lnTo>
                  <a:pt x="210199" y="3939"/>
                </a:lnTo>
                <a:lnTo>
                  <a:pt x="253404" y="8711"/>
                </a:lnTo>
                <a:lnTo>
                  <a:pt x="293741" y="15215"/>
                </a:lnTo>
                <a:lnTo>
                  <a:pt x="331389" y="23348"/>
                </a:lnTo>
                <a:lnTo>
                  <a:pt x="399331" y="44099"/>
                </a:lnTo>
                <a:lnTo>
                  <a:pt x="458659" y="70148"/>
                </a:lnTo>
                <a:lnTo>
                  <a:pt x="510800" y="100680"/>
                </a:lnTo>
                <a:lnTo>
                  <a:pt x="557184" y="134880"/>
                </a:lnTo>
                <a:lnTo>
                  <a:pt x="599237" y="171933"/>
                </a:lnTo>
                <a:lnTo>
                  <a:pt x="638389" y="211024"/>
                </a:lnTo>
                <a:lnTo>
                  <a:pt x="713700" y="292057"/>
                </a:lnTo>
                <a:lnTo>
                  <a:pt x="732946" y="312316"/>
                </a:lnTo>
                <a:lnTo>
                  <a:pt x="773189" y="352119"/>
                </a:lnTo>
                <a:lnTo>
                  <a:pt x="816957" y="390293"/>
                </a:lnTo>
                <a:lnTo>
                  <a:pt x="865678" y="426021"/>
                </a:lnTo>
                <a:lnTo>
                  <a:pt x="920782" y="458489"/>
                </a:lnTo>
                <a:lnTo>
                  <a:pt x="983695" y="486881"/>
                </a:lnTo>
                <a:lnTo>
                  <a:pt x="1055845" y="510383"/>
                </a:lnTo>
                <a:lnTo>
                  <a:pt x="1095832" y="520045"/>
                </a:lnTo>
                <a:lnTo>
                  <a:pt x="1138663" y="528179"/>
                </a:lnTo>
                <a:lnTo>
                  <a:pt x="1184517" y="534683"/>
                </a:lnTo>
                <a:lnTo>
                  <a:pt x="1233574" y="539455"/>
                </a:lnTo>
                <a:lnTo>
                  <a:pt x="1286012" y="542393"/>
                </a:lnTo>
                <a:lnTo>
                  <a:pt x="1342009" y="543394"/>
                </a:lnTo>
                <a:lnTo>
                  <a:pt x="1394190" y="542285"/>
                </a:lnTo>
                <a:lnTo>
                  <a:pt x="1443170" y="539037"/>
                </a:lnTo>
                <a:lnTo>
                  <a:pt x="1489125" y="533769"/>
                </a:lnTo>
                <a:lnTo>
                  <a:pt x="1532234" y="526599"/>
                </a:lnTo>
                <a:lnTo>
                  <a:pt x="1572672" y="517647"/>
                </a:lnTo>
                <a:lnTo>
                  <a:pt x="1610618" y="507031"/>
                </a:lnTo>
                <a:lnTo>
                  <a:pt x="1679742" y="481283"/>
                </a:lnTo>
                <a:lnTo>
                  <a:pt x="1741023" y="450307"/>
                </a:lnTo>
                <a:lnTo>
                  <a:pt x="1795878" y="415052"/>
                </a:lnTo>
                <a:lnTo>
                  <a:pt x="1845727" y="376470"/>
                </a:lnTo>
                <a:lnTo>
                  <a:pt x="1891988" y="335512"/>
                </a:lnTo>
                <a:lnTo>
                  <a:pt x="2001245" y="228956"/>
                </a:lnTo>
                <a:lnTo>
                  <a:pt x="2023419" y="207882"/>
                </a:lnTo>
                <a:lnTo>
                  <a:pt x="2069506" y="166924"/>
                </a:lnTo>
                <a:lnTo>
                  <a:pt x="2119096" y="128342"/>
                </a:lnTo>
                <a:lnTo>
                  <a:pt x="2173605" y="93087"/>
                </a:lnTo>
                <a:lnTo>
                  <a:pt x="2234453" y="62111"/>
                </a:lnTo>
                <a:lnTo>
                  <a:pt x="2303058" y="36363"/>
                </a:lnTo>
                <a:lnTo>
                  <a:pt x="2340712" y="25747"/>
                </a:lnTo>
                <a:lnTo>
                  <a:pt x="2380837" y="16795"/>
                </a:lnTo>
                <a:lnTo>
                  <a:pt x="2423610" y="9625"/>
                </a:lnTo>
                <a:lnTo>
                  <a:pt x="2469208" y="4357"/>
                </a:lnTo>
                <a:lnTo>
                  <a:pt x="2517809" y="1109"/>
                </a:lnTo>
                <a:lnTo>
                  <a:pt x="2569591" y="0"/>
                </a:lnTo>
                <a:lnTo>
                  <a:pt x="2619068" y="1001"/>
                </a:lnTo>
                <a:lnTo>
                  <a:pt x="2665320" y="3939"/>
                </a:lnTo>
                <a:lnTo>
                  <a:pt x="2708527" y="8711"/>
                </a:lnTo>
                <a:lnTo>
                  <a:pt x="2748865" y="15215"/>
                </a:lnTo>
                <a:lnTo>
                  <a:pt x="2786515" y="23348"/>
                </a:lnTo>
                <a:lnTo>
                  <a:pt x="2854460" y="44099"/>
                </a:lnTo>
                <a:lnTo>
                  <a:pt x="2913791" y="70148"/>
                </a:lnTo>
                <a:lnTo>
                  <a:pt x="2965936" y="100680"/>
                </a:lnTo>
                <a:lnTo>
                  <a:pt x="3012322" y="134880"/>
                </a:lnTo>
                <a:lnTo>
                  <a:pt x="3054379" y="171933"/>
                </a:lnTo>
                <a:lnTo>
                  <a:pt x="3093533" y="211024"/>
                </a:lnTo>
                <a:lnTo>
                  <a:pt x="3168850" y="292057"/>
                </a:lnTo>
                <a:lnTo>
                  <a:pt x="3188097" y="312316"/>
                </a:lnTo>
                <a:lnTo>
                  <a:pt x="3228343" y="352119"/>
                </a:lnTo>
                <a:lnTo>
                  <a:pt x="3272113" y="390293"/>
                </a:lnTo>
                <a:lnTo>
                  <a:pt x="3320836" y="426021"/>
                </a:lnTo>
                <a:lnTo>
                  <a:pt x="3375941" y="458489"/>
                </a:lnTo>
                <a:lnTo>
                  <a:pt x="3438856" y="486881"/>
                </a:lnTo>
                <a:lnTo>
                  <a:pt x="3511008" y="510383"/>
                </a:lnTo>
                <a:lnTo>
                  <a:pt x="3550994" y="520045"/>
                </a:lnTo>
                <a:lnTo>
                  <a:pt x="3593826" y="528179"/>
                </a:lnTo>
                <a:lnTo>
                  <a:pt x="3639681" y="534683"/>
                </a:lnTo>
                <a:lnTo>
                  <a:pt x="3688738" y="539455"/>
                </a:lnTo>
                <a:lnTo>
                  <a:pt x="3741176" y="542393"/>
                </a:lnTo>
                <a:lnTo>
                  <a:pt x="3797173" y="543394"/>
                </a:lnTo>
                <a:lnTo>
                  <a:pt x="3849344" y="542285"/>
                </a:lnTo>
                <a:lnTo>
                  <a:pt x="3898316" y="539037"/>
                </a:lnTo>
                <a:lnTo>
                  <a:pt x="3944264" y="533769"/>
                </a:lnTo>
                <a:lnTo>
                  <a:pt x="3987365" y="526599"/>
                </a:lnTo>
                <a:lnTo>
                  <a:pt x="4027798" y="517647"/>
                </a:lnTo>
                <a:lnTo>
                  <a:pt x="4065739" y="507031"/>
                </a:lnTo>
                <a:lnTo>
                  <a:pt x="4134855" y="481283"/>
                </a:lnTo>
                <a:lnTo>
                  <a:pt x="4196130" y="450307"/>
                </a:lnTo>
                <a:lnTo>
                  <a:pt x="4250982" y="415052"/>
                </a:lnTo>
                <a:lnTo>
                  <a:pt x="4300829" y="376470"/>
                </a:lnTo>
                <a:lnTo>
                  <a:pt x="4347089" y="335512"/>
                </a:lnTo>
                <a:lnTo>
                  <a:pt x="4456346" y="228956"/>
                </a:lnTo>
                <a:lnTo>
                  <a:pt x="4478519" y="207882"/>
                </a:lnTo>
                <a:lnTo>
                  <a:pt x="4524606" y="166924"/>
                </a:lnTo>
                <a:lnTo>
                  <a:pt x="4574193" y="128342"/>
                </a:lnTo>
                <a:lnTo>
                  <a:pt x="4628699" y="93087"/>
                </a:lnTo>
                <a:lnTo>
                  <a:pt x="4689542" y="62111"/>
                </a:lnTo>
                <a:lnTo>
                  <a:pt x="4758138" y="36363"/>
                </a:lnTo>
                <a:lnTo>
                  <a:pt x="4795787" y="25747"/>
                </a:lnTo>
                <a:lnTo>
                  <a:pt x="4835906" y="16795"/>
                </a:lnTo>
                <a:lnTo>
                  <a:pt x="4878672" y="9625"/>
                </a:lnTo>
                <a:lnTo>
                  <a:pt x="4924263" y="4357"/>
                </a:lnTo>
                <a:lnTo>
                  <a:pt x="4972856" y="1109"/>
                </a:lnTo>
                <a:lnTo>
                  <a:pt x="5024628" y="0"/>
                </a:lnTo>
                <a:lnTo>
                  <a:pt x="5074105" y="1001"/>
                </a:lnTo>
                <a:lnTo>
                  <a:pt x="5120357" y="3939"/>
                </a:lnTo>
                <a:lnTo>
                  <a:pt x="5163564" y="8711"/>
                </a:lnTo>
                <a:lnTo>
                  <a:pt x="5203902" y="15215"/>
                </a:lnTo>
                <a:lnTo>
                  <a:pt x="5241552" y="23348"/>
                </a:lnTo>
                <a:lnTo>
                  <a:pt x="5309497" y="44099"/>
                </a:lnTo>
                <a:lnTo>
                  <a:pt x="5368828" y="70148"/>
                </a:lnTo>
                <a:lnTo>
                  <a:pt x="5420973" y="100680"/>
                </a:lnTo>
                <a:lnTo>
                  <a:pt x="5467359" y="134880"/>
                </a:lnTo>
                <a:lnTo>
                  <a:pt x="5509416" y="171933"/>
                </a:lnTo>
                <a:lnTo>
                  <a:pt x="5548570" y="211024"/>
                </a:lnTo>
                <a:lnTo>
                  <a:pt x="5623887" y="292057"/>
                </a:lnTo>
                <a:lnTo>
                  <a:pt x="5643134" y="312316"/>
                </a:lnTo>
                <a:lnTo>
                  <a:pt x="5683380" y="352119"/>
                </a:lnTo>
                <a:lnTo>
                  <a:pt x="5727150" y="390293"/>
                </a:lnTo>
                <a:lnTo>
                  <a:pt x="5775873" y="426021"/>
                </a:lnTo>
                <a:lnTo>
                  <a:pt x="5830978" y="458489"/>
                </a:lnTo>
                <a:lnTo>
                  <a:pt x="5893893" y="486881"/>
                </a:lnTo>
                <a:lnTo>
                  <a:pt x="5966045" y="510383"/>
                </a:lnTo>
                <a:lnTo>
                  <a:pt x="6006031" y="520045"/>
                </a:lnTo>
                <a:lnTo>
                  <a:pt x="6048863" y="528179"/>
                </a:lnTo>
                <a:lnTo>
                  <a:pt x="6094718" y="534683"/>
                </a:lnTo>
                <a:lnTo>
                  <a:pt x="6143775" y="539455"/>
                </a:lnTo>
                <a:lnTo>
                  <a:pt x="6196213" y="542393"/>
                </a:lnTo>
                <a:lnTo>
                  <a:pt x="6252210" y="543394"/>
                </a:lnTo>
                <a:lnTo>
                  <a:pt x="6304391" y="542285"/>
                </a:lnTo>
                <a:lnTo>
                  <a:pt x="6353371" y="539037"/>
                </a:lnTo>
                <a:lnTo>
                  <a:pt x="6399326" y="533769"/>
                </a:lnTo>
                <a:lnTo>
                  <a:pt x="6442435" y="526599"/>
                </a:lnTo>
                <a:lnTo>
                  <a:pt x="6482873" y="517647"/>
                </a:lnTo>
                <a:lnTo>
                  <a:pt x="6520819" y="507031"/>
                </a:lnTo>
                <a:lnTo>
                  <a:pt x="6589943" y="481283"/>
                </a:lnTo>
                <a:lnTo>
                  <a:pt x="6651224" y="450307"/>
                </a:lnTo>
                <a:lnTo>
                  <a:pt x="6706079" y="415052"/>
                </a:lnTo>
                <a:lnTo>
                  <a:pt x="6755928" y="376470"/>
                </a:lnTo>
                <a:lnTo>
                  <a:pt x="6802189" y="335512"/>
                </a:lnTo>
                <a:lnTo>
                  <a:pt x="6911446" y="228956"/>
                </a:lnTo>
                <a:lnTo>
                  <a:pt x="6933620" y="207882"/>
                </a:lnTo>
                <a:lnTo>
                  <a:pt x="6979707" y="166924"/>
                </a:lnTo>
                <a:lnTo>
                  <a:pt x="7029297" y="128342"/>
                </a:lnTo>
                <a:lnTo>
                  <a:pt x="7083806" y="93087"/>
                </a:lnTo>
                <a:lnTo>
                  <a:pt x="7144654" y="62111"/>
                </a:lnTo>
                <a:lnTo>
                  <a:pt x="7213259" y="36363"/>
                </a:lnTo>
                <a:lnTo>
                  <a:pt x="7250913" y="25747"/>
                </a:lnTo>
                <a:lnTo>
                  <a:pt x="7291038" y="16795"/>
                </a:lnTo>
                <a:lnTo>
                  <a:pt x="7333811" y="9625"/>
                </a:lnTo>
                <a:lnTo>
                  <a:pt x="7379409" y="4357"/>
                </a:lnTo>
                <a:lnTo>
                  <a:pt x="7428010" y="1109"/>
                </a:lnTo>
                <a:lnTo>
                  <a:pt x="7479792" y="0"/>
                </a:lnTo>
                <a:lnTo>
                  <a:pt x="7529269" y="1001"/>
                </a:lnTo>
                <a:lnTo>
                  <a:pt x="7575521" y="3939"/>
                </a:lnTo>
                <a:lnTo>
                  <a:pt x="7618728" y="8711"/>
                </a:lnTo>
                <a:lnTo>
                  <a:pt x="7659066" y="15215"/>
                </a:lnTo>
                <a:lnTo>
                  <a:pt x="7696716" y="23348"/>
                </a:lnTo>
                <a:lnTo>
                  <a:pt x="7764661" y="44099"/>
                </a:lnTo>
                <a:lnTo>
                  <a:pt x="7823992" y="70148"/>
                </a:lnTo>
                <a:lnTo>
                  <a:pt x="7876137" y="100680"/>
                </a:lnTo>
                <a:lnTo>
                  <a:pt x="7922523" y="134880"/>
                </a:lnTo>
                <a:lnTo>
                  <a:pt x="7964580" y="171933"/>
                </a:lnTo>
                <a:lnTo>
                  <a:pt x="8003734" y="211024"/>
                </a:lnTo>
                <a:lnTo>
                  <a:pt x="8079051" y="292057"/>
                </a:lnTo>
                <a:lnTo>
                  <a:pt x="8098298" y="312316"/>
                </a:lnTo>
                <a:lnTo>
                  <a:pt x="8138544" y="352119"/>
                </a:lnTo>
                <a:lnTo>
                  <a:pt x="8182314" y="390293"/>
                </a:lnTo>
                <a:lnTo>
                  <a:pt x="8231037" y="426021"/>
                </a:lnTo>
                <a:lnTo>
                  <a:pt x="8286142" y="458489"/>
                </a:lnTo>
                <a:lnTo>
                  <a:pt x="8349057" y="486881"/>
                </a:lnTo>
                <a:lnTo>
                  <a:pt x="8421209" y="510383"/>
                </a:lnTo>
                <a:lnTo>
                  <a:pt x="8461195" y="520045"/>
                </a:lnTo>
                <a:lnTo>
                  <a:pt x="8504027" y="528179"/>
                </a:lnTo>
                <a:lnTo>
                  <a:pt x="8549882" y="534683"/>
                </a:lnTo>
                <a:lnTo>
                  <a:pt x="8598939" y="539455"/>
                </a:lnTo>
                <a:lnTo>
                  <a:pt x="8651377" y="542393"/>
                </a:lnTo>
                <a:lnTo>
                  <a:pt x="8707374" y="543394"/>
                </a:lnTo>
                <a:lnTo>
                  <a:pt x="8759545" y="542285"/>
                </a:lnTo>
                <a:lnTo>
                  <a:pt x="8808517" y="539037"/>
                </a:lnTo>
                <a:lnTo>
                  <a:pt x="8854465" y="533769"/>
                </a:lnTo>
                <a:lnTo>
                  <a:pt x="8897566" y="526599"/>
                </a:lnTo>
                <a:lnTo>
                  <a:pt x="8937999" y="517647"/>
                </a:lnTo>
                <a:lnTo>
                  <a:pt x="8975940" y="507031"/>
                </a:lnTo>
                <a:lnTo>
                  <a:pt x="9045056" y="481283"/>
                </a:lnTo>
                <a:lnTo>
                  <a:pt x="9106331" y="450307"/>
                </a:lnTo>
                <a:lnTo>
                  <a:pt x="9161183" y="415052"/>
                </a:lnTo>
                <a:lnTo>
                  <a:pt x="9211030" y="376470"/>
                </a:lnTo>
                <a:lnTo>
                  <a:pt x="9257290" y="335512"/>
                </a:lnTo>
                <a:lnTo>
                  <a:pt x="9366547" y="228956"/>
                </a:lnTo>
                <a:lnTo>
                  <a:pt x="9388720" y="207882"/>
                </a:lnTo>
                <a:lnTo>
                  <a:pt x="9434807" y="166924"/>
                </a:lnTo>
                <a:lnTo>
                  <a:pt x="9484394" y="128342"/>
                </a:lnTo>
                <a:lnTo>
                  <a:pt x="9538900" y="93087"/>
                </a:lnTo>
                <a:lnTo>
                  <a:pt x="9599743" y="62111"/>
                </a:lnTo>
                <a:lnTo>
                  <a:pt x="9668339" y="36363"/>
                </a:lnTo>
                <a:lnTo>
                  <a:pt x="9705988" y="25747"/>
                </a:lnTo>
                <a:lnTo>
                  <a:pt x="9746107" y="16795"/>
                </a:lnTo>
                <a:lnTo>
                  <a:pt x="9788873" y="9625"/>
                </a:lnTo>
                <a:lnTo>
                  <a:pt x="9834464" y="4357"/>
                </a:lnTo>
                <a:lnTo>
                  <a:pt x="9883057" y="1109"/>
                </a:lnTo>
                <a:lnTo>
                  <a:pt x="9934829" y="0"/>
                </a:lnTo>
                <a:close/>
              </a:path>
            </a:pathLst>
          </a:custGeom>
          <a:solidFill>
            <a:srgbClr val="2091C8">
              <a:alpha val="5960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g2b235d40f74_0_8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4447" y="499872"/>
            <a:ext cx="64007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g2b235d40f74_0_8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3307" y="513587"/>
            <a:ext cx="97536" cy="10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g2b235d40f74_0_874"/>
          <p:cNvSpPr/>
          <p:nvPr/>
        </p:nvSpPr>
        <p:spPr>
          <a:xfrm>
            <a:off x="2615183" y="295656"/>
            <a:ext cx="52069" cy="52070"/>
          </a:xfrm>
          <a:custGeom>
            <a:rect b="b" l="l" r="r" t="t"/>
            <a:pathLst>
              <a:path extrusionOk="0" h="52070" w="52069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g2b235d40f74_0_8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1048" y="565404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2b235d40f74_0_8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9880" y="542544"/>
            <a:ext cx="74675" cy="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g2b235d40f74_0_8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95788" y="542544"/>
            <a:ext cx="70103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g2b235d40f74_0_8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45011" y="778763"/>
            <a:ext cx="71628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2b235d40f74_0_8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7716" y="870203"/>
            <a:ext cx="68580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g2b235d40f74_0_8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96756" y="679704"/>
            <a:ext cx="99060" cy="990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b235d40f74_0_874"/>
          <p:cNvSpPr/>
          <p:nvPr/>
        </p:nvSpPr>
        <p:spPr>
          <a:xfrm>
            <a:off x="5465064" y="272795"/>
            <a:ext cx="52070" cy="53339"/>
          </a:xfrm>
          <a:custGeom>
            <a:rect b="b" l="l" r="r" t="t"/>
            <a:pathLst>
              <a:path extrusionOk="0" h="53339" w="52070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g2b235d40f74_0_8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882628" y="286511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g2b235d40f74_0_8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87596" y="847344"/>
            <a:ext cx="68579" cy="7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g2b235d40f74_0_8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3816" y="262127"/>
            <a:ext cx="64008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g2b235d40f74_0_8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9247" y="304800"/>
            <a:ext cx="74675" cy="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2b235d40f74_0_874"/>
          <p:cNvSpPr/>
          <p:nvPr/>
        </p:nvSpPr>
        <p:spPr>
          <a:xfrm>
            <a:off x="128015" y="99060"/>
            <a:ext cx="52069" cy="53339"/>
          </a:xfrm>
          <a:custGeom>
            <a:rect b="b" l="l" r="r" t="t"/>
            <a:pathLst>
              <a:path extrusionOk="0" h="53339" w="5206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g2b235d40f74_0_874"/>
          <p:cNvSpPr/>
          <p:nvPr/>
        </p:nvSpPr>
        <p:spPr>
          <a:xfrm>
            <a:off x="5290807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g2b235d40f74_0_874"/>
          <p:cNvSpPr/>
          <p:nvPr/>
        </p:nvSpPr>
        <p:spPr>
          <a:xfrm>
            <a:off x="8124007" y="0"/>
            <a:ext cx="1490345" cy="708660"/>
          </a:xfrm>
          <a:custGeom>
            <a:rect b="b" l="l" r="r" t="t"/>
            <a:pathLst>
              <a:path extrusionOk="0" h="708660" w="1490345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extrusionOk="0" h="708660" w="1490345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extrusionOk="0" h="708660" w="1490345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g2b235d40f74_0_874"/>
          <p:cNvSpPr/>
          <p:nvPr/>
        </p:nvSpPr>
        <p:spPr>
          <a:xfrm>
            <a:off x="575576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g2b235d40f74_0_874"/>
          <p:cNvSpPr/>
          <p:nvPr/>
        </p:nvSpPr>
        <p:spPr>
          <a:xfrm>
            <a:off x="3407227" y="0"/>
            <a:ext cx="1491614" cy="708660"/>
          </a:xfrm>
          <a:custGeom>
            <a:rect b="b" l="l" r="r" t="t"/>
            <a:pathLst>
              <a:path extrusionOk="0" h="708660" w="1491614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extrusionOk="0" h="708660" w="1491614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extrusionOk="0" h="708660" w="1491614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g2b235d40f74_0_874"/>
          <p:cNvSpPr/>
          <p:nvPr/>
        </p:nvSpPr>
        <p:spPr>
          <a:xfrm>
            <a:off x="10006063" y="0"/>
            <a:ext cx="2186304" cy="731520"/>
          </a:xfrm>
          <a:custGeom>
            <a:rect b="b" l="l" r="r" t="t"/>
            <a:pathLst>
              <a:path extrusionOk="0" h="731520" w="2186304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g2b235d40f74_0_874"/>
          <p:cNvSpPr/>
          <p:nvPr/>
        </p:nvSpPr>
        <p:spPr>
          <a:xfrm>
            <a:off x="0" y="0"/>
            <a:ext cx="182245" cy="433070"/>
          </a:xfrm>
          <a:custGeom>
            <a:rect b="b" l="l" r="r" t="t"/>
            <a:pathLst>
              <a:path extrusionOk="0" h="433070" w="182245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2b235d40f74_0_874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g2b235d40f74_0_874"/>
          <p:cNvSpPr/>
          <p:nvPr/>
        </p:nvSpPr>
        <p:spPr>
          <a:xfrm>
            <a:off x="5495544" y="2264664"/>
            <a:ext cx="1117600" cy="1132839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2b235d40f74_0_874"/>
          <p:cNvSpPr/>
          <p:nvPr/>
        </p:nvSpPr>
        <p:spPr>
          <a:xfrm>
            <a:off x="6926580" y="1456944"/>
            <a:ext cx="603884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g2b235d40f74_0_874"/>
          <p:cNvSpPr/>
          <p:nvPr/>
        </p:nvSpPr>
        <p:spPr>
          <a:xfrm>
            <a:off x="8805671" y="2592323"/>
            <a:ext cx="791209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2b235d40f74_0_874"/>
          <p:cNvSpPr/>
          <p:nvPr/>
        </p:nvSpPr>
        <p:spPr>
          <a:xfrm>
            <a:off x="10216895" y="1234439"/>
            <a:ext cx="1754504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2b235d40f74_0_874"/>
          <p:cNvSpPr/>
          <p:nvPr/>
        </p:nvSpPr>
        <p:spPr>
          <a:xfrm>
            <a:off x="10768583" y="3639311"/>
            <a:ext cx="603884" cy="605154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2b235d40f74_0_874"/>
          <p:cNvSpPr txBox="1"/>
          <p:nvPr>
            <p:ph type="title"/>
          </p:nvPr>
        </p:nvSpPr>
        <p:spPr>
          <a:xfrm>
            <a:off x="471322" y="364058"/>
            <a:ext cx="50583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400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" name="Google Shape;42;g2b235d40f74_0_874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g2b235d40f74_0_874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2b235d40f74_0_874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235d40f74_0_84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b235d40f74_0_846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g2b235d40f74_0_8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235d40f74_0_850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b235d40f74_0_850"/>
          <p:cNvSpPr txBox="1"/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g2b235d40f74_0_850"/>
          <p:cNvSpPr txBox="1"/>
          <p:nvPr>
            <p:ph idx="1" type="body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8" name="Google Shape;108;g2b235d40f74_0_8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235d40f74_0_855"/>
          <p:cNvSpPr txBox="1"/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g2b235d40f74_0_8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35d40f74_0_85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b235d40f74_0_858"/>
          <p:cNvSpPr txBox="1"/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g2b235d40f74_0_858"/>
          <p:cNvSpPr txBox="1"/>
          <p:nvPr>
            <p:ph idx="1" type="subTitle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" name="Google Shape;116;g2b235d40f74_0_858"/>
          <p:cNvSpPr txBox="1"/>
          <p:nvPr>
            <p:ph idx="2" type="body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7" name="Google Shape;117;g2b235d40f74_0_8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35d40f74_0_864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b235d40f74_0_864"/>
          <p:cNvSpPr txBox="1"/>
          <p:nvPr>
            <p:ph idx="1" type="body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121" name="Google Shape;121;g2b235d40f74_0_8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235d40f74_0_868"/>
          <p:cNvSpPr txBox="1"/>
          <p:nvPr>
            <p:ph hasCustomPrompt="1" type="title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g2b235d40f74_0_868"/>
          <p:cNvSpPr txBox="1"/>
          <p:nvPr>
            <p:ph idx="1" type="body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5" name="Google Shape;125;g2b235d40f74_0_8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235d40f74_0_8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b235d40f74_0_910"/>
          <p:cNvSpPr txBox="1"/>
          <p:nvPr>
            <p:ph type="title"/>
          </p:nvPr>
        </p:nvSpPr>
        <p:spPr>
          <a:xfrm>
            <a:off x="471322" y="364058"/>
            <a:ext cx="50583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400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" name="Google Shape;47;g2b235d40f74_0_910"/>
          <p:cNvSpPr txBox="1"/>
          <p:nvPr>
            <p:ph idx="1" type="body"/>
          </p:nvPr>
        </p:nvSpPr>
        <p:spPr>
          <a:xfrm>
            <a:off x="299313" y="1439418"/>
            <a:ext cx="56535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400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8" name="Google Shape;48;g2b235d40f74_0_910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g2b235d40f74_0_910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2b235d40f74_0_910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 type="obj">
  <p:cSld name="OBJECT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g2b235d40f74_0_9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325863"/>
            <a:ext cx="4960315" cy="35321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2b235d40f74_0_916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2b235d40f74_0_916"/>
          <p:cNvSpPr/>
          <p:nvPr/>
        </p:nvSpPr>
        <p:spPr>
          <a:xfrm>
            <a:off x="5495544" y="2264664"/>
            <a:ext cx="1117600" cy="1132839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2b235d40f74_0_916"/>
          <p:cNvSpPr/>
          <p:nvPr/>
        </p:nvSpPr>
        <p:spPr>
          <a:xfrm>
            <a:off x="6926580" y="1456944"/>
            <a:ext cx="603884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2b235d40f74_0_916"/>
          <p:cNvSpPr/>
          <p:nvPr/>
        </p:nvSpPr>
        <p:spPr>
          <a:xfrm>
            <a:off x="8805671" y="2592323"/>
            <a:ext cx="791209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2b235d40f74_0_916"/>
          <p:cNvSpPr/>
          <p:nvPr/>
        </p:nvSpPr>
        <p:spPr>
          <a:xfrm>
            <a:off x="10216895" y="1234439"/>
            <a:ext cx="1754504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b235d40f74_0_916"/>
          <p:cNvSpPr/>
          <p:nvPr/>
        </p:nvSpPr>
        <p:spPr>
          <a:xfrm>
            <a:off x="10768583" y="3639311"/>
            <a:ext cx="603884" cy="605154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2b235d40f74_0_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0088" y="6577582"/>
            <a:ext cx="1524000" cy="20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2b235d40f74_0_9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619"/>
            <a:ext cx="12192000" cy="684276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b235d40f74_0_91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2b235d40f74_0_91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2b235d40f74_0_916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235d40f74_0_929"/>
          <p:cNvSpPr txBox="1"/>
          <p:nvPr>
            <p:ph type="title"/>
          </p:nvPr>
        </p:nvSpPr>
        <p:spPr>
          <a:xfrm>
            <a:off x="471322" y="364058"/>
            <a:ext cx="50583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400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g2b235d40f74_0_929"/>
          <p:cNvSpPr txBox="1"/>
          <p:nvPr>
            <p:ph idx="1" type="body"/>
          </p:nvPr>
        </p:nvSpPr>
        <p:spPr>
          <a:xfrm>
            <a:off x="60960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67" name="Google Shape;67;g2b235d40f74_0_929"/>
          <p:cNvSpPr txBox="1"/>
          <p:nvPr>
            <p:ph idx="2" type="body"/>
          </p:nvPr>
        </p:nvSpPr>
        <p:spPr>
          <a:xfrm>
            <a:off x="6278880" y="1577340"/>
            <a:ext cx="53034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68" name="Google Shape;68;g2b235d40f74_0_929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2b235d40f74_0_929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g2b235d40f74_0_929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235d40f74_0_936"/>
          <p:cNvSpPr txBox="1"/>
          <p:nvPr>
            <p:ph type="ctrTitle"/>
          </p:nvPr>
        </p:nvSpPr>
        <p:spPr>
          <a:xfrm>
            <a:off x="471322" y="364058"/>
            <a:ext cx="11249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" name="Google Shape;73;g2b235d40f74_0_936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74" name="Google Shape;74;g2b235d40f74_0_936"/>
          <p:cNvSpPr txBox="1"/>
          <p:nvPr>
            <p:ph idx="11" type="ftr"/>
          </p:nvPr>
        </p:nvSpPr>
        <p:spPr>
          <a:xfrm>
            <a:off x="4145280" y="6377940"/>
            <a:ext cx="39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2b235d40f74_0_936"/>
          <p:cNvSpPr txBox="1"/>
          <p:nvPr>
            <p:ph idx="10" type="dt"/>
          </p:nvPr>
        </p:nvSpPr>
        <p:spPr>
          <a:xfrm>
            <a:off x="609600" y="6377940"/>
            <a:ext cx="2804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g2b235d40f74_0_936"/>
          <p:cNvSpPr txBox="1"/>
          <p:nvPr>
            <p:ph idx="12" type="sldNum"/>
          </p:nvPr>
        </p:nvSpPr>
        <p:spPr>
          <a:xfrm>
            <a:off x="8778240" y="6377940"/>
            <a:ext cx="28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235d40f74_0_823"/>
          <p:cNvSpPr/>
          <p:nvPr/>
        </p:nvSpPr>
        <p:spPr>
          <a:xfrm>
            <a:off x="-167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9" name="Google Shape;79;g2b235d40f74_0_823"/>
          <p:cNvSpPr txBox="1"/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g2b235d40f74_0_823"/>
          <p:cNvSpPr txBox="1"/>
          <p:nvPr>
            <p:ph idx="1" type="subTitle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" name="Google Shape;81;g2b235d40f74_0_8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235d40f74_0_828"/>
          <p:cNvSpPr/>
          <p:nvPr/>
        </p:nvSpPr>
        <p:spPr>
          <a:xfrm>
            <a:off x="0" y="64132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84" name="Google Shape;84;g2b235d40f74_0_828"/>
          <p:cNvSpPr/>
          <p:nvPr/>
        </p:nvSpPr>
        <p:spPr>
          <a:xfrm>
            <a:off x="0" y="0"/>
            <a:ext cx="12192029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5" name="Google Shape;85;g2b235d40f74_0_828"/>
          <p:cNvSpPr txBox="1"/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g2b235d40f74_0_8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235d40f74_0_833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2b235d40f74_0_833"/>
          <p:cNvSpPr/>
          <p:nvPr/>
        </p:nvSpPr>
        <p:spPr>
          <a:xfrm>
            <a:off x="0" y="58833"/>
            <a:ext cx="5751356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90" name="Google Shape;90;g2b235d40f74_0_833"/>
          <p:cNvSpPr/>
          <p:nvPr/>
        </p:nvSpPr>
        <p:spPr>
          <a:xfrm>
            <a:off x="-167" y="0"/>
            <a:ext cx="5755723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1" name="Google Shape;91;g2b235d40f74_0_833"/>
          <p:cNvSpPr txBox="1"/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g2b235d40f74_0_833"/>
          <p:cNvSpPr txBox="1"/>
          <p:nvPr>
            <p:ph idx="1" type="body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3" name="Google Shape;93;g2b235d40f74_0_8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235d40f74_0_840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2b235d40f74_0_840"/>
          <p:cNvSpPr txBox="1"/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g2b235d40f74_0_840"/>
          <p:cNvSpPr txBox="1"/>
          <p:nvPr>
            <p:ph idx="1" type="body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2b235d40f74_0_840"/>
          <p:cNvSpPr txBox="1"/>
          <p:nvPr>
            <p:ph idx="2" type="body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9" name="Google Shape;99;g2b235d40f74_0_8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b235d40f74_0_8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b="0" i="0" sz="37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g2b235d40f74_0_81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b="0" i="0" sz="17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b="0" i="0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2b235d40f74_0_8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11" Type="http://schemas.openxmlformats.org/officeDocument/2006/relationships/image" Target="../media/image5.png"/><Relationship Id="rId22" Type="http://schemas.openxmlformats.org/officeDocument/2006/relationships/image" Target="../media/image48.png"/><Relationship Id="rId10" Type="http://schemas.openxmlformats.org/officeDocument/2006/relationships/image" Target="../media/image8.png"/><Relationship Id="rId21" Type="http://schemas.openxmlformats.org/officeDocument/2006/relationships/image" Target="../media/image47.png"/><Relationship Id="rId13" Type="http://schemas.openxmlformats.org/officeDocument/2006/relationships/image" Target="../media/image6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35.png"/><Relationship Id="rId17" Type="http://schemas.openxmlformats.org/officeDocument/2006/relationships/image" Target="../media/image4.png"/><Relationship Id="rId16" Type="http://schemas.openxmlformats.org/officeDocument/2006/relationships/image" Target="../media/image7.png"/><Relationship Id="rId5" Type="http://schemas.openxmlformats.org/officeDocument/2006/relationships/image" Target="../media/image36.png"/><Relationship Id="rId19" Type="http://schemas.openxmlformats.org/officeDocument/2006/relationships/image" Target="../media/image33.png"/><Relationship Id="rId6" Type="http://schemas.openxmlformats.org/officeDocument/2006/relationships/image" Target="../media/image3.png"/><Relationship Id="rId18" Type="http://schemas.openxmlformats.org/officeDocument/2006/relationships/image" Target="../media/image16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81.png"/><Relationship Id="rId13" Type="http://schemas.openxmlformats.org/officeDocument/2006/relationships/image" Target="../media/image67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36.png"/><Relationship Id="rId15" Type="http://schemas.openxmlformats.org/officeDocument/2006/relationships/image" Target="../media/image92.png"/><Relationship Id="rId14" Type="http://schemas.openxmlformats.org/officeDocument/2006/relationships/image" Target="../media/image90.png"/><Relationship Id="rId5" Type="http://schemas.openxmlformats.org/officeDocument/2006/relationships/image" Target="../media/image84.png"/><Relationship Id="rId6" Type="http://schemas.openxmlformats.org/officeDocument/2006/relationships/image" Target="../media/image79.png"/><Relationship Id="rId7" Type="http://schemas.openxmlformats.org/officeDocument/2006/relationships/image" Target="../media/image51.png"/><Relationship Id="rId8" Type="http://schemas.openxmlformats.org/officeDocument/2006/relationships/image" Target="../media/image8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57.png"/><Relationship Id="rId4" Type="http://schemas.openxmlformats.org/officeDocument/2006/relationships/image" Target="../media/image180.png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180.png"/><Relationship Id="rId5" Type="http://schemas.openxmlformats.org/officeDocument/2006/relationships/image" Target="../media/image340.png"/><Relationship Id="rId6" Type="http://schemas.openxmlformats.org/officeDocument/2006/relationships/image" Target="../media/image81.png"/><Relationship Id="rId7" Type="http://schemas.openxmlformats.org/officeDocument/2006/relationships/image" Target="../media/image467.png"/><Relationship Id="rId8" Type="http://schemas.openxmlformats.org/officeDocument/2006/relationships/image" Target="../media/image458.png"/><Relationship Id="rId11" Type="http://schemas.openxmlformats.org/officeDocument/2006/relationships/image" Target="../media/image335.png"/><Relationship Id="rId10" Type="http://schemas.openxmlformats.org/officeDocument/2006/relationships/image" Target="../media/image74.png"/><Relationship Id="rId13" Type="http://schemas.openxmlformats.org/officeDocument/2006/relationships/image" Target="../media/image84.png"/><Relationship Id="rId12" Type="http://schemas.openxmlformats.org/officeDocument/2006/relationships/image" Target="../media/image333.png"/><Relationship Id="rId15" Type="http://schemas.openxmlformats.org/officeDocument/2006/relationships/image" Target="../media/image51.png"/><Relationship Id="rId14" Type="http://schemas.openxmlformats.org/officeDocument/2006/relationships/image" Target="../media/image331.png"/><Relationship Id="rId17" Type="http://schemas.openxmlformats.org/officeDocument/2006/relationships/image" Target="../media/image463.png"/><Relationship Id="rId16" Type="http://schemas.openxmlformats.org/officeDocument/2006/relationships/image" Target="../media/image80.png"/><Relationship Id="rId19" Type="http://schemas.openxmlformats.org/officeDocument/2006/relationships/image" Target="../media/image92.png"/><Relationship Id="rId18" Type="http://schemas.openxmlformats.org/officeDocument/2006/relationships/image" Target="../media/image9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9" Type="http://schemas.openxmlformats.org/officeDocument/2006/relationships/image" Target="../media/image30.png"/><Relationship Id="rId5" Type="http://schemas.openxmlformats.org/officeDocument/2006/relationships/image" Target="../media/image471.png"/><Relationship Id="rId6" Type="http://schemas.openxmlformats.org/officeDocument/2006/relationships/image" Target="../media/image470.png"/><Relationship Id="rId7" Type="http://schemas.openxmlformats.org/officeDocument/2006/relationships/image" Target="../media/image469.png"/><Relationship Id="rId8" Type="http://schemas.openxmlformats.org/officeDocument/2006/relationships/image" Target="../media/image340.png"/><Relationship Id="rId11" Type="http://schemas.openxmlformats.org/officeDocument/2006/relationships/image" Target="../media/image180.png"/><Relationship Id="rId10" Type="http://schemas.openxmlformats.org/officeDocument/2006/relationships/image" Target="../media/image46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9" Type="http://schemas.openxmlformats.org/officeDocument/2006/relationships/image" Target="../media/image30.png"/><Relationship Id="rId5" Type="http://schemas.openxmlformats.org/officeDocument/2006/relationships/image" Target="../media/image482.png"/><Relationship Id="rId6" Type="http://schemas.openxmlformats.org/officeDocument/2006/relationships/image" Target="../media/image478.png"/><Relationship Id="rId7" Type="http://schemas.openxmlformats.org/officeDocument/2006/relationships/image" Target="../media/image485.png"/><Relationship Id="rId8" Type="http://schemas.openxmlformats.org/officeDocument/2006/relationships/image" Target="../media/image340.png"/><Relationship Id="rId11" Type="http://schemas.openxmlformats.org/officeDocument/2006/relationships/image" Target="../media/image477.png"/><Relationship Id="rId10" Type="http://schemas.openxmlformats.org/officeDocument/2006/relationships/image" Target="../media/image475.png"/><Relationship Id="rId13" Type="http://schemas.openxmlformats.org/officeDocument/2006/relationships/image" Target="../media/image474.png"/><Relationship Id="rId12" Type="http://schemas.openxmlformats.org/officeDocument/2006/relationships/image" Target="../media/image479.png"/><Relationship Id="rId15" Type="http://schemas.openxmlformats.org/officeDocument/2006/relationships/image" Target="../media/image508.png"/><Relationship Id="rId14" Type="http://schemas.openxmlformats.org/officeDocument/2006/relationships/image" Target="../media/image502.png"/><Relationship Id="rId16" Type="http://schemas.openxmlformats.org/officeDocument/2006/relationships/image" Target="../media/image18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8.png"/><Relationship Id="rId11" Type="http://schemas.openxmlformats.org/officeDocument/2006/relationships/image" Target="../media/image6.png"/><Relationship Id="rId10" Type="http://schemas.openxmlformats.org/officeDocument/2006/relationships/image" Target="../media/image15.png"/><Relationship Id="rId13" Type="http://schemas.openxmlformats.org/officeDocument/2006/relationships/image" Target="../media/image11.png"/><Relationship Id="rId12" Type="http://schemas.openxmlformats.org/officeDocument/2006/relationships/image" Target="../media/image35.png"/><Relationship Id="rId15" Type="http://schemas.openxmlformats.org/officeDocument/2006/relationships/image" Target="../media/image4.png"/><Relationship Id="rId14" Type="http://schemas.openxmlformats.org/officeDocument/2006/relationships/image" Target="../media/image7.png"/><Relationship Id="rId17" Type="http://schemas.openxmlformats.org/officeDocument/2006/relationships/image" Target="../media/image480.png"/><Relationship Id="rId16" Type="http://schemas.openxmlformats.org/officeDocument/2006/relationships/image" Target="../media/image16.png"/><Relationship Id="rId19" Type="http://schemas.openxmlformats.org/officeDocument/2006/relationships/image" Target="../media/image486.png"/><Relationship Id="rId18" Type="http://schemas.openxmlformats.org/officeDocument/2006/relationships/image" Target="../media/image48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89.png"/><Relationship Id="rId4" Type="http://schemas.openxmlformats.org/officeDocument/2006/relationships/image" Target="../media/image488.png"/><Relationship Id="rId5" Type="http://schemas.openxmlformats.org/officeDocument/2006/relationships/image" Target="../media/image492.png"/><Relationship Id="rId6" Type="http://schemas.openxmlformats.org/officeDocument/2006/relationships/image" Target="../media/image480.png"/><Relationship Id="rId7" Type="http://schemas.openxmlformats.org/officeDocument/2006/relationships/image" Target="../media/image48.png"/><Relationship Id="rId8" Type="http://schemas.openxmlformats.org/officeDocument/2006/relationships/image" Target="../media/image49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60.png"/><Relationship Id="rId4" Type="http://schemas.openxmlformats.org/officeDocument/2006/relationships/image" Target="../media/image495.png"/><Relationship Id="rId9" Type="http://schemas.openxmlformats.org/officeDocument/2006/relationships/image" Target="../media/image507.png"/><Relationship Id="rId5" Type="http://schemas.openxmlformats.org/officeDocument/2006/relationships/image" Target="../media/image491.png"/><Relationship Id="rId6" Type="http://schemas.openxmlformats.org/officeDocument/2006/relationships/image" Target="../media/image506.png"/><Relationship Id="rId7" Type="http://schemas.openxmlformats.org/officeDocument/2006/relationships/image" Target="../media/image499.png"/><Relationship Id="rId8" Type="http://schemas.openxmlformats.org/officeDocument/2006/relationships/image" Target="../media/image496.png"/><Relationship Id="rId11" Type="http://schemas.openxmlformats.org/officeDocument/2006/relationships/image" Target="../media/image498.png"/><Relationship Id="rId10" Type="http://schemas.openxmlformats.org/officeDocument/2006/relationships/image" Target="../media/image497.png"/><Relationship Id="rId12" Type="http://schemas.openxmlformats.org/officeDocument/2006/relationships/image" Target="../media/image50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1.png"/><Relationship Id="rId4" Type="http://schemas.openxmlformats.org/officeDocument/2006/relationships/image" Target="../media/image3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03.png"/><Relationship Id="rId4" Type="http://schemas.openxmlformats.org/officeDocument/2006/relationships/image" Target="../media/image160.png"/><Relationship Id="rId9" Type="http://schemas.openxmlformats.org/officeDocument/2006/relationships/image" Target="../media/image504.png"/><Relationship Id="rId5" Type="http://schemas.openxmlformats.org/officeDocument/2006/relationships/image" Target="../media/image494.png"/><Relationship Id="rId6" Type="http://schemas.openxmlformats.org/officeDocument/2006/relationships/image" Target="../media/image500.png"/><Relationship Id="rId7" Type="http://schemas.openxmlformats.org/officeDocument/2006/relationships/image" Target="../media/image465.png"/><Relationship Id="rId8" Type="http://schemas.openxmlformats.org/officeDocument/2006/relationships/image" Target="../media/image501.png"/><Relationship Id="rId11" Type="http://schemas.openxmlformats.org/officeDocument/2006/relationships/image" Target="../media/image530.png"/><Relationship Id="rId10" Type="http://schemas.openxmlformats.org/officeDocument/2006/relationships/image" Target="../media/image514.png"/><Relationship Id="rId12" Type="http://schemas.openxmlformats.org/officeDocument/2006/relationships/image" Target="../media/image51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6.png"/><Relationship Id="rId22" Type="http://schemas.openxmlformats.org/officeDocument/2006/relationships/image" Target="../media/image519.png"/><Relationship Id="rId21" Type="http://schemas.openxmlformats.org/officeDocument/2006/relationships/image" Target="../media/image524.png"/><Relationship Id="rId24" Type="http://schemas.openxmlformats.org/officeDocument/2006/relationships/image" Target="../media/image542.png"/><Relationship Id="rId23" Type="http://schemas.openxmlformats.org/officeDocument/2006/relationships/image" Target="../media/image5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.png"/><Relationship Id="rId4" Type="http://schemas.openxmlformats.org/officeDocument/2006/relationships/image" Target="../media/image517.png"/><Relationship Id="rId9" Type="http://schemas.openxmlformats.org/officeDocument/2006/relationships/image" Target="../media/image2.png"/><Relationship Id="rId25" Type="http://schemas.openxmlformats.org/officeDocument/2006/relationships/image" Target="../media/image180.png"/><Relationship Id="rId5" Type="http://schemas.openxmlformats.org/officeDocument/2006/relationships/image" Target="../media/image511.png"/><Relationship Id="rId6" Type="http://schemas.openxmlformats.org/officeDocument/2006/relationships/image" Target="../media/image515.png"/><Relationship Id="rId7" Type="http://schemas.openxmlformats.org/officeDocument/2006/relationships/image" Target="../media/image521.png"/><Relationship Id="rId8" Type="http://schemas.openxmlformats.org/officeDocument/2006/relationships/image" Target="../media/image3.png"/><Relationship Id="rId11" Type="http://schemas.openxmlformats.org/officeDocument/2006/relationships/image" Target="../media/image10.png"/><Relationship Id="rId10" Type="http://schemas.openxmlformats.org/officeDocument/2006/relationships/image" Target="../media/image1.png"/><Relationship Id="rId13" Type="http://schemas.openxmlformats.org/officeDocument/2006/relationships/image" Target="../media/image5.png"/><Relationship Id="rId12" Type="http://schemas.openxmlformats.org/officeDocument/2006/relationships/image" Target="../media/image8.png"/><Relationship Id="rId15" Type="http://schemas.openxmlformats.org/officeDocument/2006/relationships/image" Target="../media/image6.png"/><Relationship Id="rId14" Type="http://schemas.openxmlformats.org/officeDocument/2006/relationships/image" Target="../media/image15.png"/><Relationship Id="rId17" Type="http://schemas.openxmlformats.org/officeDocument/2006/relationships/image" Target="../media/image7.png"/><Relationship Id="rId16" Type="http://schemas.openxmlformats.org/officeDocument/2006/relationships/image" Target="../media/image11.png"/><Relationship Id="rId19" Type="http://schemas.openxmlformats.org/officeDocument/2006/relationships/image" Target="../media/image16.png"/><Relationship Id="rId18" Type="http://schemas.openxmlformats.org/officeDocument/2006/relationships/image" Target="../media/image4.png"/></Relationships>
</file>

<file path=ppt/slides/_rels/slide113.xml.rels><?xml version="1.0" encoding="UTF-8" standalone="yes"?><Relationships xmlns="http://schemas.openxmlformats.org/package/2006/relationships"><Relationship Id="rId40" Type="http://schemas.openxmlformats.org/officeDocument/2006/relationships/image" Target="../media/image511.png"/><Relationship Id="rId42" Type="http://schemas.openxmlformats.org/officeDocument/2006/relationships/image" Target="../media/image587.png"/><Relationship Id="rId41" Type="http://schemas.openxmlformats.org/officeDocument/2006/relationships/image" Target="../media/image581.png"/><Relationship Id="rId44" Type="http://schemas.openxmlformats.org/officeDocument/2006/relationships/image" Target="../media/image586.png"/><Relationship Id="rId43" Type="http://schemas.openxmlformats.org/officeDocument/2006/relationships/image" Target="../media/image580.png"/><Relationship Id="rId46" Type="http://schemas.openxmlformats.org/officeDocument/2006/relationships/image" Target="../media/image588.jpg"/><Relationship Id="rId45" Type="http://schemas.openxmlformats.org/officeDocument/2006/relationships/image" Target="../media/image5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160.png"/><Relationship Id="rId48" Type="http://schemas.openxmlformats.org/officeDocument/2006/relationships/image" Target="../media/image626.png"/><Relationship Id="rId47" Type="http://schemas.openxmlformats.org/officeDocument/2006/relationships/image" Target="../media/image583.png"/><Relationship Id="rId49" Type="http://schemas.openxmlformats.org/officeDocument/2006/relationships/image" Target="../media/image58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525.png"/><Relationship Id="rId31" Type="http://schemas.openxmlformats.org/officeDocument/2006/relationships/image" Target="../media/image569.png"/><Relationship Id="rId30" Type="http://schemas.openxmlformats.org/officeDocument/2006/relationships/image" Target="../media/image559.png"/><Relationship Id="rId33" Type="http://schemas.openxmlformats.org/officeDocument/2006/relationships/image" Target="../media/image561.png"/><Relationship Id="rId32" Type="http://schemas.openxmlformats.org/officeDocument/2006/relationships/image" Target="../media/image560.png"/><Relationship Id="rId35" Type="http://schemas.openxmlformats.org/officeDocument/2006/relationships/image" Target="../media/image566.png"/><Relationship Id="rId34" Type="http://schemas.openxmlformats.org/officeDocument/2006/relationships/image" Target="../media/image565.png"/><Relationship Id="rId37" Type="http://schemas.openxmlformats.org/officeDocument/2006/relationships/image" Target="../media/image571.png"/><Relationship Id="rId36" Type="http://schemas.openxmlformats.org/officeDocument/2006/relationships/image" Target="../media/image575.png"/><Relationship Id="rId39" Type="http://schemas.openxmlformats.org/officeDocument/2006/relationships/image" Target="../media/image579.png"/><Relationship Id="rId38" Type="http://schemas.openxmlformats.org/officeDocument/2006/relationships/image" Target="../media/image576.png"/><Relationship Id="rId20" Type="http://schemas.openxmlformats.org/officeDocument/2006/relationships/image" Target="../media/image535.png"/><Relationship Id="rId22" Type="http://schemas.openxmlformats.org/officeDocument/2006/relationships/image" Target="../media/image531.png"/><Relationship Id="rId21" Type="http://schemas.openxmlformats.org/officeDocument/2006/relationships/image" Target="../media/image538.png"/><Relationship Id="rId24" Type="http://schemas.openxmlformats.org/officeDocument/2006/relationships/image" Target="../media/image567.png"/><Relationship Id="rId23" Type="http://schemas.openxmlformats.org/officeDocument/2006/relationships/image" Target="../media/image544.png"/><Relationship Id="rId26" Type="http://schemas.openxmlformats.org/officeDocument/2006/relationships/image" Target="../media/image552.png"/><Relationship Id="rId25" Type="http://schemas.openxmlformats.org/officeDocument/2006/relationships/image" Target="../media/image554.png"/><Relationship Id="rId28" Type="http://schemas.openxmlformats.org/officeDocument/2006/relationships/image" Target="../media/image553.png"/><Relationship Id="rId27" Type="http://schemas.openxmlformats.org/officeDocument/2006/relationships/image" Target="../media/image555.png"/><Relationship Id="rId29" Type="http://schemas.openxmlformats.org/officeDocument/2006/relationships/image" Target="../media/image556.png"/><Relationship Id="rId51" Type="http://schemas.openxmlformats.org/officeDocument/2006/relationships/image" Target="../media/image590.png"/><Relationship Id="rId50" Type="http://schemas.openxmlformats.org/officeDocument/2006/relationships/image" Target="../media/image603.jpg"/><Relationship Id="rId53" Type="http://schemas.openxmlformats.org/officeDocument/2006/relationships/image" Target="../media/image595.png"/><Relationship Id="rId52" Type="http://schemas.openxmlformats.org/officeDocument/2006/relationships/image" Target="../media/image600.png"/><Relationship Id="rId11" Type="http://schemas.openxmlformats.org/officeDocument/2006/relationships/image" Target="../media/image500.png"/><Relationship Id="rId55" Type="http://schemas.openxmlformats.org/officeDocument/2006/relationships/image" Target="../media/image593.png"/><Relationship Id="rId10" Type="http://schemas.openxmlformats.org/officeDocument/2006/relationships/image" Target="../media/image494.png"/><Relationship Id="rId54" Type="http://schemas.openxmlformats.org/officeDocument/2006/relationships/image" Target="../media/image592.png"/><Relationship Id="rId13" Type="http://schemas.openxmlformats.org/officeDocument/2006/relationships/image" Target="../media/image527.png"/><Relationship Id="rId57" Type="http://schemas.openxmlformats.org/officeDocument/2006/relationships/image" Target="../media/image594.png"/><Relationship Id="rId12" Type="http://schemas.openxmlformats.org/officeDocument/2006/relationships/image" Target="../media/image503.png"/><Relationship Id="rId56" Type="http://schemas.openxmlformats.org/officeDocument/2006/relationships/image" Target="../media/image591.png"/><Relationship Id="rId15" Type="http://schemas.openxmlformats.org/officeDocument/2006/relationships/image" Target="../media/image536.png"/><Relationship Id="rId59" Type="http://schemas.openxmlformats.org/officeDocument/2006/relationships/image" Target="../media/image609.png"/><Relationship Id="rId14" Type="http://schemas.openxmlformats.org/officeDocument/2006/relationships/image" Target="../media/image465.png"/><Relationship Id="rId58" Type="http://schemas.openxmlformats.org/officeDocument/2006/relationships/image" Target="../media/image589.png"/><Relationship Id="rId17" Type="http://schemas.openxmlformats.org/officeDocument/2006/relationships/image" Target="../media/image533.png"/><Relationship Id="rId16" Type="http://schemas.openxmlformats.org/officeDocument/2006/relationships/image" Target="../media/image540.png"/><Relationship Id="rId19" Type="http://schemas.openxmlformats.org/officeDocument/2006/relationships/image" Target="../media/image551.png"/><Relationship Id="rId18" Type="http://schemas.openxmlformats.org/officeDocument/2006/relationships/image" Target="../media/image54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19.png"/><Relationship Id="rId4" Type="http://schemas.openxmlformats.org/officeDocument/2006/relationships/image" Target="../media/image599.png"/><Relationship Id="rId5" Type="http://schemas.openxmlformats.org/officeDocument/2006/relationships/image" Target="../media/image598.png"/><Relationship Id="rId6" Type="http://schemas.openxmlformats.org/officeDocument/2006/relationships/image" Target="../media/image596.png"/><Relationship Id="rId7" Type="http://schemas.openxmlformats.org/officeDocument/2006/relationships/image" Target="../media/image340.png"/><Relationship Id="rId8" Type="http://schemas.openxmlformats.org/officeDocument/2006/relationships/image" Target="../media/image5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19.png"/><Relationship Id="rId4" Type="http://schemas.openxmlformats.org/officeDocument/2006/relationships/image" Target="../media/image598.png"/><Relationship Id="rId9" Type="http://schemas.openxmlformats.org/officeDocument/2006/relationships/image" Target="../media/image51.png"/><Relationship Id="rId5" Type="http://schemas.openxmlformats.org/officeDocument/2006/relationships/image" Target="../media/image596.png"/><Relationship Id="rId6" Type="http://schemas.openxmlformats.org/officeDocument/2006/relationships/image" Target="../media/image607.png"/><Relationship Id="rId7" Type="http://schemas.openxmlformats.org/officeDocument/2006/relationships/image" Target="../media/image606.png"/><Relationship Id="rId8" Type="http://schemas.openxmlformats.org/officeDocument/2006/relationships/image" Target="../media/image340.png"/><Relationship Id="rId11" Type="http://schemas.openxmlformats.org/officeDocument/2006/relationships/image" Target="../media/image610.png"/><Relationship Id="rId10" Type="http://schemas.openxmlformats.org/officeDocument/2006/relationships/image" Target="../media/image59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3.png"/><Relationship Id="rId4" Type="http://schemas.openxmlformats.org/officeDocument/2006/relationships/image" Target="../media/image340.png"/><Relationship Id="rId9" Type="http://schemas.openxmlformats.org/officeDocument/2006/relationships/image" Target="../media/image41.png"/><Relationship Id="rId5" Type="http://schemas.openxmlformats.org/officeDocument/2006/relationships/image" Target="../media/image51.png"/><Relationship Id="rId6" Type="http://schemas.openxmlformats.org/officeDocument/2006/relationships/image" Target="../media/image180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Relationship Id="rId20" Type="http://schemas.openxmlformats.org/officeDocument/2006/relationships/image" Target="../media/image633.png"/><Relationship Id="rId22" Type="http://schemas.openxmlformats.org/officeDocument/2006/relationships/image" Target="../media/image628.png"/><Relationship Id="rId21" Type="http://schemas.openxmlformats.org/officeDocument/2006/relationships/image" Target="../media/image639.png"/><Relationship Id="rId23" Type="http://schemas.openxmlformats.org/officeDocument/2006/relationships/image" Target="../media/image636.png"/><Relationship Id="rId11" Type="http://schemas.openxmlformats.org/officeDocument/2006/relationships/image" Target="../media/image612.png"/><Relationship Id="rId10" Type="http://schemas.openxmlformats.org/officeDocument/2006/relationships/image" Target="../media/image613.png"/><Relationship Id="rId13" Type="http://schemas.openxmlformats.org/officeDocument/2006/relationships/image" Target="../media/image623.png"/><Relationship Id="rId12" Type="http://schemas.openxmlformats.org/officeDocument/2006/relationships/image" Target="../media/image620.png"/><Relationship Id="rId15" Type="http://schemas.openxmlformats.org/officeDocument/2006/relationships/image" Target="../media/image617.png"/><Relationship Id="rId14" Type="http://schemas.openxmlformats.org/officeDocument/2006/relationships/image" Target="../media/image596.png"/><Relationship Id="rId17" Type="http://schemas.openxmlformats.org/officeDocument/2006/relationships/image" Target="../media/image621.png"/><Relationship Id="rId16" Type="http://schemas.openxmlformats.org/officeDocument/2006/relationships/image" Target="../media/image625.png"/><Relationship Id="rId19" Type="http://schemas.openxmlformats.org/officeDocument/2006/relationships/image" Target="../media/image629.png"/><Relationship Id="rId18" Type="http://schemas.openxmlformats.org/officeDocument/2006/relationships/image" Target="../media/image62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.png"/><Relationship Id="rId4" Type="http://schemas.openxmlformats.org/officeDocument/2006/relationships/image" Target="../media/image631.png"/><Relationship Id="rId9" Type="http://schemas.openxmlformats.org/officeDocument/2006/relationships/image" Target="../media/image41.png"/><Relationship Id="rId5" Type="http://schemas.openxmlformats.org/officeDocument/2006/relationships/image" Target="../media/image627.png"/><Relationship Id="rId6" Type="http://schemas.openxmlformats.org/officeDocument/2006/relationships/image" Target="../media/image180.png"/><Relationship Id="rId7" Type="http://schemas.openxmlformats.org/officeDocument/2006/relationships/image" Target="../media/image40.png"/><Relationship Id="rId8" Type="http://schemas.openxmlformats.org/officeDocument/2006/relationships/image" Target="../media/image44.png"/><Relationship Id="rId20" Type="http://schemas.openxmlformats.org/officeDocument/2006/relationships/image" Target="../media/image651.png"/><Relationship Id="rId21" Type="http://schemas.openxmlformats.org/officeDocument/2006/relationships/image" Target="../media/image652.png"/><Relationship Id="rId11" Type="http://schemas.openxmlformats.org/officeDocument/2006/relationships/image" Target="../media/image644.png"/><Relationship Id="rId10" Type="http://schemas.openxmlformats.org/officeDocument/2006/relationships/image" Target="../media/image635.png"/><Relationship Id="rId13" Type="http://schemas.openxmlformats.org/officeDocument/2006/relationships/image" Target="../media/image632.png"/><Relationship Id="rId12" Type="http://schemas.openxmlformats.org/officeDocument/2006/relationships/image" Target="../media/image638.png"/><Relationship Id="rId15" Type="http://schemas.openxmlformats.org/officeDocument/2006/relationships/image" Target="../media/image645.png"/><Relationship Id="rId14" Type="http://schemas.openxmlformats.org/officeDocument/2006/relationships/image" Target="../media/image637.png"/><Relationship Id="rId17" Type="http://schemas.openxmlformats.org/officeDocument/2006/relationships/image" Target="../media/image641.png"/><Relationship Id="rId16" Type="http://schemas.openxmlformats.org/officeDocument/2006/relationships/image" Target="../media/image656.png"/><Relationship Id="rId19" Type="http://schemas.openxmlformats.org/officeDocument/2006/relationships/image" Target="../media/image657.png"/><Relationship Id="rId18" Type="http://schemas.openxmlformats.org/officeDocument/2006/relationships/image" Target="../media/image64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48.png"/><Relationship Id="rId4" Type="http://schemas.openxmlformats.org/officeDocument/2006/relationships/image" Target="../media/image623.png"/><Relationship Id="rId9" Type="http://schemas.openxmlformats.org/officeDocument/2006/relationships/image" Target="../media/image643.png"/><Relationship Id="rId5" Type="http://schemas.openxmlformats.org/officeDocument/2006/relationships/image" Target="../media/image617.png"/><Relationship Id="rId6" Type="http://schemas.openxmlformats.org/officeDocument/2006/relationships/image" Target="../media/image655.png"/><Relationship Id="rId7" Type="http://schemas.openxmlformats.org/officeDocument/2006/relationships/image" Target="../media/image647.png"/><Relationship Id="rId8" Type="http://schemas.openxmlformats.org/officeDocument/2006/relationships/image" Target="../media/image642.png"/><Relationship Id="rId11" Type="http://schemas.openxmlformats.org/officeDocument/2006/relationships/image" Target="../media/image48.png"/><Relationship Id="rId10" Type="http://schemas.openxmlformats.org/officeDocument/2006/relationships/image" Target="../media/image480.png"/><Relationship Id="rId13" Type="http://schemas.openxmlformats.org/officeDocument/2006/relationships/image" Target="../media/image650.png"/><Relationship Id="rId12" Type="http://schemas.openxmlformats.org/officeDocument/2006/relationships/image" Target="../media/image654.png"/><Relationship Id="rId14" Type="http://schemas.openxmlformats.org/officeDocument/2006/relationships/image" Target="../media/image664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49.png"/><Relationship Id="rId4" Type="http://schemas.openxmlformats.org/officeDocument/2006/relationships/image" Target="../media/image653.png"/><Relationship Id="rId9" Type="http://schemas.openxmlformats.org/officeDocument/2006/relationships/image" Target="../media/image667.png"/><Relationship Id="rId5" Type="http://schemas.openxmlformats.org/officeDocument/2006/relationships/image" Target="../media/image663.png"/><Relationship Id="rId6" Type="http://schemas.openxmlformats.org/officeDocument/2006/relationships/image" Target="../media/image659.png"/><Relationship Id="rId7" Type="http://schemas.openxmlformats.org/officeDocument/2006/relationships/image" Target="../media/image668.png"/><Relationship Id="rId8" Type="http://schemas.openxmlformats.org/officeDocument/2006/relationships/image" Target="../media/image6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80.png"/><Relationship Id="rId4" Type="http://schemas.openxmlformats.org/officeDocument/2006/relationships/image" Target="../media/image660.png"/><Relationship Id="rId5" Type="http://schemas.openxmlformats.org/officeDocument/2006/relationships/image" Target="../media/image661.png"/><Relationship Id="rId6" Type="http://schemas.openxmlformats.org/officeDocument/2006/relationships/image" Target="../media/image666.png"/><Relationship Id="rId7" Type="http://schemas.openxmlformats.org/officeDocument/2006/relationships/image" Target="../media/image18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.png"/><Relationship Id="rId4" Type="http://schemas.openxmlformats.org/officeDocument/2006/relationships/image" Target="../media/image665.png"/><Relationship Id="rId9" Type="http://schemas.openxmlformats.org/officeDocument/2006/relationships/image" Target="../media/image681.jpg"/><Relationship Id="rId5" Type="http://schemas.openxmlformats.org/officeDocument/2006/relationships/image" Target="../media/image669.jpg"/><Relationship Id="rId6" Type="http://schemas.openxmlformats.org/officeDocument/2006/relationships/image" Target="../media/image685.png"/><Relationship Id="rId7" Type="http://schemas.openxmlformats.org/officeDocument/2006/relationships/image" Target="../media/image672.jpg"/><Relationship Id="rId8" Type="http://schemas.openxmlformats.org/officeDocument/2006/relationships/image" Target="../media/image682.png"/><Relationship Id="rId20" Type="http://schemas.openxmlformats.org/officeDocument/2006/relationships/image" Target="../media/image4.png"/><Relationship Id="rId22" Type="http://schemas.openxmlformats.org/officeDocument/2006/relationships/image" Target="../media/image671.png"/><Relationship Id="rId21" Type="http://schemas.openxmlformats.org/officeDocument/2006/relationships/image" Target="../media/image16.png"/><Relationship Id="rId24" Type="http://schemas.openxmlformats.org/officeDocument/2006/relationships/image" Target="../media/image674.png"/><Relationship Id="rId23" Type="http://schemas.openxmlformats.org/officeDocument/2006/relationships/image" Target="../media/image670.jpg"/><Relationship Id="rId26" Type="http://schemas.openxmlformats.org/officeDocument/2006/relationships/image" Target="../media/image679.png"/><Relationship Id="rId25" Type="http://schemas.openxmlformats.org/officeDocument/2006/relationships/image" Target="../media/image683.jpg"/><Relationship Id="rId28" Type="http://schemas.openxmlformats.org/officeDocument/2006/relationships/image" Target="../media/image676.png"/><Relationship Id="rId27" Type="http://schemas.openxmlformats.org/officeDocument/2006/relationships/image" Target="../media/image675.jpg"/><Relationship Id="rId29" Type="http://schemas.openxmlformats.org/officeDocument/2006/relationships/image" Target="../media/image180.png"/><Relationship Id="rId11" Type="http://schemas.openxmlformats.org/officeDocument/2006/relationships/image" Target="../media/image2.png"/><Relationship Id="rId10" Type="http://schemas.openxmlformats.org/officeDocument/2006/relationships/image" Target="../media/image3.png"/><Relationship Id="rId13" Type="http://schemas.openxmlformats.org/officeDocument/2006/relationships/image" Target="../media/image10.png"/><Relationship Id="rId12" Type="http://schemas.openxmlformats.org/officeDocument/2006/relationships/image" Target="../media/image1.png"/><Relationship Id="rId15" Type="http://schemas.openxmlformats.org/officeDocument/2006/relationships/image" Target="../media/image5.png"/><Relationship Id="rId14" Type="http://schemas.openxmlformats.org/officeDocument/2006/relationships/image" Target="../media/image8.png"/><Relationship Id="rId17" Type="http://schemas.openxmlformats.org/officeDocument/2006/relationships/image" Target="../media/image6.png"/><Relationship Id="rId16" Type="http://schemas.openxmlformats.org/officeDocument/2006/relationships/image" Target="../media/image15.png"/><Relationship Id="rId19" Type="http://schemas.openxmlformats.org/officeDocument/2006/relationships/image" Target="../media/image7.png"/><Relationship Id="rId18" Type="http://schemas.openxmlformats.org/officeDocument/2006/relationships/image" Target="../media/image1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80.png"/><Relationship Id="rId4" Type="http://schemas.openxmlformats.org/officeDocument/2006/relationships/image" Target="../media/image660.png"/><Relationship Id="rId5" Type="http://schemas.openxmlformats.org/officeDocument/2006/relationships/image" Target="../media/image661.png"/><Relationship Id="rId6" Type="http://schemas.openxmlformats.org/officeDocument/2006/relationships/image" Target="../media/image678.png"/><Relationship Id="rId7" Type="http://schemas.openxmlformats.org/officeDocument/2006/relationships/image" Target="../media/image18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3.png"/><Relationship Id="rId7" Type="http://schemas.openxmlformats.org/officeDocument/2006/relationships/image" Target="../media/image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5.png"/><Relationship Id="rId4" Type="http://schemas.openxmlformats.org/officeDocument/2006/relationships/image" Target="../media/image1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95.png"/><Relationship Id="rId6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5.png"/><Relationship Id="rId4" Type="http://schemas.openxmlformats.org/officeDocument/2006/relationships/image" Target="../media/image104.png"/><Relationship Id="rId5" Type="http://schemas.openxmlformats.org/officeDocument/2006/relationships/image" Target="../media/image107.png"/><Relationship Id="rId6" Type="http://schemas.openxmlformats.org/officeDocument/2006/relationships/image" Target="../media/image102.png"/><Relationship Id="rId7" Type="http://schemas.openxmlformats.org/officeDocument/2006/relationships/image" Target="../media/image10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5.png"/><Relationship Id="rId4" Type="http://schemas.openxmlformats.org/officeDocument/2006/relationships/image" Target="../media/image114.png"/><Relationship Id="rId5" Type="http://schemas.openxmlformats.org/officeDocument/2006/relationships/image" Target="../media/image103.png"/><Relationship Id="rId6" Type="http://schemas.openxmlformats.org/officeDocument/2006/relationships/image" Target="../media/image1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5.png"/><Relationship Id="rId4" Type="http://schemas.openxmlformats.org/officeDocument/2006/relationships/image" Target="../media/image1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5.png"/><Relationship Id="rId4" Type="http://schemas.openxmlformats.org/officeDocument/2006/relationships/image" Target="../media/image12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1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9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5.png"/><Relationship Id="rId4" Type="http://schemas.openxmlformats.org/officeDocument/2006/relationships/image" Target="../media/image124.png"/><Relationship Id="rId5" Type="http://schemas.openxmlformats.org/officeDocument/2006/relationships/image" Target="../media/image95.png"/><Relationship Id="rId6" Type="http://schemas.openxmlformats.org/officeDocument/2006/relationships/image" Target="../media/image110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9" Type="http://schemas.openxmlformats.org/officeDocument/2006/relationships/image" Target="../media/image119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118.png"/><Relationship Id="rId8" Type="http://schemas.openxmlformats.org/officeDocument/2006/relationships/image" Target="../media/image125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9.png"/><Relationship Id="rId11" Type="http://schemas.openxmlformats.org/officeDocument/2006/relationships/image" Target="../media/image136.png"/><Relationship Id="rId10" Type="http://schemas.openxmlformats.org/officeDocument/2006/relationships/image" Target="../media/image126.png"/><Relationship Id="rId21" Type="http://schemas.openxmlformats.org/officeDocument/2006/relationships/image" Target="../media/image131.png"/><Relationship Id="rId13" Type="http://schemas.openxmlformats.org/officeDocument/2006/relationships/image" Target="../media/image132.png"/><Relationship Id="rId1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9" Type="http://schemas.openxmlformats.org/officeDocument/2006/relationships/image" Target="../media/image143.png"/><Relationship Id="rId15" Type="http://schemas.openxmlformats.org/officeDocument/2006/relationships/image" Target="../media/image128.png"/><Relationship Id="rId14" Type="http://schemas.openxmlformats.org/officeDocument/2006/relationships/image" Target="../media/image133.png"/><Relationship Id="rId17" Type="http://schemas.openxmlformats.org/officeDocument/2006/relationships/image" Target="../media/image134.png"/><Relationship Id="rId16" Type="http://schemas.openxmlformats.org/officeDocument/2006/relationships/image" Target="../media/image129.png"/><Relationship Id="rId5" Type="http://schemas.openxmlformats.org/officeDocument/2006/relationships/image" Target="../media/image44.png"/><Relationship Id="rId19" Type="http://schemas.openxmlformats.org/officeDocument/2006/relationships/image" Target="../media/image125.png"/><Relationship Id="rId6" Type="http://schemas.openxmlformats.org/officeDocument/2006/relationships/image" Target="../media/image41.png"/><Relationship Id="rId18" Type="http://schemas.openxmlformats.org/officeDocument/2006/relationships/image" Target="../media/image118.png"/><Relationship Id="rId7" Type="http://schemas.openxmlformats.org/officeDocument/2006/relationships/image" Target="../media/image117.png"/><Relationship Id="rId8" Type="http://schemas.openxmlformats.org/officeDocument/2006/relationships/image" Target="../media/image1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5.png"/><Relationship Id="rId4" Type="http://schemas.openxmlformats.org/officeDocument/2006/relationships/image" Target="../media/image137.png"/><Relationship Id="rId9" Type="http://schemas.openxmlformats.org/officeDocument/2006/relationships/image" Target="../media/image146.png"/><Relationship Id="rId5" Type="http://schemas.openxmlformats.org/officeDocument/2006/relationships/image" Target="../media/image141.png"/><Relationship Id="rId6" Type="http://schemas.openxmlformats.org/officeDocument/2006/relationships/image" Target="../media/image138.png"/><Relationship Id="rId7" Type="http://schemas.openxmlformats.org/officeDocument/2006/relationships/image" Target="../media/image142.png"/><Relationship Id="rId8" Type="http://schemas.openxmlformats.org/officeDocument/2006/relationships/image" Target="../media/image118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9" Type="http://schemas.openxmlformats.org/officeDocument/2006/relationships/image" Target="../media/image148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103.png"/><Relationship Id="rId8" Type="http://schemas.openxmlformats.org/officeDocument/2006/relationships/image" Target="../media/image1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5.png"/><Relationship Id="rId4" Type="http://schemas.openxmlformats.org/officeDocument/2006/relationships/image" Target="../media/image147.png"/><Relationship Id="rId5" Type="http://schemas.openxmlformats.org/officeDocument/2006/relationships/image" Target="../media/image1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0.png"/><Relationship Id="rId4" Type="http://schemas.openxmlformats.org/officeDocument/2006/relationships/image" Target="../media/image150.png"/><Relationship Id="rId5" Type="http://schemas.openxmlformats.org/officeDocument/2006/relationships/image" Target="../media/image153.png"/><Relationship Id="rId6" Type="http://schemas.openxmlformats.org/officeDocument/2006/relationships/image" Target="../media/image92.png"/><Relationship Id="rId7" Type="http://schemas.openxmlformats.org/officeDocument/2006/relationships/image" Target="../media/image155.png"/><Relationship Id="rId8" Type="http://schemas.openxmlformats.org/officeDocument/2006/relationships/image" Target="../media/image1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1.png"/><Relationship Id="rId4" Type="http://schemas.openxmlformats.org/officeDocument/2006/relationships/image" Target="../media/image1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1.png"/><Relationship Id="rId4" Type="http://schemas.openxmlformats.org/officeDocument/2006/relationships/image" Target="../media/image1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7.png"/><Relationship Id="rId4" Type="http://schemas.openxmlformats.org/officeDocument/2006/relationships/image" Target="../media/image159.png"/><Relationship Id="rId5" Type="http://schemas.openxmlformats.org/officeDocument/2006/relationships/image" Target="../media/image161.png"/><Relationship Id="rId6" Type="http://schemas.openxmlformats.org/officeDocument/2006/relationships/image" Target="../media/image166.png"/><Relationship Id="rId7" Type="http://schemas.openxmlformats.org/officeDocument/2006/relationships/image" Target="../media/image1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17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1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2.png"/><Relationship Id="rId4" Type="http://schemas.openxmlformats.org/officeDocument/2006/relationships/image" Target="../media/image169.png"/><Relationship Id="rId5" Type="http://schemas.openxmlformats.org/officeDocument/2006/relationships/image" Target="../media/image167.png"/><Relationship Id="rId6" Type="http://schemas.openxmlformats.org/officeDocument/2006/relationships/image" Target="../media/image165.png"/><Relationship Id="rId7" Type="http://schemas.openxmlformats.org/officeDocument/2006/relationships/image" Target="../media/image1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2.png"/><Relationship Id="rId4" Type="http://schemas.openxmlformats.org/officeDocument/2006/relationships/image" Target="../media/image209.png"/><Relationship Id="rId5" Type="http://schemas.openxmlformats.org/officeDocument/2006/relationships/image" Target="../media/image174.png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7.png"/><Relationship Id="rId5" Type="http://schemas.openxmlformats.org/officeDocument/2006/relationships/image" Target="../media/image185.jpg"/><Relationship Id="rId6" Type="http://schemas.openxmlformats.org/officeDocument/2006/relationships/image" Target="../media/image151.png"/><Relationship Id="rId7" Type="http://schemas.openxmlformats.org/officeDocument/2006/relationships/image" Target="../media/image172.png"/><Relationship Id="rId8" Type="http://schemas.openxmlformats.org/officeDocument/2006/relationships/image" Target="../media/image17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1.png"/><Relationship Id="rId4" Type="http://schemas.openxmlformats.org/officeDocument/2006/relationships/image" Target="../media/image1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8.png"/><Relationship Id="rId4" Type="http://schemas.openxmlformats.org/officeDocument/2006/relationships/image" Target="../media/image18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181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0.png"/><Relationship Id="rId10" Type="http://schemas.openxmlformats.org/officeDocument/2006/relationships/image" Target="../media/image188.png"/><Relationship Id="rId13" Type="http://schemas.openxmlformats.org/officeDocument/2006/relationships/image" Target="../media/image194.png"/><Relationship Id="rId1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183.png"/><Relationship Id="rId15" Type="http://schemas.openxmlformats.org/officeDocument/2006/relationships/image" Target="../media/image218.png"/><Relationship Id="rId14" Type="http://schemas.openxmlformats.org/officeDocument/2006/relationships/image" Target="../media/image187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18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203.png"/><Relationship Id="rId5" Type="http://schemas.openxmlformats.org/officeDocument/2006/relationships/image" Target="../media/image189.png"/><Relationship Id="rId6" Type="http://schemas.openxmlformats.org/officeDocument/2006/relationships/image" Target="../media/image195.png"/><Relationship Id="rId7" Type="http://schemas.openxmlformats.org/officeDocument/2006/relationships/image" Target="../media/image191.png"/><Relationship Id="rId8" Type="http://schemas.openxmlformats.org/officeDocument/2006/relationships/image" Target="../media/image201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4.png"/><Relationship Id="rId10" Type="http://schemas.openxmlformats.org/officeDocument/2006/relationships/image" Target="../media/image205.png"/><Relationship Id="rId13" Type="http://schemas.openxmlformats.org/officeDocument/2006/relationships/image" Target="../media/image206.png"/><Relationship Id="rId1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5.png"/><Relationship Id="rId4" Type="http://schemas.openxmlformats.org/officeDocument/2006/relationships/image" Target="../media/image197.png"/><Relationship Id="rId9" Type="http://schemas.openxmlformats.org/officeDocument/2006/relationships/image" Target="../media/image224.png"/><Relationship Id="rId14" Type="http://schemas.openxmlformats.org/officeDocument/2006/relationships/image" Target="../media/image215.jpg"/><Relationship Id="rId5" Type="http://schemas.openxmlformats.org/officeDocument/2006/relationships/image" Target="../media/image199.png"/><Relationship Id="rId6" Type="http://schemas.openxmlformats.org/officeDocument/2006/relationships/image" Target="../media/image198.png"/><Relationship Id="rId7" Type="http://schemas.openxmlformats.org/officeDocument/2006/relationships/image" Target="../media/image202.png"/><Relationship Id="rId8" Type="http://schemas.openxmlformats.org/officeDocument/2006/relationships/image" Target="../media/image20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2.png"/><Relationship Id="rId4" Type="http://schemas.openxmlformats.org/officeDocument/2006/relationships/image" Target="../media/image202.png"/><Relationship Id="rId5" Type="http://schemas.openxmlformats.org/officeDocument/2006/relationships/image" Target="../media/image213.png"/><Relationship Id="rId6" Type="http://schemas.openxmlformats.org/officeDocument/2006/relationships/image" Target="../media/image216.png"/><Relationship Id="rId7" Type="http://schemas.openxmlformats.org/officeDocument/2006/relationships/image" Target="../media/image210.png"/><Relationship Id="rId8" Type="http://schemas.openxmlformats.org/officeDocument/2006/relationships/image" Target="../media/image2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52.png"/><Relationship Id="rId6" Type="http://schemas.openxmlformats.org/officeDocument/2006/relationships/image" Target="../media/image223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5.png"/><Relationship Id="rId13" Type="http://schemas.openxmlformats.org/officeDocument/2006/relationships/image" Target="../media/image7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5" Type="http://schemas.openxmlformats.org/officeDocument/2006/relationships/image" Target="../media/image16.png"/><Relationship Id="rId14" Type="http://schemas.openxmlformats.org/officeDocument/2006/relationships/image" Target="../media/image4.png"/><Relationship Id="rId17" Type="http://schemas.openxmlformats.org/officeDocument/2006/relationships/image" Target="../media/image220.png"/><Relationship Id="rId16" Type="http://schemas.openxmlformats.org/officeDocument/2006/relationships/image" Target="../media/image219.png"/><Relationship Id="rId5" Type="http://schemas.openxmlformats.org/officeDocument/2006/relationships/image" Target="../media/image2.png"/><Relationship Id="rId19" Type="http://schemas.openxmlformats.org/officeDocument/2006/relationships/image" Target="../media/image180.png"/><Relationship Id="rId6" Type="http://schemas.openxmlformats.org/officeDocument/2006/relationships/image" Target="../media/image1.png"/><Relationship Id="rId18" Type="http://schemas.openxmlformats.org/officeDocument/2006/relationships/image" Target="../media/image225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9.png"/><Relationship Id="rId10" Type="http://schemas.openxmlformats.org/officeDocument/2006/relationships/image" Target="../media/image2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227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118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6.png"/><Relationship Id="rId10" Type="http://schemas.openxmlformats.org/officeDocument/2006/relationships/image" Target="../media/image143.png"/><Relationship Id="rId13" Type="http://schemas.openxmlformats.org/officeDocument/2006/relationships/image" Target="../media/image130.png"/><Relationship Id="rId1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123.png"/><Relationship Id="rId15" Type="http://schemas.openxmlformats.org/officeDocument/2006/relationships/image" Target="../media/image133.png"/><Relationship Id="rId14" Type="http://schemas.openxmlformats.org/officeDocument/2006/relationships/image" Target="../media/image132.png"/><Relationship Id="rId17" Type="http://schemas.openxmlformats.org/officeDocument/2006/relationships/image" Target="../media/image129.png"/><Relationship Id="rId16" Type="http://schemas.openxmlformats.org/officeDocument/2006/relationships/image" Target="../media/image128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18" Type="http://schemas.openxmlformats.org/officeDocument/2006/relationships/image" Target="../media/image134.png"/><Relationship Id="rId7" Type="http://schemas.openxmlformats.org/officeDocument/2006/relationships/image" Target="../media/image41.png"/><Relationship Id="rId8" Type="http://schemas.openxmlformats.org/officeDocument/2006/relationships/image" Target="../media/image117.pn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8.jpg"/><Relationship Id="rId10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24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247.jp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5" Type="http://schemas.openxmlformats.org/officeDocument/2006/relationships/image" Target="../media/image73.png"/><Relationship Id="rId6" Type="http://schemas.openxmlformats.org/officeDocument/2006/relationships/image" Target="../media/image59.png"/><Relationship Id="rId7" Type="http://schemas.openxmlformats.org/officeDocument/2006/relationships/image" Target="../media/image71.png"/><Relationship Id="rId8" Type="http://schemas.openxmlformats.org/officeDocument/2006/relationships/image" Target="../media/image62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9.png"/><Relationship Id="rId10" Type="http://schemas.openxmlformats.org/officeDocument/2006/relationships/image" Target="../media/image245.png"/><Relationship Id="rId13" Type="http://schemas.openxmlformats.org/officeDocument/2006/relationships/image" Target="../media/image253.png"/><Relationship Id="rId12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244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48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4.png"/><Relationship Id="rId10" Type="http://schemas.openxmlformats.org/officeDocument/2006/relationships/image" Target="../media/image245.png"/><Relationship Id="rId13" Type="http://schemas.openxmlformats.org/officeDocument/2006/relationships/image" Target="../media/image260.png"/><Relationship Id="rId12" Type="http://schemas.openxmlformats.org/officeDocument/2006/relationships/image" Target="../media/image2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256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48.png"/></Relationships>
</file>

<file path=ppt/slides/_rels/slide5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1.png"/><Relationship Id="rId10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259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45.png"/></Relationships>
</file>

<file path=ppt/slides/_rels/slide5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8.png"/><Relationship Id="rId10" Type="http://schemas.openxmlformats.org/officeDocument/2006/relationships/image" Target="../media/image262.png"/><Relationship Id="rId12" Type="http://schemas.openxmlformats.org/officeDocument/2006/relationships/image" Target="../media/image26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264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6.png"/><Relationship Id="rId4" Type="http://schemas.openxmlformats.org/officeDocument/2006/relationships/image" Target="../media/image180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0.png"/><Relationship Id="rId10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7.png"/><Relationship Id="rId4" Type="http://schemas.openxmlformats.org/officeDocument/2006/relationships/image" Target="../media/image273.png"/><Relationship Id="rId9" Type="http://schemas.openxmlformats.org/officeDocument/2006/relationships/image" Target="../media/image272.png"/><Relationship Id="rId5" Type="http://schemas.openxmlformats.org/officeDocument/2006/relationships/image" Target="../media/image278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0.png"/><Relationship Id="rId4" Type="http://schemas.openxmlformats.org/officeDocument/2006/relationships/image" Target="../media/image304.png"/><Relationship Id="rId5" Type="http://schemas.openxmlformats.org/officeDocument/2006/relationships/image" Target="../media/image277.png"/><Relationship Id="rId6" Type="http://schemas.openxmlformats.org/officeDocument/2006/relationships/image" Target="../media/image279.jpg"/><Relationship Id="rId7" Type="http://schemas.openxmlformats.org/officeDocument/2006/relationships/image" Target="../media/image276.png"/><Relationship Id="rId8" Type="http://schemas.openxmlformats.org/officeDocument/2006/relationships/image" Target="../media/image28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1.png"/><Relationship Id="rId4" Type="http://schemas.openxmlformats.org/officeDocument/2006/relationships/image" Target="../media/image1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0.png"/><Relationship Id="rId4" Type="http://schemas.openxmlformats.org/officeDocument/2006/relationships/image" Target="../media/image280.png"/><Relationship Id="rId5" Type="http://schemas.openxmlformats.org/officeDocument/2006/relationships/image" Target="../media/image2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Relationship Id="rId4" Type="http://schemas.openxmlformats.org/officeDocument/2006/relationships/image" Target="../media/image36.png"/><Relationship Id="rId9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59.png"/><Relationship Id="rId8" Type="http://schemas.openxmlformats.org/officeDocument/2006/relationships/image" Target="../media/image7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1.png"/><Relationship Id="rId4" Type="http://schemas.openxmlformats.org/officeDocument/2006/relationships/image" Target="../media/image1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8.png"/></Relationships>
</file>

<file path=ppt/slides/_rels/slide6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6.png"/><Relationship Id="rId11" Type="http://schemas.openxmlformats.org/officeDocument/2006/relationships/image" Target="../media/image298.png"/><Relationship Id="rId22" Type="http://schemas.openxmlformats.org/officeDocument/2006/relationships/image" Target="../media/image305.png"/><Relationship Id="rId10" Type="http://schemas.openxmlformats.org/officeDocument/2006/relationships/image" Target="../media/image294.png"/><Relationship Id="rId21" Type="http://schemas.openxmlformats.org/officeDocument/2006/relationships/image" Target="../media/image310.png"/><Relationship Id="rId13" Type="http://schemas.openxmlformats.org/officeDocument/2006/relationships/image" Target="../media/image336.png"/><Relationship Id="rId1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5.png"/><Relationship Id="rId4" Type="http://schemas.openxmlformats.org/officeDocument/2006/relationships/image" Target="../media/image282.png"/><Relationship Id="rId9" Type="http://schemas.openxmlformats.org/officeDocument/2006/relationships/image" Target="../media/image290.png"/><Relationship Id="rId15" Type="http://schemas.openxmlformats.org/officeDocument/2006/relationships/image" Target="../media/image299.png"/><Relationship Id="rId14" Type="http://schemas.openxmlformats.org/officeDocument/2006/relationships/image" Target="../media/image300.png"/><Relationship Id="rId17" Type="http://schemas.openxmlformats.org/officeDocument/2006/relationships/image" Target="../media/image302.png"/><Relationship Id="rId16" Type="http://schemas.openxmlformats.org/officeDocument/2006/relationships/image" Target="../media/image303.png"/><Relationship Id="rId5" Type="http://schemas.openxmlformats.org/officeDocument/2006/relationships/image" Target="../media/image292.png"/><Relationship Id="rId19" Type="http://schemas.openxmlformats.org/officeDocument/2006/relationships/image" Target="../media/image309.png"/><Relationship Id="rId6" Type="http://schemas.openxmlformats.org/officeDocument/2006/relationships/image" Target="../media/image293.png"/><Relationship Id="rId18" Type="http://schemas.openxmlformats.org/officeDocument/2006/relationships/image" Target="../media/image313.png"/><Relationship Id="rId7" Type="http://schemas.openxmlformats.org/officeDocument/2006/relationships/image" Target="../media/image297.png"/><Relationship Id="rId8" Type="http://schemas.openxmlformats.org/officeDocument/2006/relationships/image" Target="../media/image28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1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4.png"/><Relationship Id="rId10" Type="http://schemas.openxmlformats.org/officeDocument/2006/relationships/image" Target="../media/image316.png"/><Relationship Id="rId13" Type="http://schemas.openxmlformats.org/officeDocument/2006/relationships/image" Target="../media/image322.png"/><Relationship Id="rId1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314.png"/><Relationship Id="rId15" Type="http://schemas.openxmlformats.org/officeDocument/2006/relationships/image" Target="../media/image317.png"/><Relationship Id="rId14" Type="http://schemas.openxmlformats.org/officeDocument/2006/relationships/image" Target="../media/image321.png"/><Relationship Id="rId17" Type="http://schemas.openxmlformats.org/officeDocument/2006/relationships/image" Target="../media/image337.png"/><Relationship Id="rId16" Type="http://schemas.openxmlformats.org/officeDocument/2006/relationships/image" Target="../media/image32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28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8.png"/><Relationship Id="rId4" Type="http://schemas.openxmlformats.org/officeDocument/2006/relationships/image" Target="../media/image180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9" Type="http://schemas.openxmlformats.org/officeDocument/2006/relationships/image" Target="../media/image72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75.png"/><Relationship Id="rId8" Type="http://schemas.openxmlformats.org/officeDocument/2006/relationships/image" Target="../media/image88.png"/></Relationships>
</file>

<file path=ppt/slides/_rels/slide70.xml.rels><?xml version="1.0" encoding="UTF-8" standalone="yes"?><Relationships xmlns="http://schemas.openxmlformats.org/package/2006/relationships"><Relationship Id="rId20" Type="http://schemas.openxmlformats.org/officeDocument/2006/relationships/image" Target="../media/image81.png"/><Relationship Id="rId22" Type="http://schemas.openxmlformats.org/officeDocument/2006/relationships/image" Target="../media/image343.png"/><Relationship Id="rId21" Type="http://schemas.openxmlformats.org/officeDocument/2006/relationships/image" Target="../media/image344.png"/><Relationship Id="rId24" Type="http://schemas.openxmlformats.org/officeDocument/2006/relationships/image" Target="../media/image348.png"/><Relationship Id="rId23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93.png"/><Relationship Id="rId4" Type="http://schemas.openxmlformats.org/officeDocument/2006/relationships/image" Target="../media/image327.png"/><Relationship Id="rId9" Type="http://schemas.openxmlformats.org/officeDocument/2006/relationships/image" Target="../media/image326.png"/><Relationship Id="rId26" Type="http://schemas.openxmlformats.org/officeDocument/2006/relationships/image" Target="../media/image352.png"/><Relationship Id="rId25" Type="http://schemas.openxmlformats.org/officeDocument/2006/relationships/image" Target="../media/image349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320.png"/><Relationship Id="rId8" Type="http://schemas.openxmlformats.org/officeDocument/2006/relationships/image" Target="../media/image339.png"/><Relationship Id="rId11" Type="http://schemas.openxmlformats.org/officeDocument/2006/relationships/image" Target="../media/image334.png"/><Relationship Id="rId10" Type="http://schemas.openxmlformats.org/officeDocument/2006/relationships/image" Target="../media/image328.png"/><Relationship Id="rId13" Type="http://schemas.openxmlformats.org/officeDocument/2006/relationships/image" Target="../media/image333.png"/><Relationship Id="rId12" Type="http://schemas.openxmlformats.org/officeDocument/2006/relationships/image" Target="../media/image330.png"/><Relationship Id="rId15" Type="http://schemas.openxmlformats.org/officeDocument/2006/relationships/image" Target="../media/image84.png"/><Relationship Id="rId14" Type="http://schemas.openxmlformats.org/officeDocument/2006/relationships/image" Target="../media/image335.png"/><Relationship Id="rId17" Type="http://schemas.openxmlformats.org/officeDocument/2006/relationships/image" Target="../media/image51.png"/><Relationship Id="rId16" Type="http://schemas.openxmlformats.org/officeDocument/2006/relationships/image" Target="../media/image331.png"/><Relationship Id="rId19" Type="http://schemas.openxmlformats.org/officeDocument/2006/relationships/image" Target="../media/image340.png"/><Relationship Id="rId18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358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350.png"/><Relationship Id="rId11" Type="http://schemas.openxmlformats.org/officeDocument/2006/relationships/image" Target="../media/image351.png"/><Relationship Id="rId10" Type="http://schemas.openxmlformats.org/officeDocument/2006/relationships/image" Target="../media/image361.png"/><Relationship Id="rId13" Type="http://schemas.openxmlformats.org/officeDocument/2006/relationships/image" Target="../media/image354.png"/><Relationship Id="rId12" Type="http://schemas.openxmlformats.org/officeDocument/2006/relationships/image" Target="../media/image360.png"/><Relationship Id="rId14" Type="http://schemas.openxmlformats.org/officeDocument/2006/relationships/image" Target="../media/image356.png"/></Relationships>
</file>

<file path=ppt/slides/_rels/slide72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3.png"/><Relationship Id="rId22" Type="http://schemas.openxmlformats.org/officeDocument/2006/relationships/image" Target="../media/image386.png"/><Relationship Id="rId21" Type="http://schemas.openxmlformats.org/officeDocument/2006/relationships/image" Target="../media/image372.png"/><Relationship Id="rId24" Type="http://schemas.openxmlformats.org/officeDocument/2006/relationships/image" Target="../media/image405.jpg"/><Relationship Id="rId23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64.png"/><Relationship Id="rId4" Type="http://schemas.openxmlformats.org/officeDocument/2006/relationships/image" Target="../media/image355.png"/><Relationship Id="rId9" Type="http://schemas.openxmlformats.org/officeDocument/2006/relationships/image" Target="../media/image370.png"/><Relationship Id="rId26" Type="http://schemas.openxmlformats.org/officeDocument/2006/relationships/image" Target="../media/image385.png"/><Relationship Id="rId25" Type="http://schemas.openxmlformats.org/officeDocument/2006/relationships/image" Target="../media/image382.png"/><Relationship Id="rId5" Type="http://schemas.openxmlformats.org/officeDocument/2006/relationships/image" Target="../media/image353.png"/><Relationship Id="rId6" Type="http://schemas.openxmlformats.org/officeDocument/2006/relationships/image" Target="../media/image357.png"/><Relationship Id="rId7" Type="http://schemas.openxmlformats.org/officeDocument/2006/relationships/image" Target="../media/image362.png"/><Relationship Id="rId8" Type="http://schemas.openxmlformats.org/officeDocument/2006/relationships/image" Target="../media/image359.png"/><Relationship Id="rId11" Type="http://schemas.openxmlformats.org/officeDocument/2006/relationships/image" Target="../media/image340.png"/><Relationship Id="rId10" Type="http://schemas.openxmlformats.org/officeDocument/2006/relationships/image" Target="../media/image368.png"/><Relationship Id="rId13" Type="http://schemas.openxmlformats.org/officeDocument/2006/relationships/image" Target="../media/image369.png"/><Relationship Id="rId12" Type="http://schemas.openxmlformats.org/officeDocument/2006/relationships/image" Target="../media/image51.png"/><Relationship Id="rId15" Type="http://schemas.openxmlformats.org/officeDocument/2006/relationships/image" Target="../media/image365.png"/><Relationship Id="rId14" Type="http://schemas.openxmlformats.org/officeDocument/2006/relationships/image" Target="../media/image375.png"/><Relationship Id="rId17" Type="http://schemas.openxmlformats.org/officeDocument/2006/relationships/image" Target="../media/image81.png"/><Relationship Id="rId16" Type="http://schemas.openxmlformats.org/officeDocument/2006/relationships/image" Target="../media/image367.png"/><Relationship Id="rId19" Type="http://schemas.openxmlformats.org/officeDocument/2006/relationships/image" Target="../media/image381.png"/><Relationship Id="rId18" Type="http://schemas.openxmlformats.org/officeDocument/2006/relationships/image" Target="../media/image3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93.png"/><Relationship Id="rId4" Type="http://schemas.openxmlformats.org/officeDocument/2006/relationships/image" Target="../media/image380.png"/><Relationship Id="rId9" Type="http://schemas.openxmlformats.org/officeDocument/2006/relationships/image" Target="../media/image392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90.png"/><Relationship Id="rId8" Type="http://schemas.openxmlformats.org/officeDocument/2006/relationships/image" Target="../media/image384.png"/><Relationship Id="rId10" Type="http://schemas.openxmlformats.org/officeDocument/2006/relationships/image" Target="../media/image39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9" Type="http://schemas.openxmlformats.org/officeDocument/2006/relationships/image" Target="../media/image380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193.png"/><Relationship Id="rId11" Type="http://schemas.openxmlformats.org/officeDocument/2006/relationships/image" Target="../media/image389.png"/><Relationship Id="rId10" Type="http://schemas.openxmlformats.org/officeDocument/2006/relationships/image" Target="../media/image394.png"/><Relationship Id="rId13" Type="http://schemas.openxmlformats.org/officeDocument/2006/relationships/image" Target="../media/image186.png"/><Relationship Id="rId12" Type="http://schemas.openxmlformats.org/officeDocument/2006/relationships/image" Target="../media/image388.png"/><Relationship Id="rId15" Type="http://schemas.openxmlformats.org/officeDocument/2006/relationships/image" Target="../media/image398.png"/><Relationship Id="rId14" Type="http://schemas.openxmlformats.org/officeDocument/2006/relationships/image" Target="../media/image396.png"/><Relationship Id="rId16" Type="http://schemas.openxmlformats.org/officeDocument/2006/relationships/image" Target="../media/image39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40.png"/><Relationship Id="rId4" Type="http://schemas.openxmlformats.org/officeDocument/2006/relationships/image" Target="../media/image368.png"/><Relationship Id="rId9" Type="http://schemas.openxmlformats.org/officeDocument/2006/relationships/image" Target="../media/image401.png"/><Relationship Id="rId5" Type="http://schemas.openxmlformats.org/officeDocument/2006/relationships/image" Target="../media/image51.png"/><Relationship Id="rId6" Type="http://schemas.openxmlformats.org/officeDocument/2006/relationships/image" Target="../media/image365.png"/><Relationship Id="rId7" Type="http://schemas.openxmlformats.org/officeDocument/2006/relationships/image" Target="../media/image81.png"/><Relationship Id="rId8" Type="http://schemas.openxmlformats.org/officeDocument/2006/relationships/image" Target="../media/image373.png"/><Relationship Id="rId11" Type="http://schemas.openxmlformats.org/officeDocument/2006/relationships/image" Target="../media/image410.png"/><Relationship Id="rId10" Type="http://schemas.openxmlformats.org/officeDocument/2006/relationships/image" Target="../media/image400.png"/><Relationship Id="rId13" Type="http://schemas.openxmlformats.org/officeDocument/2006/relationships/image" Target="../media/image402.png"/><Relationship Id="rId12" Type="http://schemas.openxmlformats.org/officeDocument/2006/relationships/image" Target="../media/image40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04.png"/><Relationship Id="rId4" Type="http://schemas.openxmlformats.org/officeDocument/2006/relationships/image" Target="../media/image1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06.png"/><Relationship Id="rId4" Type="http://schemas.openxmlformats.org/officeDocument/2006/relationships/image" Target="../media/image40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12.png"/><Relationship Id="rId4" Type="http://schemas.openxmlformats.org/officeDocument/2006/relationships/image" Target="../media/image403.png"/><Relationship Id="rId5" Type="http://schemas.openxmlformats.org/officeDocument/2006/relationships/image" Target="../media/image4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11.png"/><Relationship Id="rId4" Type="http://schemas.openxmlformats.org/officeDocument/2006/relationships/image" Target="../media/image414.png"/><Relationship Id="rId5" Type="http://schemas.openxmlformats.org/officeDocument/2006/relationships/image" Target="../media/image406.png"/><Relationship Id="rId6" Type="http://schemas.openxmlformats.org/officeDocument/2006/relationships/image" Target="../media/image41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11.png"/><Relationship Id="rId4" Type="http://schemas.openxmlformats.org/officeDocument/2006/relationships/image" Target="../media/image426.png"/><Relationship Id="rId9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20.png"/><Relationship Id="rId7" Type="http://schemas.openxmlformats.org/officeDocument/2006/relationships/image" Target="../media/image423.png"/><Relationship Id="rId8" Type="http://schemas.openxmlformats.org/officeDocument/2006/relationships/image" Target="../media/image42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19.png"/><Relationship Id="rId4" Type="http://schemas.openxmlformats.org/officeDocument/2006/relationships/image" Target="../media/image1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24.png"/><Relationship Id="rId4" Type="http://schemas.openxmlformats.org/officeDocument/2006/relationships/image" Target="../media/image429.png"/><Relationship Id="rId5" Type="http://schemas.openxmlformats.org/officeDocument/2006/relationships/image" Target="../media/image418.png"/><Relationship Id="rId6" Type="http://schemas.openxmlformats.org/officeDocument/2006/relationships/image" Target="../media/image42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42.png"/><Relationship Id="rId4" Type="http://schemas.openxmlformats.org/officeDocument/2006/relationships/image" Target="../media/image422.png"/><Relationship Id="rId9" Type="http://schemas.openxmlformats.org/officeDocument/2006/relationships/image" Target="../media/image430.png"/><Relationship Id="rId5" Type="http://schemas.openxmlformats.org/officeDocument/2006/relationships/image" Target="../media/image425.png"/><Relationship Id="rId6" Type="http://schemas.openxmlformats.org/officeDocument/2006/relationships/image" Target="../media/image427.png"/><Relationship Id="rId7" Type="http://schemas.openxmlformats.org/officeDocument/2006/relationships/image" Target="../media/image431.png"/><Relationship Id="rId8" Type="http://schemas.openxmlformats.org/officeDocument/2006/relationships/image" Target="../media/image43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32.png"/><Relationship Id="rId4" Type="http://schemas.openxmlformats.org/officeDocument/2006/relationships/image" Target="../media/image435.png"/><Relationship Id="rId5" Type="http://schemas.openxmlformats.org/officeDocument/2006/relationships/image" Target="../media/image438.png"/><Relationship Id="rId6" Type="http://schemas.openxmlformats.org/officeDocument/2006/relationships/image" Target="../media/image43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39.png"/><Relationship Id="rId4" Type="http://schemas.openxmlformats.org/officeDocument/2006/relationships/image" Target="../media/image18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55.png"/><Relationship Id="rId4" Type="http://schemas.openxmlformats.org/officeDocument/2006/relationships/image" Target="../media/image440.png"/><Relationship Id="rId5" Type="http://schemas.openxmlformats.org/officeDocument/2006/relationships/image" Target="../media/image436.jpg"/><Relationship Id="rId6" Type="http://schemas.openxmlformats.org/officeDocument/2006/relationships/image" Target="../media/image446.jpg"/><Relationship Id="rId7" Type="http://schemas.openxmlformats.org/officeDocument/2006/relationships/image" Target="../media/image448.jpg"/><Relationship Id="rId8" Type="http://schemas.openxmlformats.org/officeDocument/2006/relationships/image" Target="../media/image45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40.png"/><Relationship Id="rId4" Type="http://schemas.openxmlformats.org/officeDocument/2006/relationships/image" Target="../media/image436.jpg"/><Relationship Id="rId9" Type="http://schemas.openxmlformats.org/officeDocument/2006/relationships/image" Target="../media/image447.png"/><Relationship Id="rId5" Type="http://schemas.openxmlformats.org/officeDocument/2006/relationships/image" Target="../media/image446.jpg"/><Relationship Id="rId6" Type="http://schemas.openxmlformats.org/officeDocument/2006/relationships/image" Target="../media/image448.jpg"/><Relationship Id="rId7" Type="http://schemas.openxmlformats.org/officeDocument/2006/relationships/image" Target="../media/image452.jpg"/><Relationship Id="rId8" Type="http://schemas.openxmlformats.org/officeDocument/2006/relationships/image" Target="../media/image444.jpg"/><Relationship Id="rId10" Type="http://schemas.openxmlformats.org/officeDocument/2006/relationships/image" Target="../media/image45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.png"/><Relationship Id="rId4" Type="http://schemas.openxmlformats.org/officeDocument/2006/relationships/image" Target="../media/image180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49.png"/><Relationship Id="rId4" Type="http://schemas.openxmlformats.org/officeDocument/2006/relationships/image" Target="../media/image18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55.png"/><Relationship Id="rId4" Type="http://schemas.openxmlformats.org/officeDocument/2006/relationships/image" Target="../media/image440.png"/><Relationship Id="rId5" Type="http://schemas.openxmlformats.org/officeDocument/2006/relationships/image" Target="../media/image460.jpg"/><Relationship Id="rId6" Type="http://schemas.openxmlformats.org/officeDocument/2006/relationships/image" Target="../media/image446.jpg"/><Relationship Id="rId7" Type="http://schemas.openxmlformats.org/officeDocument/2006/relationships/image" Target="../media/image448.jpg"/><Relationship Id="rId8" Type="http://schemas.openxmlformats.org/officeDocument/2006/relationships/image" Target="../media/image45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40.png"/><Relationship Id="rId4" Type="http://schemas.openxmlformats.org/officeDocument/2006/relationships/image" Target="../media/image454.jpg"/><Relationship Id="rId5" Type="http://schemas.openxmlformats.org/officeDocument/2006/relationships/image" Target="../media/image446.jpg"/><Relationship Id="rId6" Type="http://schemas.openxmlformats.org/officeDocument/2006/relationships/image" Target="../media/image448.jpg"/><Relationship Id="rId7" Type="http://schemas.openxmlformats.org/officeDocument/2006/relationships/image" Target="../media/image452.jpg"/><Relationship Id="rId8" Type="http://schemas.openxmlformats.org/officeDocument/2006/relationships/image" Target="../media/image4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2"/>
          <p:cNvGrpSpPr/>
          <p:nvPr/>
        </p:nvGrpSpPr>
        <p:grpSpPr>
          <a:xfrm>
            <a:off x="0" y="3207219"/>
            <a:ext cx="7563611" cy="3650778"/>
            <a:chOff x="0" y="3207219"/>
            <a:chExt cx="7563611" cy="3650778"/>
          </a:xfrm>
        </p:grpSpPr>
        <p:pic>
          <p:nvPicPr>
            <p:cNvPr id="134" name="Google Shape;134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325863"/>
              <a:ext cx="4981956" cy="3532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76771" y="3870960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77811" y="3217164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06211" y="3211068"/>
              <a:ext cx="685800" cy="655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4447" y="499872"/>
            <a:ext cx="64007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3307" y="513587"/>
            <a:ext cx="97536" cy="10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"/>
          <p:cNvSpPr/>
          <p:nvPr/>
        </p:nvSpPr>
        <p:spPr>
          <a:xfrm>
            <a:off x="2615183" y="295656"/>
            <a:ext cx="52069" cy="52069"/>
          </a:xfrm>
          <a:custGeom>
            <a:rect b="b" l="l" r="r" t="t"/>
            <a:pathLst>
              <a:path extrusionOk="0" h="52070" w="52069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51048" y="565404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59880" y="542544"/>
            <a:ext cx="74675" cy="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95788" y="542544"/>
            <a:ext cx="70103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145011" y="778763"/>
            <a:ext cx="71628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37716" y="870203"/>
            <a:ext cx="68580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096756" y="679704"/>
            <a:ext cx="99060" cy="9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4981955"/>
            <a:ext cx="12191999" cy="8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/>
          <p:nvPr/>
        </p:nvSpPr>
        <p:spPr>
          <a:xfrm>
            <a:off x="5465064" y="272795"/>
            <a:ext cx="52069" cy="53340"/>
          </a:xfrm>
          <a:custGeom>
            <a:rect b="b" l="l" r="r" t="t"/>
            <a:pathLst>
              <a:path extrusionOk="0" h="53339" w="52070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882628" y="286511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387596" y="847344"/>
            <a:ext cx="68579" cy="7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13816" y="262127"/>
            <a:ext cx="64008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9247" y="304800"/>
            <a:ext cx="74675" cy="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"/>
          <p:cNvSpPr/>
          <p:nvPr/>
        </p:nvSpPr>
        <p:spPr>
          <a:xfrm>
            <a:off x="128015" y="99060"/>
            <a:ext cx="52069" cy="53340"/>
          </a:xfrm>
          <a:custGeom>
            <a:rect b="b" l="l" r="r" t="t"/>
            <a:pathLst>
              <a:path extrusionOk="0" h="53339" w="5206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5290807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8124007" y="0"/>
            <a:ext cx="1490345" cy="708660"/>
          </a:xfrm>
          <a:custGeom>
            <a:rect b="b" l="l" r="r" t="t"/>
            <a:pathLst>
              <a:path extrusionOk="0" h="708660" w="1490345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extrusionOk="0" h="708660" w="1490345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extrusionOk="0" h="708660" w="1490345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575576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3407227" y="0"/>
            <a:ext cx="1491615" cy="708660"/>
          </a:xfrm>
          <a:custGeom>
            <a:rect b="b" l="l" r="r" t="t"/>
            <a:pathLst>
              <a:path extrusionOk="0" h="708660" w="1491614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extrusionOk="0" h="708660" w="1491614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extrusionOk="0" h="708660" w="1491614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0006063" y="0"/>
            <a:ext cx="2186305" cy="731520"/>
          </a:xfrm>
          <a:custGeom>
            <a:rect b="b" l="l" r="r" t="t"/>
            <a:pathLst>
              <a:path extrusionOk="0" h="731520" w="2186304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0" y="0"/>
            <a:ext cx="182245" cy="433070"/>
          </a:xfrm>
          <a:custGeom>
            <a:rect b="b" l="l" r="r" t="t"/>
            <a:pathLst>
              <a:path extrusionOk="0" h="433070" w="182245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10967" y="0"/>
            <a:ext cx="7301992" cy="3642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"/>
          <p:cNvSpPr txBox="1"/>
          <p:nvPr>
            <p:ph type="title"/>
          </p:nvPr>
        </p:nvSpPr>
        <p:spPr>
          <a:xfrm>
            <a:off x="4180459" y="396062"/>
            <a:ext cx="3745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" name="Google Shape;171;p2"/>
          <p:cNvGrpSpPr/>
          <p:nvPr/>
        </p:nvGrpSpPr>
        <p:grpSpPr>
          <a:xfrm>
            <a:off x="0" y="2601467"/>
            <a:ext cx="12192000" cy="4009644"/>
            <a:chOff x="0" y="2601467"/>
            <a:chExt cx="12192000" cy="4009644"/>
          </a:xfrm>
        </p:grpSpPr>
        <p:pic>
          <p:nvPicPr>
            <p:cNvPr id="172" name="Google Shape;172;p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"/>
            <p:cNvSpPr/>
            <p:nvPr/>
          </p:nvSpPr>
          <p:spPr>
            <a:xfrm>
              <a:off x="0" y="5239511"/>
              <a:ext cx="12192000" cy="543560"/>
            </a:xfrm>
            <a:custGeom>
              <a:rect b="b" l="l" r="r" t="t"/>
              <a:pathLst>
                <a:path extrusionOk="0" h="543560" w="1219200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4"/>
          <p:cNvSpPr txBox="1"/>
          <p:nvPr>
            <p:ph type="title"/>
          </p:nvPr>
        </p:nvSpPr>
        <p:spPr>
          <a:xfrm>
            <a:off x="353059" y="271983"/>
            <a:ext cx="3491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How is it done?</a:t>
            </a:r>
            <a:endParaRPr/>
          </a:p>
        </p:txBody>
      </p:sp>
      <p:sp>
        <p:nvSpPr>
          <p:cNvPr id="531" name="Google Shape;531;p14"/>
          <p:cNvSpPr txBox="1"/>
          <p:nvPr/>
        </p:nvSpPr>
        <p:spPr>
          <a:xfrm>
            <a:off x="513587" y="1711451"/>
            <a:ext cx="3439795" cy="22021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0029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ansible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0029" marR="1534795" rtl="0" algn="l">
              <a:lnSpc>
                <a:spcPct val="1894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mongodb  docker run redis  docker run nodejs  docker run nodejs  docker run nodejs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32" name="Google Shape;532;p14"/>
          <p:cNvGrpSpPr/>
          <p:nvPr/>
        </p:nvGrpSpPr>
        <p:grpSpPr>
          <a:xfrm>
            <a:off x="5674354" y="0"/>
            <a:ext cx="5273675" cy="1558290"/>
            <a:chOff x="5674354" y="0"/>
            <a:chExt cx="5273675" cy="1558290"/>
          </a:xfrm>
        </p:grpSpPr>
        <p:sp>
          <p:nvSpPr>
            <p:cNvPr id="533" name="Google Shape;533;p14"/>
            <p:cNvSpPr/>
            <p:nvPr/>
          </p:nvSpPr>
          <p:spPr>
            <a:xfrm>
              <a:off x="5674354" y="0"/>
              <a:ext cx="5273675" cy="1558290"/>
            </a:xfrm>
            <a:custGeom>
              <a:rect b="b" l="l" r="r" t="t"/>
              <a:pathLst>
                <a:path extrusionOk="0" h="1558290" w="5273675">
                  <a:moveTo>
                    <a:pt x="3381873" y="1349248"/>
                  </a:moveTo>
                  <a:lnTo>
                    <a:pt x="2013336" y="1349248"/>
                  </a:lnTo>
                  <a:lnTo>
                    <a:pt x="2046635" y="1375651"/>
                  </a:lnTo>
                  <a:lnTo>
                    <a:pt x="2082890" y="1400570"/>
                  </a:lnTo>
                  <a:lnTo>
                    <a:pt x="2121892" y="1423908"/>
                  </a:lnTo>
                  <a:lnTo>
                    <a:pt x="2163525" y="1445625"/>
                  </a:lnTo>
                  <a:lnTo>
                    <a:pt x="2207614" y="1465643"/>
                  </a:lnTo>
                  <a:lnTo>
                    <a:pt x="2253997" y="1483893"/>
                  </a:lnTo>
                  <a:lnTo>
                    <a:pt x="2302512" y="1500306"/>
                  </a:lnTo>
                  <a:lnTo>
                    <a:pt x="2352997" y="1514815"/>
                  </a:lnTo>
                  <a:lnTo>
                    <a:pt x="2405291" y="1527350"/>
                  </a:lnTo>
                  <a:lnTo>
                    <a:pt x="2459233" y="1537842"/>
                  </a:lnTo>
                  <a:lnTo>
                    <a:pt x="2513723" y="1546126"/>
                  </a:lnTo>
                  <a:lnTo>
                    <a:pt x="2568313" y="1552211"/>
                  </a:lnTo>
                  <a:lnTo>
                    <a:pt x="2622852" y="1556144"/>
                  </a:lnTo>
                  <a:lnTo>
                    <a:pt x="2677186" y="1557972"/>
                  </a:lnTo>
                  <a:lnTo>
                    <a:pt x="2731164" y="1557742"/>
                  </a:lnTo>
                  <a:lnTo>
                    <a:pt x="2784631" y="1555499"/>
                  </a:lnTo>
                  <a:lnTo>
                    <a:pt x="2837436" y="1551292"/>
                  </a:lnTo>
                  <a:lnTo>
                    <a:pt x="2889425" y="1545166"/>
                  </a:lnTo>
                  <a:lnTo>
                    <a:pt x="2940445" y="1537168"/>
                  </a:lnTo>
                  <a:lnTo>
                    <a:pt x="2990345" y="1527345"/>
                  </a:lnTo>
                  <a:lnTo>
                    <a:pt x="3038970" y="1515743"/>
                  </a:lnTo>
                  <a:lnTo>
                    <a:pt x="3086169" y="1502410"/>
                  </a:lnTo>
                  <a:lnTo>
                    <a:pt x="3131788" y="1487390"/>
                  </a:lnTo>
                  <a:lnTo>
                    <a:pt x="3175675" y="1470732"/>
                  </a:lnTo>
                  <a:lnTo>
                    <a:pt x="3217676" y="1452482"/>
                  </a:lnTo>
                  <a:lnTo>
                    <a:pt x="3257640" y="1432687"/>
                  </a:lnTo>
                  <a:lnTo>
                    <a:pt x="3295413" y="1411392"/>
                  </a:lnTo>
                  <a:lnTo>
                    <a:pt x="3330842" y="1388645"/>
                  </a:lnTo>
                  <a:lnTo>
                    <a:pt x="3363775" y="1364493"/>
                  </a:lnTo>
                  <a:lnTo>
                    <a:pt x="3381873" y="1349248"/>
                  </a:lnTo>
                  <a:close/>
                </a:path>
                <a:path extrusionOk="0" h="1558290" w="5273675">
                  <a:moveTo>
                    <a:pt x="4377601" y="1155827"/>
                  </a:moveTo>
                  <a:lnTo>
                    <a:pt x="711840" y="1155827"/>
                  </a:lnTo>
                  <a:lnTo>
                    <a:pt x="715015" y="1159128"/>
                  </a:lnTo>
                  <a:lnTo>
                    <a:pt x="751611" y="1192085"/>
                  </a:lnTo>
                  <a:lnTo>
                    <a:pt x="783731" y="1217355"/>
                  </a:lnTo>
                  <a:lnTo>
                    <a:pt x="817983" y="1241272"/>
                  </a:lnTo>
                  <a:lnTo>
                    <a:pt x="854248" y="1263819"/>
                  </a:lnTo>
                  <a:lnTo>
                    <a:pt x="892403" y="1284978"/>
                  </a:lnTo>
                  <a:lnTo>
                    <a:pt x="932329" y="1304733"/>
                  </a:lnTo>
                  <a:lnTo>
                    <a:pt x="973903" y="1323066"/>
                  </a:lnTo>
                  <a:lnTo>
                    <a:pt x="1017005" y="1339959"/>
                  </a:lnTo>
                  <a:lnTo>
                    <a:pt x="1061513" y="1355397"/>
                  </a:lnTo>
                  <a:lnTo>
                    <a:pt x="1107307" y="1369362"/>
                  </a:lnTo>
                  <a:lnTo>
                    <a:pt x="1154265" y="1381836"/>
                  </a:lnTo>
                  <a:lnTo>
                    <a:pt x="1202266" y="1392802"/>
                  </a:lnTo>
                  <a:lnTo>
                    <a:pt x="1251189" y="1402244"/>
                  </a:lnTo>
                  <a:lnTo>
                    <a:pt x="1300914" y="1410144"/>
                  </a:lnTo>
                  <a:lnTo>
                    <a:pt x="1351318" y="1416485"/>
                  </a:lnTo>
                  <a:lnTo>
                    <a:pt x="1402281" y="1421250"/>
                  </a:lnTo>
                  <a:lnTo>
                    <a:pt x="1453682" y="1424421"/>
                  </a:lnTo>
                  <a:lnTo>
                    <a:pt x="1505399" y="1425983"/>
                  </a:lnTo>
                  <a:lnTo>
                    <a:pt x="1557312" y="1425916"/>
                  </a:lnTo>
                  <a:lnTo>
                    <a:pt x="1609298" y="1424205"/>
                  </a:lnTo>
                  <a:lnTo>
                    <a:pt x="1661239" y="1420832"/>
                  </a:lnTo>
                  <a:lnTo>
                    <a:pt x="1713011" y="1415780"/>
                  </a:lnTo>
                  <a:lnTo>
                    <a:pt x="1764494" y="1409032"/>
                  </a:lnTo>
                  <a:lnTo>
                    <a:pt x="1815614" y="1400561"/>
                  </a:lnTo>
                  <a:lnTo>
                    <a:pt x="1866109" y="1390378"/>
                  </a:lnTo>
                  <a:lnTo>
                    <a:pt x="1915999" y="1378438"/>
                  </a:lnTo>
                  <a:lnTo>
                    <a:pt x="1965115" y="1364734"/>
                  </a:lnTo>
                  <a:lnTo>
                    <a:pt x="2013336" y="1349248"/>
                  </a:lnTo>
                  <a:lnTo>
                    <a:pt x="3381873" y="1349248"/>
                  </a:lnTo>
                  <a:lnTo>
                    <a:pt x="3421541" y="1312158"/>
                  </a:lnTo>
                  <a:lnTo>
                    <a:pt x="3467488" y="1254760"/>
                  </a:lnTo>
                  <a:lnTo>
                    <a:pt x="3485647" y="1224279"/>
                  </a:lnTo>
                  <a:lnTo>
                    <a:pt x="4232073" y="1224279"/>
                  </a:lnTo>
                  <a:lnTo>
                    <a:pt x="4242776" y="1220671"/>
                  </a:lnTo>
                  <a:lnTo>
                    <a:pt x="4289395" y="1201895"/>
                  </a:lnTo>
                  <a:lnTo>
                    <a:pt x="4333122" y="1181086"/>
                  </a:lnTo>
                  <a:lnTo>
                    <a:pt x="4373745" y="1158361"/>
                  </a:lnTo>
                  <a:lnTo>
                    <a:pt x="4377601" y="1155827"/>
                  </a:lnTo>
                  <a:close/>
                </a:path>
                <a:path extrusionOk="0" h="1558290" w="5273675">
                  <a:moveTo>
                    <a:pt x="4232073" y="1224279"/>
                  </a:moveTo>
                  <a:lnTo>
                    <a:pt x="3485647" y="1224279"/>
                  </a:lnTo>
                  <a:lnTo>
                    <a:pt x="3533939" y="1239979"/>
                  </a:lnTo>
                  <a:lnTo>
                    <a:pt x="3584055" y="1253412"/>
                  </a:lnTo>
                  <a:lnTo>
                    <a:pt x="3635750" y="1264538"/>
                  </a:lnTo>
                  <a:lnTo>
                    <a:pt x="3688781" y="1273313"/>
                  </a:lnTo>
                  <a:lnTo>
                    <a:pt x="3742902" y="1279695"/>
                  </a:lnTo>
                  <a:lnTo>
                    <a:pt x="3797870" y="1283642"/>
                  </a:lnTo>
                  <a:lnTo>
                    <a:pt x="3853439" y="1285113"/>
                  </a:lnTo>
                  <a:lnTo>
                    <a:pt x="3914314" y="1283919"/>
                  </a:lnTo>
                  <a:lnTo>
                    <a:pt x="3973793" y="1279855"/>
                  </a:lnTo>
                  <a:lnTo>
                    <a:pt x="4031663" y="1273042"/>
                  </a:lnTo>
                  <a:lnTo>
                    <a:pt x="4087710" y="1263597"/>
                  </a:lnTo>
                  <a:lnTo>
                    <a:pt x="4141720" y="1251641"/>
                  </a:lnTo>
                  <a:lnTo>
                    <a:pt x="4193480" y="1237292"/>
                  </a:lnTo>
                  <a:lnTo>
                    <a:pt x="4232073" y="1224279"/>
                  </a:lnTo>
                  <a:close/>
                </a:path>
                <a:path extrusionOk="0" h="1558290" w="5273675">
                  <a:moveTo>
                    <a:pt x="5154366" y="0"/>
                  </a:moveTo>
                  <a:lnTo>
                    <a:pt x="472923" y="0"/>
                  </a:lnTo>
                  <a:lnTo>
                    <a:pt x="471992" y="10972"/>
                  </a:lnTo>
                  <a:lnTo>
                    <a:pt x="473506" y="45441"/>
                  </a:lnTo>
                  <a:lnTo>
                    <a:pt x="479557" y="80264"/>
                  </a:lnTo>
                  <a:lnTo>
                    <a:pt x="475112" y="87122"/>
                  </a:lnTo>
                  <a:lnTo>
                    <a:pt x="419888" y="92075"/>
                  </a:lnTo>
                  <a:lnTo>
                    <a:pt x="366397" y="100237"/>
                  </a:lnTo>
                  <a:lnTo>
                    <a:pt x="315017" y="111468"/>
                  </a:lnTo>
                  <a:lnTo>
                    <a:pt x="266127" y="125628"/>
                  </a:lnTo>
                  <a:lnTo>
                    <a:pt x="220105" y="142576"/>
                  </a:lnTo>
                  <a:lnTo>
                    <a:pt x="177330" y="162174"/>
                  </a:lnTo>
                  <a:lnTo>
                    <a:pt x="138180" y="184280"/>
                  </a:lnTo>
                  <a:lnTo>
                    <a:pt x="103033" y="208754"/>
                  </a:lnTo>
                  <a:lnTo>
                    <a:pt x="72268" y="235457"/>
                  </a:lnTo>
                  <a:lnTo>
                    <a:pt x="42255" y="269448"/>
                  </a:lnTo>
                  <a:lnTo>
                    <a:pt x="20324" y="304516"/>
                  </a:lnTo>
                  <a:lnTo>
                    <a:pt x="6298" y="340271"/>
                  </a:lnTo>
                  <a:lnTo>
                    <a:pt x="0" y="376325"/>
                  </a:lnTo>
                  <a:lnTo>
                    <a:pt x="1251" y="412289"/>
                  </a:lnTo>
                  <a:lnTo>
                    <a:pt x="25694" y="482393"/>
                  </a:lnTo>
                  <a:lnTo>
                    <a:pt x="48530" y="515755"/>
                  </a:lnTo>
                  <a:lnTo>
                    <a:pt x="78205" y="547472"/>
                  </a:lnTo>
                  <a:lnTo>
                    <a:pt x="114543" y="577155"/>
                  </a:lnTo>
                  <a:lnTo>
                    <a:pt x="157365" y="604415"/>
                  </a:lnTo>
                  <a:lnTo>
                    <a:pt x="206494" y="628864"/>
                  </a:lnTo>
                  <a:lnTo>
                    <a:pt x="261752" y="650113"/>
                  </a:lnTo>
                  <a:lnTo>
                    <a:pt x="212995" y="684347"/>
                  </a:lnTo>
                  <a:lnTo>
                    <a:pt x="173911" y="721844"/>
                  </a:lnTo>
                  <a:lnTo>
                    <a:pt x="144880" y="761952"/>
                  </a:lnTo>
                  <a:lnTo>
                    <a:pt x="126286" y="804018"/>
                  </a:lnTo>
                  <a:lnTo>
                    <a:pt x="118507" y="847389"/>
                  </a:lnTo>
                  <a:lnTo>
                    <a:pt x="121925" y="891413"/>
                  </a:lnTo>
                  <a:lnTo>
                    <a:pt x="147377" y="954877"/>
                  </a:lnTo>
                  <a:lnTo>
                    <a:pt x="194480" y="1012026"/>
                  </a:lnTo>
                  <a:lnTo>
                    <a:pt x="225251" y="1037829"/>
                  </a:lnTo>
                  <a:lnTo>
                    <a:pt x="260355" y="1061570"/>
                  </a:lnTo>
                  <a:lnTo>
                    <a:pt x="299432" y="1083087"/>
                  </a:lnTo>
                  <a:lnTo>
                    <a:pt x="342120" y="1102219"/>
                  </a:lnTo>
                  <a:lnTo>
                    <a:pt x="388061" y="1118805"/>
                  </a:lnTo>
                  <a:lnTo>
                    <a:pt x="436895" y="1132684"/>
                  </a:lnTo>
                  <a:lnTo>
                    <a:pt x="488260" y="1143695"/>
                  </a:lnTo>
                  <a:lnTo>
                    <a:pt x="541797" y="1151675"/>
                  </a:lnTo>
                  <a:lnTo>
                    <a:pt x="597147" y="1156465"/>
                  </a:lnTo>
                  <a:lnTo>
                    <a:pt x="653948" y="1157902"/>
                  </a:lnTo>
                  <a:lnTo>
                    <a:pt x="711840" y="1155827"/>
                  </a:lnTo>
                  <a:lnTo>
                    <a:pt x="4377601" y="1155827"/>
                  </a:lnTo>
                  <a:lnTo>
                    <a:pt x="4411049" y="1133841"/>
                  </a:lnTo>
                  <a:lnTo>
                    <a:pt x="4444822" y="1107644"/>
                  </a:lnTo>
                  <a:lnTo>
                    <a:pt x="4474848" y="1079890"/>
                  </a:lnTo>
                  <a:lnTo>
                    <a:pt x="4500916" y="1050698"/>
                  </a:lnTo>
                  <a:lnTo>
                    <a:pt x="4540318" y="988478"/>
                  </a:lnTo>
                  <a:lnTo>
                    <a:pt x="4561319" y="921939"/>
                  </a:lnTo>
                  <a:lnTo>
                    <a:pt x="4564385" y="887349"/>
                  </a:lnTo>
                  <a:lnTo>
                    <a:pt x="4616724" y="882110"/>
                  </a:lnTo>
                  <a:lnTo>
                    <a:pt x="4668200" y="874992"/>
                  </a:lnTo>
                  <a:lnTo>
                    <a:pt x="4718663" y="866031"/>
                  </a:lnTo>
                  <a:lnTo>
                    <a:pt x="4767966" y="855265"/>
                  </a:lnTo>
                  <a:lnTo>
                    <a:pt x="4815959" y="842731"/>
                  </a:lnTo>
                  <a:lnTo>
                    <a:pt x="4862494" y="828466"/>
                  </a:lnTo>
                  <a:lnTo>
                    <a:pt x="4907421" y="812508"/>
                  </a:lnTo>
                  <a:lnTo>
                    <a:pt x="4950592" y="794892"/>
                  </a:lnTo>
                  <a:lnTo>
                    <a:pt x="5000277" y="771397"/>
                  </a:lnTo>
                  <a:lnTo>
                    <a:pt x="5045932" y="746183"/>
                  </a:lnTo>
                  <a:lnTo>
                    <a:pt x="5087522" y="719399"/>
                  </a:lnTo>
                  <a:lnTo>
                    <a:pt x="5125015" y="691190"/>
                  </a:lnTo>
                  <a:lnTo>
                    <a:pt x="5158375" y="661703"/>
                  </a:lnTo>
                  <a:lnTo>
                    <a:pt x="5187570" y="631085"/>
                  </a:lnTo>
                  <a:lnTo>
                    <a:pt x="5212565" y="599482"/>
                  </a:lnTo>
                  <a:lnTo>
                    <a:pt x="5233327" y="567041"/>
                  </a:lnTo>
                  <a:lnTo>
                    <a:pt x="5262015" y="500232"/>
                  </a:lnTo>
                  <a:lnTo>
                    <a:pt x="5273365" y="431829"/>
                  </a:lnTo>
                  <a:lnTo>
                    <a:pt x="5272453" y="397398"/>
                  </a:lnTo>
                  <a:lnTo>
                    <a:pt x="5257286" y="328806"/>
                  </a:lnTo>
                  <a:lnTo>
                    <a:pt x="5224104" y="261554"/>
                  </a:lnTo>
                  <a:lnTo>
                    <a:pt x="5200673" y="228798"/>
                  </a:lnTo>
                  <a:lnTo>
                    <a:pt x="5172636" y="196816"/>
                  </a:lnTo>
                  <a:lnTo>
                    <a:pt x="5139960" y="165755"/>
                  </a:lnTo>
                  <a:lnTo>
                    <a:pt x="5102611" y="135763"/>
                  </a:lnTo>
                  <a:lnTo>
                    <a:pt x="5111130" y="123858"/>
                  </a:lnTo>
                  <a:lnTo>
                    <a:pt x="5132329" y="87122"/>
                  </a:lnTo>
                  <a:lnTo>
                    <a:pt x="5153485" y="17377"/>
                  </a:lnTo>
                  <a:lnTo>
                    <a:pt x="5154366" y="0"/>
                  </a:lnTo>
                  <a:close/>
                </a:path>
              </a:pathLst>
            </a:custGeom>
            <a:solidFill>
              <a:srgbClr val="FFD5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5674354" y="0"/>
              <a:ext cx="5273675" cy="1558290"/>
            </a:xfrm>
            <a:custGeom>
              <a:rect b="b" l="l" r="r" t="t"/>
              <a:pathLst>
                <a:path extrusionOk="0" h="1558290" w="5273675">
                  <a:moveTo>
                    <a:pt x="479557" y="80264"/>
                  </a:moveTo>
                  <a:lnTo>
                    <a:pt x="473506" y="45441"/>
                  </a:lnTo>
                  <a:lnTo>
                    <a:pt x="471992" y="10972"/>
                  </a:lnTo>
                  <a:lnTo>
                    <a:pt x="472923" y="0"/>
                  </a:lnTo>
                </a:path>
                <a:path extrusionOk="0" h="1558290" w="5273675">
                  <a:moveTo>
                    <a:pt x="5154366" y="0"/>
                  </a:moveTo>
                  <a:lnTo>
                    <a:pt x="5145912" y="52217"/>
                  </a:lnTo>
                  <a:lnTo>
                    <a:pt x="5126025" y="99526"/>
                  </a:lnTo>
                  <a:lnTo>
                    <a:pt x="5102611" y="135763"/>
                  </a:lnTo>
                  <a:lnTo>
                    <a:pt x="5139960" y="165755"/>
                  </a:lnTo>
                  <a:lnTo>
                    <a:pt x="5172636" y="196816"/>
                  </a:lnTo>
                  <a:lnTo>
                    <a:pt x="5200673" y="228798"/>
                  </a:lnTo>
                  <a:lnTo>
                    <a:pt x="5224104" y="261554"/>
                  </a:lnTo>
                  <a:lnTo>
                    <a:pt x="5242964" y="294940"/>
                  </a:lnTo>
                  <a:lnTo>
                    <a:pt x="5267104" y="363008"/>
                  </a:lnTo>
                  <a:lnTo>
                    <a:pt x="5273365" y="431829"/>
                  </a:lnTo>
                  <a:lnTo>
                    <a:pt x="5269874" y="466156"/>
                  </a:lnTo>
                  <a:lnTo>
                    <a:pt x="5249822" y="533909"/>
                  </a:lnTo>
                  <a:lnTo>
                    <a:pt x="5212565" y="599482"/>
                  </a:lnTo>
                  <a:lnTo>
                    <a:pt x="5187570" y="631085"/>
                  </a:lnTo>
                  <a:lnTo>
                    <a:pt x="5158375" y="661703"/>
                  </a:lnTo>
                  <a:lnTo>
                    <a:pt x="5125015" y="691190"/>
                  </a:lnTo>
                  <a:lnTo>
                    <a:pt x="5087522" y="719399"/>
                  </a:lnTo>
                  <a:lnTo>
                    <a:pt x="5045932" y="746183"/>
                  </a:lnTo>
                  <a:lnTo>
                    <a:pt x="5000277" y="771397"/>
                  </a:lnTo>
                  <a:lnTo>
                    <a:pt x="4950592" y="794892"/>
                  </a:lnTo>
                  <a:lnTo>
                    <a:pt x="4907421" y="812508"/>
                  </a:lnTo>
                  <a:lnTo>
                    <a:pt x="4862494" y="828466"/>
                  </a:lnTo>
                  <a:lnTo>
                    <a:pt x="4815959" y="842731"/>
                  </a:lnTo>
                  <a:lnTo>
                    <a:pt x="4767966" y="855265"/>
                  </a:lnTo>
                  <a:lnTo>
                    <a:pt x="4718663" y="866031"/>
                  </a:lnTo>
                  <a:lnTo>
                    <a:pt x="4668200" y="874992"/>
                  </a:lnTo>
                  <a:lnTo>
                    <a:pt x="4616724" y="882110"/>
                  </a:lnTo>
                  <a:lnTo>
                    <a:pt x="4564385" y="887349"/>
                  </a:lnTo>
                  <a:lnTo>
                    <a:pt x="4561319" y="921939"/>
                  </a:lnTo>
                  <a:lnTo>
                    <a:pt x="4540318" y="988478"/>
                  </a:lnTo>
                  <a:lnTo>
                    <a:pt x="4500916" y="1050698"/>
                  </a:lnTo>
                  <a:lnTo>
                    <a:pt x="4474848" y="1079890"/>
                  </a:lnTo>
                  <a:lnTo>
                    <a:pt x="4444822" y="1107644"/>
                  </a:lnTo>
                  <a:lnTo>
                    <a:pt x="4411049" y="1133841"/>
                  </a:lnTo>
                  <a:lnTo>
                    <a:pt x="4373745" y="1158361"/>
                  </a:lnTo>
                  <a:lnTo>
                    <a:pt x="4333122" y="1181086"/>
                  </a:lnTo>
                  <a:lnTo>
                    <a:pt x="4289395" y="1201895"/>
                  </a:lnTo>
                  <a:lnTo>
                    <a:pt x="4242776" y="1220671"/>
                  </a:lnTo>
                  <a:lnTo>
                    <a:pt x="4193480" y="1237292"/>
                  </a:lnTo>
                  <a:lnTo>
                    <a:pt x="4141720" y="1251641"/>
                  </a:lnTo>
                  <a:lnTo>
                    <a:pt x="4087710" y="1263597"/>
                  </a:lnTo>
                  <a:lnTo>
                    <a:pt x="4031663" y="1273042"/>
                  </a:lnTo>
                  <a:lnTo>
                    <a:pt x="3973793" y="1279855"/>
                  </a:lnTo>
                  <a:lnTo>
                    <a:pt x="3914314" y="1283919"/>
                  </a:lnTo>
                  <a:lnTo>
                    <a:pt x="3853439" y="1285113"/>
                  </a:lnTo>
                  <a:lnTo>
                    <a:pt x="3797870" y="1283642"/>
                  </a:lnTo>
                  <a:lnTo>
                    <a:pt x="3742902" y="1279695"/>
                  </a:lnTo>
                  <a:lnTo>
                    <a:pt x="3688781" y="1273313"/>
                  </a:lnTo>
                  <a:lnTo>
                    <a:pt x="3635750" y="1264538"/>
                  </a:lnTo>
                  <a:lnTo>
                    <a:pt x="3584055" y="1253412"/>
                  </a:lnTo>
                  <a:lnTo>
                    <a:pt x="3533939" y="1239979"/>
                  </a:lnTo>
                  <a:lnTo>
                    <a:pt x="3485647" y="1224279"/>
                  </a:lnTo>
                  <a:lnTo>
                    <a:pt x="3467488" y="1254760"/>
                  </a:lnTo>
                  <a:lnTo>
                    <a:pt x="3421541" y="1312158"/>
                  </a:lnTo>
                  <a:lnTo>
                    <a:pt x="3394059" y="1338982"/>
                  </a:lnTo>
                  <a:lnTo>
                    <a:pt x="3363775" y="1364493"/>
                  </a:lnTo>
                  <a:lnTo>
                    <a:pt x="3330842" y="1388645"/>
                  </a:lnTo>
                  <a:lnTo>
                    <a:pt x="3295413" y="1411392"/>
                  </a:lnTo>
                  <a:lnTo>
                    <a:pt x="3257640" y="1432687"/>
                  </a:lnTo>
                  <a:lnTo>
                    <a:pt x="3217676" y="1452482"/>
                  </a:lnTo>
                  <a:lnTo>
                    <a:pt x="3175675" y="1470732"/>
                  </a:lnTo>
                  <a:lnTo>
                    <a:pt x="3131788" y="1487390"/>
                  </a:lnTo>
                  <a:lnTo>
                    <a:pt x="3086169" y="1502410"/>
                  </a:lnTo>
                  <a:lnTo>
                    <a:pt x="3038970" y="1515743"/>
                  </a:lnTo>
                  <a:lnTo>
                    <a:pt x="2990345" y="1527345"/>
                  </a:lnTo>
                  <a:lnTo>
                    <a:pt x="2940445" y="1537168"/>
                  </a:lnTo>
                  <a:lnTo>
                    <a:pt x="2889425" y="1545166"/>
                  </a:lnTo>
                  <a:lnTo>
                    <a:pt x="2837436" y="1551292"/>
                  </a:lnTo>
                  <a:lnTo>
                    <a:pt x="2784631" y="1555499"/>
                  </a:lnTo>
                  <a:lnTo>
                    <a:pt x="2731164" y="1557742"/>
                  </a:lnTo>
                  <a:lnTo>
                    <a:pt x="2677186" y="1557972"/>
                  </a:lnTo>
                  <a:lnTo>
                    <a:pt x="2622852" y="1556144"/>
                  </a:lnTo>
                  <a:lnTo>
                    <a:pt x="2568313" y="1552211"/>
                  </a:lnTo>
                  <a:lnTo>
                    <a:pt x="2513723" y="1546126"/>
                  </a:lnTo>
                  <a:lnTo>
                    <a:pt x="2459233" y="1537842"/>
                  </a:lnTo>
                  <a:lnTo>
                    <a:pt x="2405291" y="1527350"/>
                  </a:lnTo>
                  <a:lnTo>
                    <a:pt x="2352997" y="1514815"/>
                  </a:lnTo>
                  <a:lnTo>
                    <a:pt x="2302512" y="1500306"/>
                  </a:lnTo>
                  <a:lnTo>
                    <a:pt x="2253997" y="1483893"/>
                  </a:lnTo>
                  <a:lnTo>
                    <a:pt x="2207614" y="1465643"/>
                  </a:lnTo>
                  <a:lnTo>
                    <a:pt x="2163525" y="1445625"/>
                  </a:lnTo>
                  <a:lnTo>
                    <a:pt x="2121892" y="1423908"/>
                  </a:lnTo>
                  <a:lnTo>
                    <a:pt x="2082874" y="1400561"/>
                  </a:lnTo>
                  <a:lnTo>
                    <a:pt x="2046635" y="1375651"/>
                  </a:lnTo>
                  <a:lnTo>
                    <a:pt x="2013336" y="1349248"/>
                  </a:lnTo>
                  <a:lnTo>
                    <a:pt x="1965115" y="1364734"/>
                  </a:lnTo>
                  <a:lnTo>
                    <a:pt x="1915999" y="1378438"/>
                  </a:lnTo>
                  <a:lnTo>
                    <a:pt x="1866109" y="1390378"/>
                  </a:lnTo>
                  <a:lnTo>
                    <a:pt x="1815567" y="1400570"/>
                  </a:lnTo>
                  <a:lnTo>
                    <a:pt x="1764494" y="1409032"/>
                  </a:lnTo>
                  <a:lnTo>
                    <a:pt x="1713011" y="1415780"/>
                  </a:lnTo>
                  <a:lnTo>
                    <a:pt x="1661239" y="1420832"/>
                  </a:lnTo>
                  <a:lnTo>
                    <a:pt x="1609298" y="1424205"/>
                  </a:lnTo>
                  <a:lnTo>
                    <a:pt x="1557312" y="1425916"/>
                  </a:lnTo>
                  <a:lnTo>
                    <a:pt x="1505399" y="1425983"/>
                  </a:lnTo>
                  <a:lnTo>
                    <a:pt x="1453682" y="1424421"/>
                  </a:lnTo>
                  <a:lnTo>
                    <a:pt x="1402281" y="1421250"/>
                  </a:lnTo>
                  <a:lnTo>
                    <a:pt x="1351318" y="1416485"/>
                  </a:lnTo>
                  <a:lnTo>
                    <a:pt x="1300914" y="1410144"/>
                  </a:lnTo>
                  <a:lnTo>
                    <a:pt x="1251189" y="1402244"/>
                  </a:lnTo>
                  <a:lnTo>
                    <a:pt x="1202266" y="1392802"/>
                  </a:lnTo>
                  <a:lnTo>
                    <a:pt x="1154265" y="1381836"/>
                  </a:lnTo>
                  <a:lnTo>
                    <a:pt x="1107307" y="1369362"/>
                  </a:lnTo>
                  <a:lnTo>
                    <a:pt x="1061513" y="1355397"/>
                  </a:lnTo>
                  <a:lnTo>
                    <a:pt x="1017005" y="1339959"/>
                  </a:lnTo>
                  <a:lnTo>
                    <a:pt x="973903" y="1323066"/>
                  </a:lnTo>
                  <a:lnTo>
                    <a:pt x="932329" y="1304733"/>
                  </a:lnTo>
                  <a:lnTo>
                    <a:pt x="892403" y="1284978"/>
                  </a:lnTo>
                  <a:lnTo>
                    <a:pt x="854248" y="1263819"/>
                  </a:lnTo>
                  <a:lnTo>
                    <a:pt x="817983" y="1241272"/>
                  </a:lnTo>
                  <a:lnTo>
                    <a:pt x="783731" y="1217355"/>
                  </a:lnTo>
                  <a:lnTo>
                    <a:pt x="751611" y="1192085"/>
                  </a:lnTo>
                  <a:lnTo>
                    <a:pt x="721746" y="1165478"/>
                  </a:lnTo>
                  <a:lnTo>
                    <a:pt x="711840" y="1155827"/>
                  </a:lnTo>
                  <a:lnTo>
                    <a:pt x="653948" y="1157902"/>
                  </a:lnTo>
                  <a:lnTo>
                    <a:pt x="597147" y="1156465"/>
                  </a:lnTo>
                  <a:lnTo>
                    <a:pt x="541797" y="1151675"/>
                  </a:lnTo>
                  <a:lnTo>
                    <a:pt x="488260" y="1143695"/>
                  </a:lnTo>
                  <a:lnTo>
                    <a:pt x="436895" y="1132684"/>
                  </a:lnTo>
                  <a:lnTo>
                    <a:pt x="388061" y="1118805"/>
                  </a:lnTo>
                  <a:lnTo>
                    <a:pt x="342120" y="1102219"/>
                  </a:lnTo>
                  <a:lnTo>
                    <a:pt x="299432" y="1083087"/>
                  </a:lnTo>
                  <a:lnTo>
                    <a:pt x="260355" y="1061570"/>
                  </a:lnTo>
                  <a:lnTo>
                    <a:pt x="225251" y="1037829"/>
                  </a:lnTo>
                  <a:lnTo>
                    <a:pt x="194480" y="1012026"/>
                  </a:lnTo>
                  <a:lnTo>
                    <a:pt x="147377" y="954877"/>
                  </a:lnTo>
                  <a:lnTo>
                    <a:pt x="121925" y="891413"/>
                  </a:lnTo>
                  <a:lnTo>
                    <a:pt x="118507" y="847389"/>
                  </a:lnTo>
                  <a:lnTo>
                    <a:pt x="126286" y="804018"/>
                  </a:lnTo>
                  <a:lnTo>
                    <a:pt x="144880" y="761952"/>
                  </a:lnTo>
                  <a:lnTo>
                    <a:pt x="173911" y="721844"/>
                  </a:lnTo>
                  <a:lnTo>
                    <a:pt x="212995" y="684347"/>
                  </a:lnTo>
                  <a:lnTo>
                    <a:pt x="261752" y="650113"/>
                  </a:lnTo>
                  <a:lnTo>
                    <a:pt x="206494" y="628864"/>
                  </a:lnTo>
                  <a:lnTo>
                    <a:pt x="157365" y="604415"/>
                  </a:lnTo>
                  <a:lnTo>
                    <a:pt x="114543" y="577155"/>
                  </a:lnTo>
                  <a:lnTo>
                    <a:pt x="78205" y="547472"/>
                  </a:lnTo>
                  <a:lnTo>
                    <a:pt x="48530" y="515755"/>
                  </a:lnTo>
                  <a:lnTo>
                    <a:pt x="25694" y="482393"/>
                  </a:lnTo>
                  <a:lnTo>
                    <a:pt x="1251" y="412289"/>
                  </a:lnTo>
                  <a:lnTo>
                    <a:pt x="0" y="376325"/>
                  </a:lnTo>
                  <a:lnTo>
                    <a:pt x="6298" y="340271"/>
                  </a:lnTo>
                  <a:lnTo>
                    <a:pt x="20324" y="304516"/>
                  </a:lnTo>
                  <a:lnTo>
                    <a:pt x="42255" y="269448"/>
                  </a:lnTo>
                  <a:lnTo>
                    <a:pt x="72268" y="235457"/>
                  </a:lnTo>
                  <a:lnTo>
                    <a:pt x="103033" y="208754"/>
                  </a:lnTo>
                  <a:lnTo>
                    <a:pt x="138180" y="184280"/>
                  </a:lnTo>
                  <a:lnTo>
                    <a:pt x="177330" y="162174"/>
                  </a:lnTo>
                  <a:lnTo>
                    <a:pt x="220105" y="142576"/>
                  </a:lnTo>
                  <a:lnTo>
                    <a:pt x="266127" y="125628"/>
                  </a:lnTo>
                  <a:lnTo>
                    <a:pt x="315017" y="111468"/>
                  </a:lnTo>
                  <a:lnTo>
                    <a:pt x="366397" y="100237"/>
                  </a:lnTo>
                  <a:lnTo>
                    <a:pt x="419888" y="92075"/>
                  </a:lnTo>
                  <a:lnTo>
                    <a:pt x="475112" y="87122"/>
                  </a:lnTo>
                  <a:lnTo>
                    <a:pt x="479557" y="80264"/>
                  </a:lnTo>
                </a:path>
                <a:path extrusionOk="0" h="1558290" w="5273675">
                  <a:moveTo>
                    <a:pt x="576204" y="682116"/>
                  </a:moveTo>
                  <a:lnTo>
                    <a:pt x="522413" y="682951"/>
                  </a:lnTo>
                  <a:lnTo>
                    <a:pt x="469007" y="680668"/>
                  </a:lnTo>
                  <a:lnTo>
                    <a:pt x="416391" y="675322"/>
                  </a:lnTo>
                  <a:lnTo>
                    <a:pt x="364970" y="666971"/>
                  </a:lnTo>
                  <a:lnTo>
                    <a:pt x="315152" y="655670"/>
                  </a:lnTo>
                  <a:lnTo>
                    <a:pt x="267340" y="641476"/>
                  </a:lnTo>
                </a:path>
                <a:path extrusionOk="0" h="1558290" w="5273675">
                  <a:moveTo>
                    <a:pt x="848746" y="1126744"/>
                  </a:moveTo>
                  <a:lnTo>
                    <a:pt x="815881" y="1133476"/>
                  </a:lnTo>
                  <a:lnTo>
                    <a:pt x="782325" y="1138983"/>
                  </a:lnTo>
                  <a:lnTo>
                    <a:pt x="748198" y="1143228"/>
                  </a:lnTo>
                  <a:lnTo>
                    <a:pt x="713618" y="1146175"/>
                  </a:lnTo>
                </a:path>
                <a:path extrusionOk="0" h="1558290" w="5273675">
                  <a:moveTo>
                    <a:pt x="2013082" y="1340358"/>
                  </a:moveTo>
                  <a:lnTo>
                    <a:pt x="1989611" y="1319149"/>
                  </a:lnTo>
                  <a:lnTo>
                    <a:pt x="1968188" y="1297273"/>
                  </a:lnTo>
                  <a:lnTo>
                    <a:pt x="1948860" y="1274778"/>
                  </a:lnTo>
                  <a:lnTo>
                    <a:pt x="1931675" y="1251712"/>
                  </a:lnTo>
                </a:path>
                <a:path extrusionOk="0" h="1558290" w="5273675">
                  <a:moveTo>
                    <a:pt x="3518667" y="1119251"/>
                  </a:moveTo>
                  <a:lnTo>
                    <a:pt x="3513909" y="1143916"/>
                  </a:lnTo>
                  <a:lnTo>
                    <a:pt x="3506888" y="1168368"/>
                  </a:lnTo>
                  <a:lnTo>
                    <a:pt x="3497629" y="1192581"/>
                  </a:lnTo>
                  <a:lnTo>
                    <a:pt x="3486155" y="1216533"/>
                  </a:lnTo>
                </a:path>
                <a:path extrusionOk="0" h="1558290" w="5273675">
                  <a:moveTo>
                    <a:pt x="4165097" y="517778"/>
                  </a:moveTo>
                  <a:lnTo>
                    <a:pt x="4224267" y="536206"/>
                  </a:lnTo>
                  <a:lnTo>
                    <a:pt x="4279451" y="557501"/>
                  </a:lnTo>
                  <a:lnTo>
                    <a:pt x="4330417" y="581453"/>
                  </a:lnTo>
                  <a:lnTo>
                    <a:pt x="4376938" y="607850"/>
                  </a:lnTo>
                  <a:lnTo>
                    <a:pt x="4418782" y="636479"/>
                  </a:lnTo>
                  <a:lnTo>
                    <a:pt x="4455721" y="667130"/>
                  </a:lnTo>
                  <a:lnTo>
                    <a:pt x="4487524" y="699591"/>
                  </a:lnTo>
                  <a:lnTo>
                    <a:pt x="4513962" y="733650"/>
                  </a:lnTo>
                  <a:lnTo>
                    <a:pt x="4534804" y="769096"/>
                  </a:lnTo>
                  <a:lnTo>
                    <a:pt x="4549822" y="805716"/>
                  </a:lnTo>
                  <a:lnTo>
                    <a:pt x="4558785" y="843299"/>
                  </a:lnTo>
                  <a:lnTo>
                    <a:pt x="4561464" y="881634"/>
                  </a:lnTo>
                </a:path>
                <a:path extrusionOk="0" h="1558290" w="5273675">
                  <a:moveTo>
                    <a:pt x="5100071" y="130428"/>
                  </a:moveTo>
                  <a:lnTo>
                    <a:pt x="5066541" y="168707"/>
                  </a:lnTo>
                  <a:lnTo>
                    <a:pt x="5025665" y="204438"/>
                  </a:lnTo>
                  <a:lnTo>
                    <a:pt x="4977860" y="237263"/>
                  </a:lnTo>
                  <a:lnTo>
                    <a:pt x="4923541" y="266826"/>
                  </a:lnTo>
                </a:path>
                <a:path extrusionOk="0" h="1558290" w="5273675">
                  <a:moveTo>
                    <a:pt x="507243" y="152653"/>
                  </a:moveTo>
                  <a:lnTo>
                    <a:pt x="498435" y="134770"/>
                  </a:lnTo>
                  <a:lnTo>
                    <a:pt x="490876" y="116744"/>
                  </a:lnTo>
                  <a:lnTo>
                    <a:pt x="484580" y="98575"/>
                  </a:lnTo>
                  <a:lnTo>
                    <a:pt x="479557" y="80264"/>
                  </a:lnTo>
                </a:path>
              </a:pathLst>
            </a:custGeom>
            <a:noFill/>
            <a:ln cap="flat" cmpd="sng" w="12175">
              <a:solidFill>
                <a:srgbClr val="FFAC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64452" y="0"/>
              <a:ext cx="716279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57416" y="47243"/>
              <a:ext cx="528827" cy="527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56348" y="0"/>
              <a:ext cx="716279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33132" y="47243"/>
              <a:ext cx="425196" cy="638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46720" y="0"/>
              <a:ext cx="716279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61020" y="96011"/>
              <a:ext cx="504444" cy="42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3564" y="0"/>
              <a:ext cx="716279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78239" y="0"/>
              <a:ext cx="637031" cy="5257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3" name="Google Shape;543;p14"/>
          <p:cNvGrpSpPr/>
          <p:nvPr/>
        </p:nvGrpSpPr>
        <p:grpSpPr>
          <a:xfrm>
            <a:off x="8046719" y="3147060"/>
            <a:ext cx="1376171" cy="1481327"/>
            <a:chOff x="8046719" y="3147060"/>
            <a:chExt cx="1376171" cy="1481327"/>
          </a:xfrm>
        </p:grpSpPr>
        <p:pic>
          <p:nvPicPr>
            <p:cNvPr id="544" name="Google Shape;544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46719" y="395093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61019" y="4113276"/>
              <a:ext cx="504444" cy="428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703563" y="394940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778239" y="3808476"/>
              <a:ext cx="637031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706611" y="328799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782811" y="3147060"/>
              <a:ext cx="635507" cy="7330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" name="Google Shape;550;p14"/>
          <p:cNvGrpSpPr/>
          <p:nvPr/>
        </p:nvGrpSpPr>
        <p:grpSpPr>
          <a:xfrm>
            <a:off x="4983479" y="2538983"/>
            <a:ext cx="6656832" cy="4177284"/>
            <a:chOff x="4983479" y="2538983"/>
            <a:chExt cx="6656832" cy="4177284"/>
          </a:xfrm>
        </p:grpSpPr>
        <p:pic>
          <p:nvPicPr>
            <p:cNvPr id="551" name="Google Shape;551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983479" y="4629911"/>
              <a:ext cx="6656832" cy="2086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1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415271" y="2778251"/>
              <a:ext cx="2225039" cy="393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664451" y="394940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57415" y="4062983"/>
              <a:ext cx="528827" cy="528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356347" y="394940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33131" y="4062983"/>
              <a:ext cx="425196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703564" y="267839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778239" y="2538983"/>
              <a:ext cx="637031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695944" y="334742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770620" y="3206495"/>
              <a:ext cx="637031" cy="73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1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080247" y="3009900"/>
              <a:ext cx="1905000" cy="1429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702039" y="3335235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776715" y="3195827"/>
              <a:ext cx="637031" cy="7330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" name="Google Shape;564;p14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Public Docker registry - dockerhub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1" name="Google Shape;311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247" y="582168"/>
            <a:ext cx="8919845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2" name="Google Shape;3112;p116"/>
          <p:cNvSpPr txBox="1"/>
          <p:nvPr>
            <p:ph type="title"/>
          </p:nvPr>
        </p:nvSpPr>
        <p:spPr>
          <a:xfrm>
            <a:off x="3387090" y="1876501"/>
            <a:ext cx="53316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3" name="Google Shape;3113;p116"/>
          <p:cNvSpPr txBox="1"/>
          <p:nvPr/>
        </p:nvSpPr>
        <p:spPr>
          <a:xfrm>
            <a:off x="3760089" y="3171520"/>
            <a:ext cx="4518660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 r c h e s t r a t i o n</a:t>
            </a:r>
            <a:endParaRPr b="0" i="0" sz="3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14" name="Google Shape;3114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2447" y="6184391"/>
            <a:ext cx="152400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9" name="Google Shape;3119;p117"/>
          <p:cNvGrpSpPr/>
          <p:nvPr/>
        </p:nvGrpSpPr>
        <p:grpSpPr>
          <a:xfrm>
            <a:off x="0" y="2538983"/>
            <a:ext cx="12192000" cy="4319017"/>
            <a:chOff x="0" y="2538983"/>
            <a:chExt cx="12192000" cy="4319017"/>
          </a:xfrm>
        </p:grpSpPr>
        <p:sp>
          <p:nvSpPr>
            <p:cNvPr id="3120" name="Google Shape;3120;p117"/>
            <p:cNvSpPr/>
            <p:nvPr/>
          </p:nvSpPr>
          <p:spPr>
            <a:xfrm>
              <a:off x="0" y="6172199"/>
              <a:ext cx="12192000" cy="543560"/>
            </a:xfrm>
            <a:custGeom>
              <a:rect b="b" l="l" r="r" t="t"/>
              <a:pathLst>
                <a:path extrusionOk="0" h="543559" w="12192000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21" name="Google Shape;3121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83479" y="4629911"/>
              <a:ext cx="6656832" cy="2086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2" name="Google Shape;3122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15271" y="2778251"/>
              <a:ext cx="2225039" cy="393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3" name="Google Shape;3123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06611" y="328799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4" name="Google Shape;3124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82811" y="3147059"/>
              <a:ext cx="635507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5" name="Google Shape;3125;p1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695943" y="334742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6" name="Google Shape;3126;p117"/>
            <p:cNvSpPr/>
            <p:nvPr/>
          </p:nvSpPr>
          <p:spPr>
            <a:xfrm>
              <a:off x="6198996" y="5720054"/>
              <a:ext cx="948055" cy="315595"/>
            </a:xfrm>
            <a:custGeom>
              <a:rect b="b" l="l" r="r" t="t"/>
              <a:pathLst>
                <a:path extrusionOk="0" h="315595" w="948054">
                  <a:moveTo>
                    <a:pt x="519683" y="0"/>
                  </a:moveTo>
                  <a:lnTo>
                    <a:pt x="291845" y="3809"/>
                  </a:lnTo>
                  <a:lnTo>
                    <a:pt x="93599" y="39090"/>
                  </a:lnTo>
                  <a:lnTo>
                    <a:pt x="24383" y="93154"/>
                  </a:lnTo>
                  <a:lnTo>
                    <a:pt x="0" y="101269"/>
                  </a:lnTo>
                  <a:lnTo>
                    <a:pt x="58165" y="159283"/>
                  </a:lnTo>
                  <a:lnTo>
                    <a:pt x="192912" y="222618"/>
                  </a:lnTo>
                  <a:lnTo>
                    <a:pt x="320294" y="276847"/>
                  </a:lnTo>
                  <a:lnTo>
                    <a:pt x="572388" y="315213"/>
                  </a:lnTo>
                  <a:lnTo>
                    <a:pt x="773302" y="299732"/>
                  </a:lnTo>
                  <a:lnTo>
                    <a:pt x="947927" y="277520"/>
                  </a:lnTo>
                  <a:lnTo>
                    <a:pt x="933450" y="163677"/>
                  </a:lnTo>
                  <a:lnTo>
                    <a:pt x="658241" y="42748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F7D2D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117"/>
            <p:cNvSpPr/>
            <p:nvPr/>
          </p:nvSpPr>
          <p:spPr>
            <a:xfrm>
              <a:off x="6198996" y="5720054"/>
              <a:ext cx="948055" cy="315595"/>
            </a:xfrm>
            <a:custGeom>
              <a:rect b="b" l="l" r="r" t="t"/>
              <a:pathLst>
                <a:path extrusionOk="0" h="315595" w="948054">
                  <a:moveTo>
                    <a:pt x="0" y="101269"/>
                  </a:moveTo>
                  <a:lnTo>
                    <a:pt x="58165" y="159283"/>
                  </a:lnTo>
                  <a:lnTo>
                    <a:pt x="192912" y="222618"/>
                  </a:lnTo>
                  <a:lnTo>
                    <a:pt x="320294" y="276847"/>
                  </a:lnTo>
                  <a:lnTo>
                    <a:pt x="572388" y="315213"/>
                  </a:lnTo>
                  <a:lnTo>
                    <a:pt x="773302" y="299732"/>
                  </a:lnTo>
                  <a:lnTo>
                    <a:pt x="879348" y="286245"/>
                  </a:lnTo>
                  <a:lnTo>
                    <a:pt x="947927" y="277520"/>
                  </a:lnTo>
                  <a:lnTo>
                    <a:pt x="933450" y="163677"/>
                  </a:lnTo>
                  <a:lnTo>
                    <a:pt x="658241" y="42748"/>
                  </a:lnTo>
                  <a:lnTo>
                    <a:pt x="519683" y="0"/>
                  </a:lnTo>
                  <a:lnTo>
                    <a:pt x="291845" y="3809"/>
                  </a:lnTo>
                  <a:lnTo>
                    <a:pt x="93599" y="39090"/>
                  </a:lnTo>
                  <a:lnTo>
                    <a:pt x="24383" y="93154"/>
                  </a:lnTo>
                </a:path>
              </a:pathLst>
            </a:custGeom>
            <a:noFill/>
            <a:ln cap="flat" cmpd="sng" w="12700">
              <a:solidFill>
                <a:srgbClr val="F7D2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117"/>
            <p:cNvSpPr/>
            <p:nvPr/>
          </p:nvSpPr>
          <p:spPr>
            <a:xfrm>
              <a:off x="6187694" y="5717326"/>
              <a:ext cx="1009650" cy="285115"/>
            </a:xfrm>
            <a:custGeom>
              <a:rect b="b" l="l" r="r" t="t"/>
              <a:pathLst>
                <a:path extrusionOk="0" h="285114" w="1009650">
                  <a:moveTo>
                    <a:pt x="0" y="88541"/>
                  </a:moveTo>
                  <a:lnTo>
                    <a:pt x="48203" y="68424"/>
                  </a:lnTo>
                  <a:lnTo>
                    <a:pt x="96754" y="50940"/>
                  </a:lnTo>
                  <a:lnTo>
                    <a:pt x="145531" y="36064"/>
                  </a:lnTo>
                  <a:lnTo>
                    <a:pt x="194415" y="23774"/>
                  </a:lnTo>
                  <a:lnTo>
                    <a:pt x="243286" y="14045"/>
                  </a:lnTo>
                  <a:lnTo>
                    <a:pt x="292024" y="6856"/>
                  </a:lnTo>
                  <a:lnTo>
                    <a:pt x="340508" y="2182"/>
                  </a:lnTo>
                  <a:lnTo>
                    <a:pt x="388619" y="0"/>
                  </a:lnTo>
                  <a:lnTo>
                    <a:pt x="436237" y="286"/>
                  </a:lnTo>
                  <a:lnTo>
                    <a:pt x="483241" y="3017"/>
                  </a:lnTo>
                  <a:lnTo>
                    <a:pt x="529512" y="8171"/>
                  </a:lnTo>
                  <a:lnTo>
                    <a:pt x="574928" y="15722"/>
                  </a:lnTo>
                  <a:lnTo>
                    <a:pt x="619372" y="25649"/>
                  </a:lnTo>
                  <a:lnTo>
                    <a:pt x="662721" y="37928"/>
                  </a:lnTo>
                  <a:lnTo>
                    <a:pt x="704857" y="52534"/>
                  </a:lnTo>
                  <a:lnTo>
                    <a:pt x="745659" y="69446"/>
                  </a:lnTo>
                  <a:lnTo>
                    <a:pt x="785007" y="88639"/>
                  </a:lnTo>
                  <a:lnTo>
                    <a:pt x="822781" y="110090"/>
                  </a:lnTo>
                  <a:lnTo>
                    <a:pt x="858861" y="133776"/>
                  </a:lnTo>
                  <a:lnTo>
                    <a:pt x="893127" y="159673"/>
                  </a:lnTo>
                  <a:lnTo>
                    <a:pt x="925459" y="187759"/>
                  </a:lnTo>
                  <a:lnTo>
                    <a:pt x="955737" y="218009"/>
                  </a:lnTo>
                  <a:lnTo>
                    <a:pt x="983840" y="250400"/>
                  </a:lnTo>
                  <a:lnTo>
                    <a:pt x="1009650" y="284908"/>
                  </a:lnTo>
                </a:path>
              </a:pathLst>
            </a:custGeom>
            <a:noFill/>
            <a:ln cap="flat" cmpd="sng" w="76200">
              <a:solidFill>
                <a:srgbClr val="3645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29" name="Google Shape;3129;p1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255008" y="4104131"/>
              <a:ext cx="4643628" cy="2753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0" name="Google Shape;3130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03564" y="267839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1" name="Google Shape;3131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8240" y="2538983"/>
              <a:ext cx="637031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2" name="Google Shape;3132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02040" y="3335235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3" name="Google Shape;3133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6716" y="3195827"/>
              <a:ext cx="637031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4" name="Google Shape;3134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03564" y="394940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5" name="Google Shape;3135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78240" y="3808475"/>
              <a:ext cx="637031" cy="733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6" name="Google Shape;3136;p117"/>
            <p:cNvSpPr/>
            <p:nvPr/>
          </p:nvSpPr>
          <p:spPr>
            <a:xfrm>
              <a:off x="0" y="6431280"/>
              <a:ext cx="12192000" cy="426720"/>
            </a:xfrm>
            <a:custGeom>
              <a:rect b="b" l="l" r="r" t="t"/>
              <a:pathLst>
                <a:path extrusionOk="0" h="426720" w="1219200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extrusionOk="0" h="426720" w="1219200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extrusionOk="0" h="426720" w="1219200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extrusionOk="0" h="426720" w="1219200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extrusionOk="0" h="426720" w="1219200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extrusionOk="0" h="426720" w="1219200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37" name="Google Shape;3137;p1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430256" y="6350507"/>
              <a:ext cx="152400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8" name="Google Shape;3138;p117"/>
          <p:cNvSpPr txBox="1"/>
          <p:nvPr>
            <p:ph type="title"/>
          </p:nvPr>
        </p:nvSpPr>
        <p:spPr>
          <a:xfrm>
            <a:off x="353059" y="271983"/>
            <a:ext cx="4073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Why Orchestrate?</a:t>
            </a:r>
            <a:endParaRPr/>
          </a:p>
        </p:txBody>
      </p:sp>
      <p:sp>
        <p:nvSpPr>
          <p:cNvPr id="3139" name="Google Shape;3139;p117"/>
          <p:cNvSpPr txBox="1"/>
          <p:nvPr/>
        </p:nvSpPr>
        <p:spPr>
          <a:xfrm>
            <a:off x="513587" y="1711451"/>
            <a:ext cx="3439795" cy="22021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0029" marR="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nodejs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0029" marR="1626235" rtl="0" algn="just">
              <a:lnSpc>
                <a:spcPct val="1892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nodejs  docker run nodejs  docker run nodejs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40" name="Google Shape;3140;p117"/>
          <p:cNvGrpSpPr/>
          <p:nvPr/>
        </p:nvGrpSpPr>
        <p:grpSpPr>
          <a:xfrm>
            <a:off x="5674354" y="0"/>
            <a:ext cx="5273675" cy="1558290"/>
            <a:chOff x="5674354" y="0"/>
            <a:chExt cx="5273675" cy="1558290"/>
          </a:xfrm>
        </p:grpSpPr>
        <p:sp>
          <p:nvSpPr>
            <p:cNvPr id="3141" name="Google Shape;3141;p117"/>
            <p:cNvSpPr/>
            <p:nvPr/>
          </p:nvSpPr>
          <p:spPr>
            <a:xfrm>
              <a:off x="5674354" y="0"/>
              <a:ext cx="5273675" cy="1558290"/>
            </a:xfrm>
            <a:custGeom>
              <a:rect b="b" l="l" r="r" t="t"/>
              <a:pathLst>
                <a:path extrusionOk="0" h="1558290" w="5273675">
                  <a:moveTo>
                    <a:pt x="3381873" y="1349248"/>
                  </a:moveTo>
                  <a:lnTo>
                    <a:pt x="2013336" y="1349248"/>
                  </a:lnTo>
                  <a:lnTo>
                    <a:pt x="2046635" y="1375651"/>
                  </a:lnTo>
                  <a:lnTo>
                    <a:pt x="2082890" y="1400570"/>
                  </a:lnTo>
                  <a:lnTo>
                    <a:pt x="2121892" y="1423908"/>
                  </a:lnTo>
                  <a:lnTo>
                    <a:pt x="2163525" y="1445625"/>
                  </a:lnTo>
                  <a:lnTo>
                    <a:pt x="2207614" y="1465643"/>
                  </a:lnTo>
                  <a:lnTo>
                    <a:pt x="2253997" y="1483893"/>
                  </a:lnTo>
                  <a:lnTo>
                    <a:pt x="2302512" y="1500306"/>
                  </a:lnTo>
                  <a:lnTo>
                    <a:pt x="2352997" y="1514815"/>
                  </a:lnTo>
                  <a:lnTo>
                    <a:pt x="2405291" y="1527350"/>
                  </a:lnTo>
                  <a:lnTo>
                    <a:pt x="2459233" y="1537842"/>
                  </a:lnTo>
                  <a:lnTo>
                    <a:pt x="2513723" y="1546126"/>
                  </a:lnTo>
                  <a:lnTo>
                    <a:pt x="2568313" y="1552211"/>
                  </a:lnTo>
                  <a:lnTo>
                    <a:pt x="2622852" y="1556144"/>
                  </a:lnTo>
                  <a:lnTo>
                    <a:pt x="2677186" y="1557972"/>
                  </a:lnTo>
                  <a:lnTo>
                    <a:pt x="2731164" y="1557742"/>
                  </a:lnTo>
                  <a:lnTo>
                    <a:pt x="2784631" y="1555499"/>
                  </a:lnTo>
                  <a:lnTo>
                    <a:pt x="2837436" y="1551292"/>
                  </a:lnTo>
                  <a:lnTo>
                    <a:pt x="2889425" y="1545166"/>
                  </a:lnTo>
                  <a:lnTo>
                    <a:pt x="2940445" y="1537168"/>
                  </a:lnTo>
                  <a:lnTo>
                    <a:pt x="2990345" y="1527345"/>
                  </a:lnTo>
                  <a:lnTo>
                    <a:pt x="3038970" y="1515743"/>
                  </a:lnTo>
                  <a:lnTo>
                    <a:pt x="3086169" y="1502410"/>
                  </a:lnTo>
                  <a:lnTo>
                    <a:pt x="3131788" y="1487390"/>
                  </a:lnTo>
                  <a:lnTo>
                    <a:pt x="3175675" y="1470732"/>
                  </a:lnTo>
                  <a:lnTo>
                    <a:pt x="3217676" y="1452482"/>
                  </a:lnTo>
                  <a:lnTo>
                    <a:pt x="3257640" y="1432687"/>
                  </a:lnTo>
                  <a:lnTo>
                    <a:pt x="3295413" y="1411392"/>
                  </a:lnTo>
                  <a:lnTo>
                    <a:pt x="3330842" y="1388645"/>
                  </a:lnTo>
                  <a:lnTo>
                    <a:pt x="3363775" y="1364493"/>
                  </a:lnTo>
                  <a:lnTo>
                    <a:pt x="3381873" y="1349248"/>
                  </a:lnTo>
                  <a:close/>
                </a:path>
                <a:path extrusionOk="0" h="1558290" w="5273675">
                  <a:moveTo>
                    <a:pt x="4377601" y="1155827"/>
                  </a:moveTo>
                  <a:lnTo>
                    <a:pt x="711840" y="1155827"/>
                  </a:lnTo>
                  <a:lnTo>
                    <a:pt x="715015" y="1159128"/>
                  </a:lnTo>
                  <a:lnTo>
                    <a:pt x="751611" y="1192085"/>
                  </a:lnTo>
                  <a:lnTo>
                    <a:pt x="783731" y="1217355"/>
                  </a:lnTo>
                  <a:lnTo>
                    <a:pt x="817983" y="1241272"/>
                  </a:lnTo>
                  <a:lnTo>
                    <a:pt x="854248" y="1263819"/>
                  </a:lnTo>
                  <a:lnTo>
                    <a:pt x="892403" y="1284978"/>
                  </a:lnTo>
                  <a:lnTo>
                    <a:pt x="932329" y="1304733"/>
                  </a:lnTo>
                  <a:lnTo>
                    <a:pt x="973903" y="1323066"/>
                  </a:lnTo>
                  <a:lnTo>
                    <a:pt x="1017005" y="1339959"/>
                  </a:lnTo>
                  <a:lnTo>
                    <a:pt x="1061513" y="1355397"/>
                  </a:lnTo>
                  <a:lnTo>
                    <a:pt x="1107307" y="1369362"/>
                  </a:lnTo>
                  <a:lnTo>
                    <a:pt x="1154265" y="1381836"/>
                  </a:lnTo>
                  <a:lnTo>
                    <a:pt x="1202266" y="1392802"/>
                  </a:lnTo>
                  <a:lnTo>
                    <a:pt x="1251189" y="1402244"/>
                  </a:lnTo>
                  <a:lnTo>
                    <a:pt x="1300914" y="1410144"/>
                  </a:lnTo>
                  <a:lnTo>
                    <a:pt x="1351318" y="1416485"/>
                  </a:lnTo>
                  <a:lnTo>
                    <a:pt x="1402281" y="1421250"/>
                  </a:lnTo>
                  <a:lnTo>
                    <a:pt x="1453682" y="1424421"/>
                  </a:lnTo>
                  <a:lnTo>
                    <a:pt x="1505399" y="1425983"/>
                  </a:lnTo>
                  <a:lnTo>
                    <a:pt x="1557312" y="1425916"/>
                  </a:lnTo>
                  <a:lnTo>
                    <a:pt x="1609298" y="1424205"/>
                  </a:lnTo>
                  <a:lnTo>
                    <a:pt x="1661239" y="1420832"/>
                  </a:lnTo>
                  <a:lnTo>
                    <a:pt x="1713011" y="1415780"/>
                  </a:lnTo>
                  <a:lnTo>
                    <a:pt x="1764494" y="1409032"/>
                  </a:lnTo>
                  <a:lnTo>
                    <a:pt x="1815614" y="1400561"/>
                  </a:lnTo>
                  <a:lnTo>
                    <a:pt x="1866109" y="1390378"/>
                  </a:lnTo>
                  <a:lnTo>
                    <a:pt x="1915999" y="1378438"/>
                  </a:lnTo>
                  <a:lnTo>
                    <a:pt x="1965115" y="1364734"/>
                  </a:lnTo>
                  <a:lnTo>
                    <a:pt x="2013336" y="1349248"/>
                  </a:lnTo>
                  <a:lnTo>
                    <a:pt x="3381873" y="1349248"/>
                  </a:lnTo>
                  <a:lnTo>
                    <a:pt x="3421541" y="1312158"/>
                  </a:lnTo>
                  <a:lnTo>
                    <a:pt x="3467488" y="1254760"/>
                  </a:lnTo>
                  <a:lnTo>
                    <a:pt x="3485647" y="1224279"/>
                  </a:lnTo>
                  <a:lnTo>
                    <a:pt x="4232073" y="1224279"/>
                  </a:lnTo>
                  <a:lnTo>
                    <a:pt x="4242776" y="1220671"/>
                  </a:lnTo>
                  <a:lnTo>
                    <a:pt x="4289395" y="1201895"/>
                  </a:lnTo>
                  <a:lnTo>
                    <a:pt x="4333122" y="1181086"/>
                  </a:lnTo>
                  <a:lnTo>
                    <a:pt x="4373745" y="1158361"/>
                  </a:lnTo>
                  <a:lnTo>
                    <a:pt x="4377601" y="1155827"/>
                  </a:lnTo>
                  <a:close/>
                </a:path>
                <a:path extrusionOk="0" h="1558290" w="5273675">
                  <a:moveTo>
                    <a:pt x="4232073" y="1224279"/>
                  </a:moveTo>
                  <a:lnTo>
                    <a:pt x="3485647" y="1224279"/>
                  </a:lnTo>
                  <a:lnTo>
                    <a:pt x="3533939" y="1239979"/>
                  </a:lnTo>
                  <a:lnTo>
                    <a:pt x="3584055" y="1253412"/>
                  </a:lnTo>
                  <a:lnTo>
                    <a:pt x="3635750" y="1264538"/>
                  </a:lnTo>
                  <a:lnTo>
                    <a:pt x="3688781" y="1273313"/>
                  </a:lnTo>
                  <a:lnTo>
                    <a:pt x="3742902" y="1279695"/>
                  </a:lnTo>
                  <a:lnTo>
                    <a:pt x="3797870" y="1283642"/>
                  </a:lnTo>
                  <a:lnTo>
                    <a:pt x="3853439" y="1285113"/>
                  </a:lnTo>
                  <a:lnTo>
                    <a:pt x="3914314" y="1283919"/>
                  </a:lnTo>
                  <a:lnTo>
                    <a:pt x="3973793" y="1279855"/>
                  </a:lnTo>
                  <a:lnTo>
                    <a:pt x="4031663" y="1273042"/>
                  </a:lnTo>
                  <a:lnTo>
                    <a:pt x="4087710" y="1263597"/>
                  </a:lnTo>
                  <a:lnTo>
                    <a:pt x="4141720" y="1251641"/>
                  </a:lnTo>
                  <a:lnTo>
                    <a:pt x="4193480" y="1237292"/>
                  </a:lnTo>
                  <a:lnTo>
                    <a:pt x="4232073" y="1224279"/>
                  </a:lnTo>
                  <a:close/>
                </a:path>
                <a:path extrusionOk="0" h="1558290" w="5273675">
                  <a:moveTo>
                    <a:pt x="5154366" y="0"/>
                  </a:moveTo>
                  <a:lnTo>
                    <a:pt x="472923" y="0"/>
                  </a:lnTo>
                  <a:lnTo>
                    <a:pt x="471992" y="10972"/>
                  </a:lnTo>
                  <a:lnTo>
                    <a:pt x="473506" y="45441"/>
                  </a:lnTo>
                  <a:lnTo>
                    <a:pt x="479557" y="80264"/>
                  </a:lnTo>
                  <a:lnTo>
                    <a:pt x="475112" y="87122"/>
                  </a:lnTo>
                  <a:lnTo>
                    <a:pt x="419888" y="92075"/>
                  </a:lnTo>
                  <a:lnTo>
                    <a:pt x="366397" y="100237"/>
                  </a:lnTo>
                  <a:lnTo>
                    <a:pt x="315017" y="111468"/>
                  </a:lnTo>
                  <a:lnTo>
                    <a:pt x="266127" y="125628"/>
                  </a:lnTo>
                  <a:lnTo>
                    <a:pt x="220105" y="142576"/>
                  </a:lnTo>
                  <a:lnTo>
                    <a:pt x="177330" y="162174"/>
                  </a:lnTo>
                  <a:lnTo>
                    <a:pt x="138180" y="184280"/>
                  </a:lnTo>
                  <a:lnTo>
                    <a:pt x="103033" y="208754"/>
                  </a:lnTo>
                  <a:lnTo>
                    <a:pt x="72268" y="235457"/>
                  </a:lnTo>
                  <a:lnTo>
                    <a:pt x="42255" y="269448"/>
                  </a:lnTo>
                  <a:lnTo>
                    <a:pt x="20324" y="304516"/>
                  </a:lnTo>
                  <a:lnTo>
                    <a:pt x="6298" y="340271"/>
                  </a:lnTo>
                  <a:lnTo>
                    <a:pt x="0" y="376325"/>
                  </a:lnTo>
                  <a:lnTo>
                    <a:pt x="1251" y="412289"/>
                  </a:lnTo>
                  <a:lnTo>
                    <a:pt x="25694" y="482393"/>
                  </a:lnTo>
                  <a:lnTo>
                    <a:pt x="48530" y="515755"/>
                  </a:lnTo>
                  <a:lnTo>
                    <a:pt x="78205" y="547472"/>
                  </a:lnTo>
                  <a:lnTo>
                    <a:pt x="114543" y="577155"/>
                  </a:lnTo>
                  <a:lnTo>
                    <a:pt x="157365" y="604415"/>
                  </a:lnTo>
                  <a:lnTo>
                    <a:pt x="206494" y="628864"/>
                  </a:lnTo>
                  <a:lnTo>
                    <a:pt x="261752" y="650113"/>
                  </a:lnTo>
                  <a:lnTo>
                    <a:pt x="212995" y="684347"/>
                  </a:lnTo>
                  <a:lnTo>
                    <a:pt x="173911" y="721844"/>
                  </a:lnTo>
                  <a:lnTo>
                    <a:pt x="144880" y="761952"/>
                  </a:lnTo>
                  <a:lnTo>
                    <a:pt x="126286" y="804018"/>
                  </a:lnTo>
                  <a:lnTo>
                    <a:pt x="118507" y="847389"/>
                  </a:lnTo>
                  <a:lnTo>
                    <a:pt x="121925" y="891413"/>
                  </a:lnTo>
                  <a:lnTo>
                    <a:pt x="147377" y="954877"/>
                  </a:lnTo>
                  <a:lnTo>
                    <a:pt x="194480" y="1012026"/>
                  </a:lnTo>
                  <a:lnTo>
                    <a:pt x="225251" y="1037829"/>
                  </a:lnTo>
                  <a:lnTo>
                    <a:pt x="260355" y="1061570"/>
                  </a:lnTo>
                  <a:lnTo>
                    <a:pt x="299432" y="1083087"/>
                  </a:lnTo>
                  <a:lnTo>
                    <a:pt x="342120" y="1102219"/>
                  </a:lnTo>
                  <a:lnTo>
                    <a:pt x="388061" y="1118805"/>
                  </a:lnTo>
                  <a:lnTo>
                    <a:pt x="436895" y="1132684"/>
                  </a:lnTo>
                  <a:lnTo>
                    <a:pt x="488260" y="1143695"/>
                  </a:lnTo>
                  <a:lnTo>
                    <a:pt x="541797" y="1151675"/>
                  </a:lnTo>
                  <a:lnTo>
                    <a:pt x="597147" y="1156465"/>
                  </a:lnTo>
                  <a:lnTo>
                    <a:pt x="653948" y="1157902"/>
                  </a:lnTo>
                  <a:lnTo>
                    <a:pt x="711840" y="1155827"/>
                  </a:lnTo>
                  <a:lnTo>
                    <a:pt x="4377601" y="1155827"/>
                  </a:lnTo>
                  <a:lnTo>
                    <a:pt x="4411049" y="1133841"/>
                  </a:lnTo>
                  <a:lnTo>
                    <a:pt x="4444822" y="1107644"/>
                  </a:lnTo>
                  <a:lnTo>
                    <a:pt x="4474848" y="1079890"/>
                  </a:lnTo>
                  <a:lnTo>
                    <a:pt x="4500916" y="1050698"/>
                  </a:lnTo>
                  <a:lnTo>
                    <a:pt x="4540318" y="988478"/>
                  </a:lnTo>
                  <a:lnTo>
                    <a:pt x="4561319" y="921939"/>
                  </a:lnTo>
                  <a:lnTo>
                    <a:pt x="4564385" y="887349"/>
                  </a:lnTo>
                  <a:lnTo>
                    <a:pt x="4616724" y="882110"/>
                  </a:lnTo>
                  <a:lnTo>
                    <a:pt x="4668200" y="874992"/>
                  </a:lnTo>
                  <a:lnTo>
                    <a:pt x="4718663" y="866031"/>
                  </a:lnTo>
                  <a:lnTo>
                    <a:pt x="4767966" y="855265"/>
                  </a:lnTo>
                  <a:lnTo>
                    <a:pt x="4815959" y="842731"/>
                  </a:lnTo>
                  <a:lnTo>
                    <a:pt x="4862494" y="828466"/>
                  </a:lnTo>
                  <a:lnTo>
                    <a:pt x="4907421" y="812508"/>
                  </a:lnTo>
                  <a:lnTo>
                    <a:pt x="4950592" y="794892"/>
                  </a:lnTo>
                  <a:lnTo>
                    <a:pt x="5000277" y="771397"/>
                  </a:lnTo>
                  <a:lnTo>
                    <a:pt x="5045932" y="746183"/>
                  </a:lnTo>
                  <a:lnTo>
                    <a:pt x="5087522" y="719399"/>
                  </a:lnTo>
                  <a:lnTo>
                    <a:pt x="5125015" y="691190"/>
                  </a:lnTo>
                  <a:lnTo>
                    <a:pt x="5158375" y="661703"/>
                  </a:lnTo>
                  <a:lnTo>
                    <a:pt x="5187570" y="631085"/>
                  </a:lnTo>
                  <a:lnTo>
                    <a:pt x="5212565" y="599482"/>
                  </a:lnTo>
                  <a:lnTo>
                    <a:pt x="5233327" y="567041"/>
                  </a:lnTo>
                  <a:lnTo>
                    <a:pt x="5262015" y="500232"/>
                  </a:lnTo>
                  <a:lnTo>
                    <a:pt x="5273365" y="431829"/>
                  </a:lnTo>
                  <a:lnTo>
                    <a:pt x="5272453" y="397398"/>
                  </a:lnTo>
                  <a:lnTo>
                    <a:pt x="5257286" y="328806"/>
                  </a:lnTo>
                  <a:lnTo>
                    <a:pt x="5224104" y="261554"/>
                  </a:lnTo>
                  <a:lnTo>
                    <a:pt x="5200673" y="228798"/>
                  </a:lnTo>
                  <a:lnTo>
                    <a:pt x="5172636" y="196816"/>
                  </a:lnTo>
                  <a:lnTo>
                    <a:pt x="5139960" y="165755"/>
                  </a:lnTo>
                  <a:lnTo>
                    <a:pt x="5102611" y="135763"/>
                  </a:lnTo>
                  <a:lnTo>
                    <a:pt x="5111130" y="123858"/>
                  </a:lnTo>
                  <a:lnTo>
                    <a:pt x="5132329" y="87122"/>
                  </a:lnTo>
                  <a:lnTo>
                    <a:pt x="5153485" y="17377"/>
                  </a:lnTo>
                  <a:lnTo>
                    <a:pt x="5154366" y="0"/>
                  </a:lnTo>
                  <a:close/>
                </a:path>
              </a:pathLst>
            </a:custGeom>
            <a:solidFill>
              <a:srgbClr val="FFD5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117"/>
            <p:cNvSpPr/>
            <p:nvPr/>
          </p:nvSpPr>
          <p:spPr>
            <a:xfrm>
              <a:off x="5674354" y="0"/>
              <a:ext cx="5273675" cy="1558290"/>
            </a:xfrm>
            <a:custGeom>
              <a:rect b="b" l="l" r="r" t="t"/>
              <a:pathLst>
                <a:path extrusionOk="0" h="1558290" w="5273675">
                  <a:moveTo>
                    <a:pt x="479557" y="80264"/>
                  </a:moveTo>
                  <a:lnTo>
                    <a:pt x="473506" y="45441"/>
                  </a:lnTo>
                  <a:lnTo>
                    <a:pt x="471992" y="10972"/>
                  </a:lnTo>
                  <a:lnTo>
                    <a:pt x="472923" y="0"/>
                  </a:lnTo>
                </a:path>
                <a:path extrusionOk="0" h="1558290" w="5273675">
                  <a:moveTo>
                    <a:pt x="5154366" y="0"/>
                  </a:moveTo>
                  <a:lnTo>
                    <a:pt x="5145912" y="52217"/>
                  </a:lnTo>
                  <a:lnTo>
                    <a:pt x="5126025" y="99526"/>
                  </a:lnTo>
                  <a:lnTo>
                    <a:pt x="5102611" y="135763"/>
                  </a:lnTo>
                  <a:lnTo>
                    <a:pt x="5139960" y="165755"/>
                  </a:lnTo>
                  <a:lnTo>
                    <a:pt x="5172636" y="196816"/>
                  </a:lnTo>
                  <a:lnTo>
                    <a:pt x="5200673" y="228798"/>
                  </a:lnTo>
                  <a:lnTo>
                    <a:pt x="5224104" y="261554"/>
                  </a:lnTo>
                  <a:lnTo>
                    <a:pt x="5242964" y="294940"/>
                  </a:lnTo>
                  <a:lnTo>
                    <a:pt x="5267104" y="363008"/>
                  </a:lnTo>
                  <a:lnTo>
                    <a:pt x="5273365" y="431829"/>
                  </a:lnTo>
                  <a:lnTo>
                    <a:pt x="5269874" y="466156"/>
                  </a:lnTo>
                  <a:lnTo>
                    <a:pt x="5249822" y="533909"/>
                  </a:lnTo>
                  <a:lnTo>
                    <a:pt x="5212565" y="599482"/>
                  </a:lnTo>
                  <a:lnTo>
                    <a:pt x="5187570" y="631085"/>
                  </a:lnTo>
                  <a:lnTo>
                    <a:pt x="5158375" y="661703"/>
                  </a:lnTo>
                  <a:lnTo>
                    <a:pt x="5125015" y="691190"/>
                  </a:lnTo>
                  <a:lnTo>
                    <a:pt x="5087522" y="719399"/>
                  </a:lnTo>
                  <a:lnTo>
                    <a:pt x="5045932" y="746183"/>
                  </a:lnTo>
                  <a:lnTo>
                    <a:pt x="5000277" y="771397"/>
                  </a:lnTo>
                  <a:lnTo>
                    <a:pt x="4950592" y="794892"/>
                  </a:lnTo>
                  <a:lnTo>
                    <a:pt x="4907421" y="812508"/>
                  </a:lnTo>
                  <a:lnTo>
                    <a:pt x="4862494" y="828466"/>
                  </a:lnTo>
                  <a:lnTo>
                    <a:pt x="4815959" y="842731"/>
                  </a:lnTo>
                  <a:lnTo>
                    <a:pt x="4767966" y="855265"/>
                  </a:lnTo>
                  <a:lnTo>
                    <a:pt x="4718663" y="866031"/>
                  </a:lnTo>
                  <a:lnTo>
                    <a:pt x="4668200" y="874992"/>
                  </a:lnTo>
                  <a:lnTo>
                    <a:pt x="4616724" y="882110"/>
                  </a:lnTo>
                  <a:lnTo>
                    <a:pt x="4564385" y="887349"/>
                  </a:lnTo>
                  <a:lnTo>
                    <a:pt x="4561319" y="921939"/>
                  </a:lnTo>
                  <a:lnTo>
                    <a:pt x="4540318" y="988478"/>
                  </a:lnTo>
                  <a:lnTo>
                    <a:pt x="4500916" y="1050698"/>
                  </a:lnTo>
                  <a:lnTo>
                    <a:pt x="4474848" y="1079890"/>
                  </a:lnTo>
                  <a:lnTo>
                    <a:pt x="4444822" y="1107644"/>
                  </a:lnTo>
                  <a:lnTo>
                    <a:pt x="4411049" y="1133841"/>
                  </a:lnTo>
                  <a:lnTo>
                    <a:pt x="4373745" y="1158361"/>
                  </a:lnTo>
                  <a:lnTo>
                    <a:pt x="4333122" y="1181086"/>
                  </a:lnTo>
                  <a:lnTo>
                    <a:pt x="4289395" y="1201895"/>
                  </a:lnTo>
                  <a:lnTo>
                    <a:pt x="4242776" y="1220671"/>
                  </a:lnTo>
                  <a:lnTo>
                    <a:pt x="4193480" y="1237292"/>
                  </a:lnTo>
                  <a:lnTo>
                    <a:pt x="4141720" y="1251641"/>
                  </a:lnTo>
                  <a:lnTo>
                    <a:pt x="4087710" y="1263597"/>
                  </a:lnTo>
                  <a:lnTo>
                    <a:pt x="4031663" y="1273042"/>
                  </a:lnTo>
                  <a:lnTo>
                    <a:pt x="3973793" y="1279855"/>
                  </a:lnTo>
                  <a:lnTo>
                    <a:pt x="3914314" y="1283919"/>
                  </a:lnTo>
                  <a:lnTo>
                    <a:pt x="3853439" y="1285113"/>
                  </a:lnTo>
                  <a:lnTo>
                    <a:pt x="3797870" y="1283642"/>
                  </a:lnTo>
                  <a:lnTo>
                    <a:pt x="3742902" y="1279695"/>
                  </a:lnTo>
                  <a:lnTo>
                    <a:pt x="3688781" y="1273313"/>
                  </a:lnTo>
                  <a:lnTo>
                    <a:pt x="3635750" y="1264538"/>
                  </a:lnTo>
                  <a:lnTo>
                    <a:pt x="3584055" y="1253412"/>
                  </a:lnTo>
                  <a:lnTo>
                    <a:pt x="3533939" y="1239979"/>
                  </a:lnTo>
                  <a:lnTo>
                    <a:pt x="3485647" y="1224279"/>
                  </a:lnTo>
                  <a:lnTo>
                    <a:pt x="3467488" y="1254760"/>
                  </a:lnTo>
                  <a:lnTo>
                    <a:pt x="3421541" y="1312158"/>
                  </a:lnTo>
                  <a:lnTo>
                    <a:pt x="3394059" y="1338982"/>
                  </a:lnTo>
                  <a:lnTo>
                    <a:pt x="3363775" y="1364493"/>
                  </a:lnTo>
                  <a:lnTo>
                    <a:pt x="3330842" y="1388645"/>
                  </a:lnTo>
                  <a:lnTo>
                    <a:pt x="3295413" y="1411392"/>
                  </a:lnTo>
                  <a:lnTo>
                    <a:pt x="3257640" y="1432687"/>
                  </a:lnTo>
                  <a:lnTo>
                    <a:pt x="3217676" y="1452482"/>
                  </a:lnTo>
                  <a:lnTo>
                    <a:pt x="3175675" y="1470732"/>
                  </a:lnTo>
                  <a:lnTo>
                    <a:pt x="3131788" y="1487390"/>
                  </a:lnTo>
                  <a:lnTo>
                    <a:pt x="3086169" y="1502410"/>
                  </a:lnTo>
                  <a:lnTo>
                    <a:pt x="3038970" y="1515743"/>
                  </a:lnTo>
                  <a:lnTo>
                    <a:pt x="2990345" y="1527345"/>
                  </a:lnTo>
                  <a:lnTo>
                    <a:pt x="2940445" y="1537168"/>
                  </a:lnTo>
                  <a:lnTo>
                    <a:pt x="2889425" y="1545166"/>
                  </a:lnTo>
                  <a:lnTo>
                    <a:pt x="2837436" y="1551292"/>
                  </a:lnTo>
                  <a:lnTo>
                    <a:pt x="2784631" y="1555499"/>
                  </a:lnTo>
                  <a:lnTo>
                    <a:pt x="2731164" y="1557742"/>
                  </a:lnTo>
                  <a:lnTo>
                    <a:pt x="2677186" y="1557972"/>
                  </a:lnTo>
                  <a:lnTo>
                    <a:pt x="2622852" y="1556144"/>
                  </a:lnTo>
                  <a:lnTo>
                    <a:pt x="2568313" y="1552211"/>
                  </a:lnTo>
                  <a:lnTo>
                    <a:pt x="2513723" y="1546126"/>
                  </a:lnTo>
                  <a:lnTo>
                    <a:pt x="2459233" y="1537842"/>
                  </a:lnTo>
                  <a:lnTo>
                    <a:pt x="2405291" y="1527350"/>
                  </a:lnTo>
                  <a:lnTo>
                    <a:pt x="2352997" y="1514815"/>
                  </a:lnTo>
                  <a:lnTo>
                    <a:pt x="2302512" y="1500306"/>
                  </a:lnTo>
                  <a:lnTo>
                    <a:pt x="2253997" y="1483893"/>
                  </a:lnTo>
                  <a:lnTo>
                    <a:pt x="2207614" y="1465643"/>
                  </a:lnTo>
                  <a:lnTo>
                    <a:pt x="2163525" y="1445625"/>
                  </a:lnTo>
                  <a:lnTo>
                    <a:pt x="2121892" y="1423908"/>
                  </a:lnTo>
                  <a:lnTo>
                    <a:pt x="2082874" y="1400561"/>
                  </a:lnTo>
                  <a:lnTo>
                    <a:pt x="2046635" y="1375651"/>
                  </a:lnTo>
                  <a:lnTo>
                    <a:pt x="2013336" y="1349248"/>
                  </a:lnTo>
                  <a:lnTo>
                    <a:pt x="1965115" y="1364734"/>
                  </a:lnTo>
                  <a:lnTo>
                    <a:pt x="1915999" y="1378438"/>
                  </a:lnTo>
                  <a:lnTo>
                    <a:pt x="1866109" y="1390378"/>
                  </a:lnTo>
                  <a:lnTo>
                    <a:pt x="1815567" y="1400570"/>
                  </a:lnTo>
                  <a:lnTo>
                    <a:pt x="1764494" y="1409032"/>
                  </a:lnTo>
                  <a:lnTo>
                    <a:pt x="1713011" y="1415780"/>
                  </a:lnTo>
                  <a:lnTo>
                    <a:pt x="1661239" y="1420832"/>
                  </a:lnTo>
                  <a:lnTo>
                    <a:pt x="1609298" y="1424205"/>
                  </a:lnTo>
                  <a:lnTo>
                    <a:pt x="1557312" y="1425916"/>
                  </a:lnTo>
                  <a:lnTo>
                    <a:pt x="1505399" y="1425983"/>
                  </a:lnTo>
                  <a:lnTo>
                    <a:pt x="1453682" y="1424421"/>
                  </a:lnTo>
                  <a:lnTo>
                    <a:pt x="1402281" y="1421250"/>
                  </a:lnTo>
                  <a:lnTo>
                    <a:pt x="1351318" y="1416485"/>
                  </a:lnTo>
                  <a:lnTo>
                    <a:pt x="1300914" y="1410144"/>
                  </a:lnTo>
                  <a:lnTo>
                    <a:pt x="1251189" y="1402244"/>
                  </a:lnTo>
                  <a:lnTo>
                    <a:pt x="1202266" y="1392802"/>
                  </a:lnTo>
                  <a:lnTo>
                    <a:pt x="1154265" y="1381836"/>
                  </a:lnTo>
                  <a:lnTo>
                    <a:pt x="1107307" y="1369362"/>
                  </a:lnTo>
                  <a:lnTo>
                    <a:pt x="1061513" y="1355397"/>
                  </a:lnTo>
                  <a:lnTo>
                    <a:pt x="1017005" y="1339959"/>
                  </a:lnTo>
                  <a:lnTo>
                    <a:pt x="973903" y="1323066"/>
                  </a:lnTo>
                  <a:lnTo>
                    <a:pt x="932329" y="1304733"/>
                  </a:lnTo>
                  <a:lnTo>
                    <a:pt x="892403" y="1284978"/>
                  </a:lnTo>
                  <a:lnTo>
                    <a:pt x="854248" y="1263819"/>
                  </a:lnTo>
                  <a:lnTo>
                    <a:pt x="817983" y="1241272"/>
                  </a:lnTo>
                  <a:lnTo>
                    <a:pt x="783731" y="1217355"/>
                  </a:lnTo>
                  <a:lnTo>
                    <a:pt x="751611" y="1192085"/>
                  </a:lnTo>
                  <a:lnTo>
                    <a:pt x="721746" y="1165478"/>
                  </a:lnTo>
                  <a:lnTo>
                    <a:pt x="711840" y="1155827"/>
                  </a:lnTo>
                  <a:lnTo>
                    <a:pt x="653948" y="1157902"/>
                  </a:lnTo>
                  <a:lnTo>
                    <a:pt x="597147" y="1156465"/>
                  </a:lnTo>
                  <a:lnTo>
                    <a:pt x="541797" y="1151675"/>
                  </a:lnTo>
                  <a:lnTo>
                    <a:pt x="488260" y="1143695"/>
                  </a:lnTo>
                  <a:lnTo>
                    <a:pt x="436895" y="1132684"/>
                  </a:lnTo>
                  <a:lnTo>
                    <a:pt x="388061" y="1118805"/>
                  </a:lnTo>
                  <a:lnTo>
                    <a:pt x="342120" y="1102219"/>
                  </a:lnTo>
                  <a:lnTo>
                    <a:pt x="299432" y="1083087"/>
                  </a:lnTo>
                  <a:lnTo>
                    <a:pt x="260355" y="1061570"/>
                  </a:lnTo>
                  <a:lnTo>
                    <a:pt x="225251" y="1037829"/>
                  </a:lnTo>
                  <a:lnTo>
                    <a:pt x="194480" y="1012026"/>
                  </a:lnTo>
                  <a:lnTo>
                    <a:pt x="147377" y="954877"/>
                  </a:lnTo>
                  <a:lnTo>
                    <a:pt x="121925" y="891413"/>
                  </a:lnTo>
                  <a:lnTo>
                    <a:pt x="118507" y="847389"/>
                  </a:lnTo>
                  <a:lnTo>
                    <a:pt x="126286" y="804018"/>
                  </a:lnTo>
                  <a:lnTo>
                    <a:pt x="144880" y="761952"/>
                  </a:lnTo>
                  <a:lnTo>
                    <a:pt x="173911" y="721844"/>
                  </a:lnTo>
                  <a:lnTo>
                    <a:pt x="212995" y="684347"/>
                  </a:lnTo>
                  <a:lnTo>
                    <a:pt x="261752" y="650113"/>
                  </a:lnTo>
                  <a:lnTo>
                    <a:pt x="206494" y="628864"/>
                  </a:lnTo>
                  <a:lnTo>
                    <a:pt x="157365" y="604415"/>
                  </a:lnTo>
                  <a:lnTo>
                    <a:pt x="114543" y="577155"/>
                  </a:lnTo>
                  <a:lnTo>
                    <a:pt x="78205" y="547472"/>
                  </a:lnTo>
                  <a:lnTo>
                    <a:pt x="48530" y="515755"/>
                  </a:lnTo>
                  <a:lnTo>
                    <a:pt x="25694" y="482393"/>
                  </a:lnTo>
                  <a:lnTo>
                    <a:pt x="1251" y="412289"/>
                  </a:lnTo>
                  <a:lnTo>
                    <a:pt x="0" y="376325"/>
                  </a:lnTo>
                  <a:lnTo>
                    <a:pt x="6298" y="340271"/>
                  </a:lnTo>
                  <a:lnTo>
                    <a:pt x="20324" y="304516"/>
                  </a:lnTo>
                  <a:lnTo>
                    <a:pt x="42255" y="269448"/>
                  </a:lnTo>
                  <a:lnTo>
                    <a:pt x="72268" y="235457"/>
                  </a:lnTo>
                  <a:lnTo>
                    <a:pt x="103033" y="208754"/>
                  </a:lnTo>
                  <a:lnTo>
                    <a:pt x="138180" y="184280"/>
                  </a:lnTo>
                  <a:lnTo>
                    <a:pt x="177330" y="162174"/>
                  </a:lnTo>
                  <a:lnTo>
                    <a:pt x="220105" y="142576"/>
                  </a:lnTo>
                  <a:lnTo>
                    <a:pt x="266127" y="125628"/>
                  </a:lnTo>
                  <a:lnTo>
                    <a:pt x="315017" y="111468"/>
                  </a:lnTo>
                  <a:lnTo>
                    <a:pt x="366397" y="100237"/>
                  </a:lnTo>
                  <a:lnTo>
                    <a:pt x="419888" y="92075"/>
                  </a:lnTo>
                  <a:lnTo>
                    <a:pt x="475112" y="87122"/>
                  </a:lnTo>
                  <a:lnTo>
                    <a:pt x="479557" y="80264"/>
                  </a:lnTo>
                </a:path>
                <a:path extrusionOk="0" h="1558290" w="5273675">
                  <a:moveTo>
                    <a:pt x="576204" y="682116"/>
                  </a:moveTo>
                  <a:lnTo>
                    <a:pt x="522413" y="682951"/>
                  </a:lnTo>
                  <a:lnTo>
                    <a:pt x="469007" y="680668"/>
                  </a:lnTo>
                  <a:lnTo>
                    <a:pt x="416391" y="675322"/>
                  </a:lnTo>
                  <a:lnTo>
                    <a:pt x="364970" y="666971"/>
                  </a:lnTo>
                  <a:lnTo>
                    <a:pt x="315152" y="655670"/>
                  </a:lnTo>
                  <a:lnTo>
                    <a:pt x="267340" y="641476"/>
                  </a:lnTo>
                </a:path>
                <a:path extrusionOk="0" h="1558290" w="5273675">
                  <a:moveTo>
                    <a:pt x="848746" y="1126744"/>
                  </a:moveTo>
                  <a:lnTo>
                    <a:pt x="815881" y="1133476"/>
                  </a:lnTo>
                  <a:lnTo>
                    <a:pt x="782325" y="1138983"/>
                  </a:lnTo>
                  <a:lnTo>
                    <a:pt x="748198" y="1143228"/>
                  </a:lnTo>
                  <a:lnTo>
                    <a:pt x="713618" y="1146175"/>
                  </a:lnTo>
                </a:path>
                <a:path extrusionOk="0" h="1558290" w="5273675">
                  <a:moveTo>
                    <a:pt x="2013082" y="1340358"/>
                  </a:moveTo>
                  <a:lnTo>
                    <a:pt x="1989611" y="1319149"/>
                  </a:lnTo>
                  <a:lnTo>
                    <a:pt x="1968188" y="1297273"/>
                  </a:lnTo>
                  <a:lnTo>
                    <a:pt x="1948860" y="1274778"/>
                  </a:lnTo>
                  <a:lnTo>
                    <a:pt x="1931675" y="1251712"/>
                  </a:lnTo>
                </a:path>
                <a:path extrusionOk="0" h="1558290" w="5273675">
                  <a:moveTo>
                    <a:pt x="3518667" y="1119251"/>
                  </a:moveTo>
                  <a:lnTo>
                    <a:pt x="3513909" y="1143916"/>
                  </a:lnTo>
                  <a:lnTo>
                    <a:pt x="3506888" y="1168368"/>
                  </a:lnTo>
                  <a:lnTo>
                    <a:pt x="3497629" y="1192581"/>
                  </a:lnTo>
                  <a:lnTo>
                    <a:pt x="3486155" y="1216533"/>
                  </a:lnTo>
                </a:path>
                <a:path extrusionOk="0" h="1558290" w="5273675">
                  <a:moveTo>
                    <a:pt x="4165097" y="517778"/>
                  </a:moveTo>
                  <a:lnTo>
                    <a:pt x="4224267" y="536206"/>
                  </a:lnTo>
                  <a:lnTo>
                    <a:pt x="4279451" y="557501"/>
                  </a:lnTo>
                  <a:lnTo>
                    <a:pt x="4330417" y="581453"/>
                  </a:lnTo>
                  <a:lnTo>
                    <a:pt x="4376938" y="607850"/>
                  </a:lnTo>
                  <a:lnTo>
                    <a:pt x="4418782" y="636479"/>
                  </a:lnTo>
                  <a:lnTo>
                    <a:pt x="4455721" y="667130"/>
                  </a:lnTo>
                  <a:lnTo>
                    <a:pt x="4487524" y="699591"/>
                  </a:lnTo>
                  <a:lnTo>
                    <a:pt x="4513962" y="733650"/>
                  </a:lnTo>
                  <a:lnTo>
                    <a:pt x="4534804" y="769096"/>
                  </a:lnTo>
                  <a:lnTo>
                    <a:pt x="4549822" y="805716"/>
                  </a:lnTo>
                  <a:lnTo>
                    <a:pt x="4558785" y="843299"/>
                  </a:lnTo>
                  <a:lnTo>
                    <a:pt x="4561464" y="881634"/>
                  </a:lnTo>
                </a:path>
                <a:path extrusionOk="0" h="1558290" w="5273675">
                  <a:moveTo>
                    <a:pt x="5100071" y="130428"/>
                  </a:moveTo>
                  <a:lnTo>
                    <a:pt x="5066541" y="168707"/>
                  </a:lnTo>
                  <a:lnTo>
                    <a:pt x="5025665" y="204438"/>
                  </a:lnTo>
                  <a:lnTo>
                    <a:pt x="4977860" y="237263"/>
                  </a:lnTo>
                  <a:lnTo>
                    <a:pt x="4923541" y="266826"/>
                  </a:lnTo>
                </a:path>
                <a:path extrusionOk="0" h="1558290" w="5273675">
                  <a:moveTo>
                    <a:pt x="507243" y="152653"/>
                  </a:moveTo>
                  <a:lnTo>
                    <a:pt x="498435" y="134770"/>
                  </a:lnTo>
                  <a:lnTo>
                    <a:pt x="490876" y="116744"/>
                  </a:lnTo>
                  <a:lnTo>
                    <a:pt x="484580" y="98575"/>
                  </a:lnTo>
                  <a:lnTo>
                    <a:pt x="479557" y="80264"/>
                  </a:lnTo>
                </a:path>
              </a:pathLst>
            </a:custGeom>
            <a:noFill/>
            <a:ln cap="flat" cmpd="sng" w="12175">
              <a:solidFill>
                <a:srgbClr val="FFAC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43" name="Google Shape;3143;p1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664452" y="0"/>
              <a:ext cx="716279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4" name="Google Shape;3144;p1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757416" y="47243"/>
              <a:ext cx="528827" cy="527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5" name="Google Shape;3145;p1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356348" y="0"/>
              <a:ext cx="716279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6" name="Google Shape;3146;p1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533132" y="47243"/>
              <a:ext cx="425196" cy="638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7" name="Google Shape;3147;p1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046720" y="0"/>
              <a:ext cx="716279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8" name="Google Shape;3148;p1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161020" y="96011"/>
              <a:ext cx="504444" cy="42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9" name="Google Shape;3149;p1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703564" y="0"/>
              <a:ext cx="716279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0" name="Google Shape;3150;p1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778239" y="0"/>
              <a:ext cx="637031" cy="525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1" name="Google Shape;3151;p117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Public Docker registry - dockerhub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2" name="Google Shape;3152;p117"/>
          <p:cNvGrpSpPr/>
          <p:nvPr/>
        </p:nvGrpSpPr>
        <p:grpSpPr>
          <a:xfrm>
            <a:off x="4963667" y="2778251"/>
            <a:ext cx="6658356" cy="3939362"/>
            <a:chOff x="4963667" y="2778251"/>
            <a:chExt cx="6658356" cy="3939362"/>
          </a:xfrm>
        </p:grpSpPr>
        <p:pic>
          <p:nvPicPr>
            <p:cNvPr id="3153" name="Google Shape;3153;p11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963667" y="4629861"/>
              <a:ext cx="6658356" cy="2087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4" name="Google Shape;3154;p11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770620" y="3206495"/>
              <a:ext cx="637031" cy="73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5" name="Google Shape;3155;p11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080247" y="3009899"/>
              <a:ext cx="1905000" cy="1429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6" name="Google Shape;3156;p11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396983" y="2778251"/>
              <a:ext cx="2225039" cy="3938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7" name="Google Shape;3157;p117"/>
            <p:cNvSpPr/>
            <p:nvPr/>
          </p:nvSpPr>
          <p:spPr>
            <a:xfrm>
              <a:off x="6818375" y="5591555"/>
              <a:ext cx="824865" cy="448309"/>
            </a:xfrm>
            <a:custGeom>
              <a:rect b="b" l="l" r="r" t="t"/>
              <a:pathLst>
                <a:path extrusionOk="0" h="448310" w="824865">
                  <a:moveTo>
                    <a:pt x="271018" y="0"/>
                  </a:moveTo>
                  <a:lnTo>
                    <a:pt x="90297" y="12623"/>
                  </a:lnTo>
                  <a:lnTo>
                    <a:pt x="22605" y="69418"/>
                  </a:lnTo>
                  <a:lnTo>
                    <a:pt x="0" y="75730"/>
                  </a:lnTo>
                  <a:lnTo>
                    <a:pt x="45212" y="157772"/>
                  </a:lnTo>
                  <a:lnTo>
                    <a:pt x="158115" y="258737"/>
                  </a:lnTo>
                  <a:lnTo>
                    <a:pt x="265429" y="347091"/>
                  </a:lnTo>
                  <a:lnTo>
                    <a:pt x="485648" y="435432"/>
                  </a:lnTo>
                  <a:lnTo>
                    <a:pt x="666369" y="448056"/>
                  </a:lnTo>
                  <a:lnTo>
                    <a:pt x="824483" y="448056"/>
                  </a:lnTo>
                  <a:lnTo>
                    <a:pt x="824483" y="302907"/>
                  </a:lnTo>
                  <a:lnTo>
                    <a:pt x="592963" y="107276"/>
                  </a:lnTo>
                  <a:lnTo>
                    <a:pt x="474345" y="31546"/>
                  </a:lnTo>
                  <a:lnTo>
                    <a:pt x="271018" y="0"/>
                  </a:lnTo>
                  <a:close/>
                </a:path>
              </a:pathLst>
            </a:custGeom>
            <a:solidFill>
              <a:srgbClr val="E87A9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117"/>
            <p:cNvSpPr/>
            <p:nvPr/>
          </p:nvSpPr>
          <p:spPr>
            <a:xfrm>
              <a:off x="6818375" y="5591555"/>
              <a:ext cx="824865" cy="448309"/>
            </a:xfrm>
            <a:custGeom>
              <a:rect b="b" l="l" r="r" t="t"/>
              <a:pathLst>
                <a:path extrusionOk="0" h="448310" w="824865">
                  <a:moveTo>
                    <a:pt x="0" y="75730"/>
                  </a:moveTo>
                  <a:lnTo>
                    <a:pt x="45212" y="157772"/>
                  </a:lnTo>
                  <a:lnTo>
                    <a:pt x="158115" y="258737"/>
                  </a:lnTo>
                  <a:lnTo>
                    <a:pt x="265429" y="347091"/>
                  </a:lnTo>
                  <a:lnTo>
                    <a:pt x="485648" y="435432"/>
                  </a:lnTo>
                  <a:lnTo>
                    <a:pt x="666369" y="448056"/>
                  </a:lnTo>
                  <a:lnTo>
                    <a:pt x="762380" y="448056"/>
                  </a:lnTo>
                  <a:lnTo>
                    <a:pt x="824483" y="448056"/>
                  </a:lnTo>
                  <a:lnTo>
                    <a:pt x="824483" y="302907"/>
                  </a:lnTo>
                  <a:lnTo>
                    <a:pt x="592963" y="107276"/>
                  </a:lnTo>
                  <a:lnTo>
                    <a:pt x="474345" y="31546"/>
                  </a:lnTo>
                  <a:lnTo>
                    <a:pt x="271018" y="0"/>
                  </a:lnTo>
                  <a:lnTo>
                    <a:pt x="90297" y="12623"/>
                  </a:lnTo>
                  <a:lnTo>
                    <a:pt x="22605" y="69418"/>
                  </a:lnTo>
                </a:path>
              </a:pathLst>
            </a:custGeom>
            <a:noFill/>
            <a:ln cap="flat" cmpd="sng" w="12175">
              <a:solidFill>
                <a:srgbClr val="E87A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118"/>
          <p:cNvSpPr txBox="1"/>
          <p:nvPr>
            <p:ph type="title"/>
          </p:nvPr>
        </p:nvSpPr>
        <p:spPr>
          <a:xfrm>
            <a:off x="471322" y="364058"/>
            <a:ext cx="54369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Container Orchestration</a:t>
            </a:r>
            <a:endParaRPr/>
          </a:p>
        </p:txBody>
      </p:sp>
      <p:grpSp>
        <p:nvGrpSpPr>
          <p:cNvPr id="3164" name="Google Shape;3164;p118"/>
          <p:cNvGrpSpPr/>
          <p:nvPr/>
        </p:nvGrpSpPr>
        <p:grpSpPr>
          <a:xfrm>
            <a:off x="455676" y="1411211"/>
            <a:ext cx="7286244" cy="487692"/>
            <a:chOff x="455676" y="1411211"/>
            <a:chExt cx="7286244" cy="487692"/>
          </a:xfrm>
        </p:grpSpPr>
        <p:pic>
          <p:nvPicPr>
            <p:cNvPr id="3165" name="Google Shape;3165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916" y="1420317"/>
              <a:ext cx="72710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6" name="Google Shape;3166;p1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676" y="1411211"/>
              <a:ext cx="4561332" cy="4876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7" name="Google Shape;3167;p118"/>
          <p:cNvGrpSpPr/>
          <p:nvPr/>
        </p:nvGrpSpPr>
        <p:grpSpPr>
          <a:xfrm>
            <a:off x="0" y="3593591"/>
            <a:ext cx="12192000" cy="3264408"/>
            <a:chOff x="0" y="3593591"/>
            <a:chExt cx="12192000" cy="3264408"/>
          </a:xfrm>
        </p:grpSpPr>
        <p:sp>
          <p:nvSpPr>
            <p:cNvPr id="3168" name="Google Shape;3168;p118"/>
            <p:cNvSpPr/>
            <p:nvPr/>
          </p:nvSpPr>
          <p:spPr>
            <a:xfrm>
              <a:off x="0" y="6172199"/>
              <a:ext cx="12192000" cy="543560"/>
            </a:xfrm>
            <a:custGeom>
              <a:rect b="b" l="l" r="r" t="t"/>
              <a:pathLst>
                <a:path extrusionOk="0" h="543559" w="12192000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9" name="Google Shape;3169;p1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4283963"/>
              <a:ext cx="4015740" cy="2574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0" name="Google Shape;3170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72840" y="4401311"/>
              <a:ext cx="4506468" cy="2456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1" name="Google Shape;3171;p1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87056" y="4233670"/>
              <a:ext cx="4504943" cy="262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2" name="Google Shape;3172;p118"/>
            <p:cNvSpPr/>
            <p:nvPr/>
          </p:nvSpPr>
          <p:spPr>
            <a:xfrm>
              <a:off x="0" y="6431279"/>
              <a:ext cx="12192000" cy="426720"/>
            </a:xfrm>
            <a:custGeom>
              <a:rect b="b" l="l" r="r" t="t"/>
              <a:pathLst>
                <a:path extrusionOk="0" h="426720" w="1219200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extrusionOk="0" h="426720" w="1219200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extrusionOk="0" h="426720" w="1219200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extrusionOk="0" h="426720" w="1219200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extrusionOk="0" h="426720" w="1219200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extrusionOk="0" h="426720" w="1219200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3" name="Google Shape;3173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50948" y="4863807"/>
              <a:ext cx="716280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4" name="Google Shape;3174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80388" y="4887467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5" name="Google Shape;3175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281427" y="4233671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6" name="Google Shape;3176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64108" y="4868379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7" name="Google Shape;3177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09827" y="4227575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8" name="Google Shape;3178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6408" y="4865331"/>
              <a:ext cx="716280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9" name="Google Shape;3179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0388" y="4223727"/>
              <a:ext cx="716280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0" name="Google Shape;3180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18488" y="3617975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1" name="Google Shape;3181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22135" y="4982679"/>
              <a:ext cx="716280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2" name="Google Shape;3182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51576" y="5006339"/>
              <a:ext cx="685800" cy="655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3" name="Google Shape;3183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52615" y="4352543"/>
              <a:ext cx="685799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4" name="Google Shape;3184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35296" y="498725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5" name="Google Shape;3185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081015" y="4346447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6" name="Google Shape;3186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87596" y="498420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7" name="Google Shape;3187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51576" y="4342599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8" name="Google Shape;3188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72856" y="483942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9" name="Google Shape;3189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736835" y="419934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0" name="Google Shape;3190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774935" y="3593591"/>
              <a:ext cx="685800" cy="655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1" name="Google Shape;3191;p1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5010911"/>
              <a:ext cx="18287" cy="18470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2" name="Google Shape;3192;p11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573511" y="6344411"/>
              <a:ext cx="1524000" cy="3657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3" name="Google Shape;3193;p118"/>
          <p:cNvSpPr txBox="1"/>
          <p:nvPr/>
        </p:nvSpPr>
        <p:spPr>
          <a:xfrm>
            <a:off x="2747772" y="1459991"/>
            <a:ext cx="1475740" cy="353695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39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-–replicas=100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4" name="Google Shape;3194;p118"/>
          <p:cNvSpPr txBox="1"/>
          <p:nvPr/>
        </p:nvSpPr>
        <p:spPr>
          <a:xfrm>
            <a:off x="530351" y="1459991"/>
            <a:ext cx="7157084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service create	nodejs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95" name="Google Shape;3195;p1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89676" y="3736847"/>
            <a:ext cx="685800" cy="655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6" name="Google Shape;3196;p118"/>
          <p:cNvGrpSpPr/>
          <p:nvPr/>
        </p:nvGrpSpPr>
        <p:grpSpPr>
          <a:xfrm>
            <a:off x="9020556" y="4201667"/>
            <a:ext cx="2103120" cy="1318260"/>
            <a:chOff x="9020556" y="4201667"/>
            <a:chExt cx="2103120" cy="1318260"/>
          </a:xfrm>
        </p:grpSpPr>
        <p:pic>
          <p:nvPicPr>
            <p:cNvPr id="3197" name="Google Shape;3197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407396" y="483942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8" name="Google Shape;3198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736836" y="4861559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9" name="Google Shape;3199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437876" y="4207763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0" name="Google Shape;3200;p1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020556" y="484247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1" name="Google Shape;3201;p1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066276" y="4201667"/>
              <a:ext cx="685800" cy="6553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119"/>
          <p:cNvSpPr txBox="1"/>
          <p:nvPr>
            <p:ph type="title"/>
          </p:nvPr>
        </p:nvSpPr>
        <p:spPr>
          <a:xfrm>
            <a:off x="471322" y="364058"/>
            <a:ext cx="54369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Container Orchestration</a:t>
            </a:r>
            <a:endParaRPr/>
          </a:p>
        </p:txBody>
      </p:sp>
      <p:grpSp>
        <p:nvGrpSpPr>
          <p:cNvPr id="3207" name="Google Shape;3207;p119"/>
          <p:cNvGrpSpPr/>
          <p:nvPr/>
        </p:nvGrpSpPr>
        <p:grpSpPr>
          <a:xfrm>
            <a:off x="455676" y="1411211"/>
            <a:ext cx="7286244" cy="487692"/>
            <a:chOff x="455676" y="1411211"/>
            <a:chExt cx="7286244" cy="487692"/>
          </a:xfrm>
        </p:grpSpPr>
        <p:pic>
          <p:nvPicPr>
            <p:cNvPr id="3208" name="Google Shape;3208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916" y="1420317"/>
              <a:ext cx="72710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9" name="Google Shape;3209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5676" y="1411211"/>
              <a:ext cx="4561332" cy="4876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0" name="Google Shape;3210;p119"/>
          <p:cNvGrpSpPr/>
          <p:nvPr/>
        </p:nvGrpSpPr>
        <p:grpSpPr>
          <a:xfrm>
            <a:off x="0" y="2141727"/>
            <a:ext cx="12192000" cy="4716273"/>
            <a:chOff x="0" y="2141727"/>
            <a:chExt cx="12192000" cy="4716273"/>
          </a:xfrm>
        </p:grpSpPr>
        <p:sp>
          <p:nvSpPr>
            <p:cNvPr id="3211" name="Google Shape;3211;p119"/>
            <p:cNvSpPr/>
            <p:nvPr/>
          </p:nvSpPr>
          <p:spPr>
            <a:xfrm>
              <a:off x="0" y="6172199"/>
              <a:ext cx="12192000" cy="543560"/>
            </a:xfrm>
            <a:custGeom>
              <a:rect b="b" l="l" r="r" t="t"/>
              <a:pathLst>
                <a:path extrusionOk="0" h="543559" w="12192000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119"/>
            <p:cNvSpPr/>
            <p:nvPr/>
          </p:nvSpPr>
          <p:spPr>
            <a:xfrm>
              <a:off x="0" y="6431280"/>
              <a:ext cx="12192000" cy="426720"/>
            </a:xfrm>
            <a:custGeom>
              <a:rect b="b" l="l" r="r" t="t"/>
              <a:pathLst>
                <a:path extrusionOk="0" h="426720" w="1219200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extrusionOk="0" h="426720" w="1219200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extrusionOk="0" h="426720" w="1219200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extrusionOk="0" h="426720" w="1219200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extrusionOk="0" h="426720" w="1219200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extrusionOk="0" h="426720" w="1219200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13" name="Google Shape;3213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53311" y="4837176"/>
              <a:ext cx="3278124" cy="1940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4" name="Google Shape;3214;p1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83023" y="4922518"/>
              <a:ext cx="3278124" cy="1935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5" name="Google Shape;3215;p1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03007" y="4800600"/>
              <a:ext cx="3278124" cy="1938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6" name="Google Shape;3216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46703" y="5259844"/>
              <a:ext cx="521208" cy="491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7" name="Google Shape;3217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59023" y="5276088"/>
              <a:ext cx="499872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8" name="Google Shape;3218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69564" y="4800600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9" name="Google Shape;3219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37816" y="5261381"/>
              <a:ext cx="521207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0" name="Google Shape;3220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71344" y="4796027"/>
              <a:ext cx="499871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1" name="Google Shape;3221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66900" y="5259857"/>
              <a:ext cx="521207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2" name="Google Shape;3222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859023" y="4793513"/>
              <a:ext cx="521208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3" name="Google Shape;3223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87979" y="4352544"/>
              <a:ext cx="498347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4" name="Google Shape;3224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82511" y="5346712"/>
              <a:ext cx="521208" cy="491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5" name="Google Shape;3225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894832" y="5362955"/>
              <a:ext cx="499872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6" name="Google Shape;3226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05371" y="4887467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7" name="Google Shape;3227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73623" y="5348249"/>
              <a:ext cx="521208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8" name="Google Shape;3228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407152" y="4882895"/>
              <a:ext cx="498348" cy="477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9" name="Google Shape;3229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02708" y="5346725"/>
              <a:ext cx="521208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0" name="Google Shape;3230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894832" y="4880381"/>
              <a:ext cx="521208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1" name="Google Shape;3231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922264" y="4439411"/>
              <a:ext cx="499872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2" name="Google Shape;3232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82683" y="5241556"/>
              <a:ext cx="521207" cy="491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3" name="Google Shape;3233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795004" y="5257800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4" name="Google Shape;3234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305543" y="4782311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5" name="Google Shape;3235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73795" y="5243093"/>
              <a:ext cx="521207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6" name="Google Shape;3236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307323" y="4777739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7" name="Google Shape;3237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02880" y="5241569"/>
              <a:ext cx="521207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8" name="Google Shape;3238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95004" y="4775225"/>
              <a:ext cx="521207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9" name="Google Shape;3239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822435" y="4334255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0" name="Google Shape;3240;p11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5177027"/>
              <a:ext cx="2345436" cy="168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1" name="Google Shape;3241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60703" y="5599696"/>
              <a:ext cx="521208" cy="491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2" name="Google Shape;3242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3023" y="5615939"/>
              <a:ext cx="499871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3" name="Google Shape;3243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83563" y="5140451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4" name="Google Shape;3244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815" y="5601233"/>
              <a:ext cx="521208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5" name="Google Shape;3245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343" y="5135879"/>
              <a:ext cx="499872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6" name="Google Shape;3246;p11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5599709"/>
              <a:ext cx="102107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7" name="Google Shape;3247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3023" y="5133365"/>
              <a:ext cx="521208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8" name="Google Shape;3248;p11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01980" y="4692395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9" name="Google Shape;3249;p11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736835" y="5169407"/>
              <a:ext cx="2455162" cy="1688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0" name="Google Shape;3250;p11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731752" y="5592076"/>
              <a:ext cx="460248" cy="491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1" name="Google Shape;3251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244071" y="5608319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2" name="Google Shape;3252;p11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753088" y="5132832"/>
              <a:ext cx="438911" cy="47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3" name="Google Shape;3253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722864" y="5593613"/>
              <a:ext cx="521207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4" name="Google Shape;3254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754868" y="5128260"/>
              <a:ext cx="499872" cy="477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5" name="Google Shape;3255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50423" y="5592089"/>
              <a:ext cx="521207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6" name="Google Shape;3256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244071" y="5125745"/>
              <a:ext cx="521207" cy="493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7" name="Google Shape;3257;p1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271504" y="4684776"/>
              <a:ext cx="498348" cy="4770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8" name="Google Shape;3258;p119"/>
            <p:cNvSpPr/>
            <p:nvPr/>
          </p:nvSpPr>
          <p:spPr>
            <a:xfrm>
              <a:off x="812292" y="2141727"/>
              <a:ext cx="11228705" cy="3205480"/>
            </a:xfrm>
            <a:custGeom>
              <a:rect b="b" l="l" r="r" t="t"/>
              <a:pathLst>
                <a:path extrusionOk="0" h="3205479" w="11228705">
                  <a:moveTo>
                    <a:pt x="44450" y="2385568"/>
                  </a:moveTo>
                  <a:lnTo>
                    <a:pt x="31750" y="2385568"/>
                  </a:lnTo>
                  <a:lnTo>
                    <a:pt x="31750" y="2398268"/>
                  </a:lnTo>
                  <a:lnTo>
                    <a:pt x="44450" y="2398268"/>
                  </a:lnTo>
                  <a:lnTo>
                    <a:pt x="44450" y="2385568"/>
                  </a:lnTo>
                  <a:close/>
                </a:path>
                <a:path extrusionOk="0" h="3205479" w="11228705">
                  <a:moveTo>
                    <a:pt x="44450" y="2296668"/>
                  </a:moveTo>
                  <a:lnTo>
                    <a:pt x="31750" y="2296668"/>
                  </a:lnTo>
                  <a:lnTo>
                    <a:pt x="31750" y="2347468"/>
                  </a:lnTo>
                  <a:lnTo>
                    <a:pt x="44450" y="2347468"/>
                  </a:lnTo>
                  <a:lnTo>
                    <a:pt x="44450" y="2296668"/>
                  </a:lnTo>
                  <a:close/>
                </a:path>
                <a:path extrusionOk="0" h="3205479" w="11228705">
                  <a:moveTo>
                    <a:pt x="44450" y="2245868"/>
                  </a:moveTo>
                  <a:lnTo>
                    <a:pt x="31750" y="2245868"/>
                  </a:lnTo>
                  <a:lnTo>
                    <a:pt x="31750" y="2258568"/>
                  </a:lnTo>
                  <a:lnTo>
                    <a:pt x="44450" y="2258568"/>
                  </a:lnTo>
                  <a:lnTo>
                    <a:pt x="44450" y="2245868"/>
                  </a:lnTo>
                  <a:close/>
                </a:path>
                <a:path extrusionOk="0" h="3205479" w="11228705">
                  <a:moveTo>
                    <a:pt x="44450" y="2156968"/>
                  </a:moveTo>
                  <a:lnTo>
                    <a:pt x="31750" y="2156968"/>
                  </a:lnTo>
                  <a:lnTo>
                    <a:pt x="31750" y="2207768"/>
                  </a:lnTo>
                  <a:lnTo>
                    <a:pt x="44450" y="2207768"/>
                  </a:lnTo>
                  <a:lnTo>
                    <a:pt x="44450" y="2156968"/>
                  </a:lnTo>
                  <a:close/>
                </a:path>
                <a:path extrusionOk="0" h="3205479" w="11228705">
                  <a:moveTo>
                    <a:pt x="44450" y="2106168"/>
                  </a:moveTo>
                  <a:lnTo>
                    <a:pt x="31750" y="2106168"/>
                  </a:lnTo>
                  <a:lnTo>
                    <a:pt x="31750" y="2118868"/>
                  </a:lnTo>
                  <a:lnTo>
                    <a:pt x="44450" y="2118868"/>
                  </a:lnTo>
                  <a:lnTo>
                    <a:pt x="44450" y="2106168"/>
                  </a:lnTo>
                  <a:close/>
                </a:path>
                <a:path extrusionOk="0" h="3205479" w="11228705">
                  <a:moveTo>
                    <a:pt x="44450" y="2017268"/>
                  </a:moveTo>
                  <a:lnTo>
                    <a:pt x="31750" y="2017268"/>
                  </a:lnTo>
                  <a:lnTo>
                    <a:pt x="31750" y="2068068"/>
                  </a:lnTo>
                  <a:lnTo>
                    <a:pt x="44450" y="2068068"/>
                  </a:lnTo>
                  <a:lnTo>
                    <a:pt x="44450" y="2017268"/>
                  </a:lnTo>
                  <a:close/>
                </a:path>
                <a:path extrusionOk="0" h="3205479" w="11228705">
                  <a:moveTo>
                    <a:pt x="44450" y="1966468"/>
                  </a:moveTo>
                  <a:lnTo>
                    <a:pt x="31750" y="1966468"/>
                  </a:lnTo>
                  <a:lnTo>
                    <a:pt x="31750" y="1979168"/>
                  </a:lnTo>
                  <a:lnTo>
                    <a:pt x="44450" y="1979168"/>
                  </a:lnTo>
                  <a:lnTo>
                    <a:pt x="44450" y="1966468"/>
                  </a:lnTo>
                  <a:close/>
                </a:path>
                <a:path extrusionOk="0" h="3205479" w="11228705">
                  <a:moveTo>
                    <a:pt x="44450" y="1877568"/>
                  </a:moveTo>
                  <a:lnTo>
                    <a:pt x="31750" y="1877568"/>
                  </a:lnTo>
                  <a:lnTo>
                    <a:pt x="31750" y="1928368"/>
                  </a:lnTo>
                  <a:lnTo>
                    <a:pt x="44450" y="1928368"/>
                  </a:lnTo>
                  <a:lnTo>
                    <a:pt x="44450" y="1877568"/>
                  </a:lnTo>
                  <a:close/>
                </a:path>
                <a:path extrusionOk="0" h="3205479" w="11228705">
                  <a:moveTo>
                    <a:pt x="44450" y="1826768"/>
                  </a:moveTo>
                  <a:lnTo>
                    <a:pt x="31750" y="1826768"/>
                  </a:lnTo>
                  <a:lnTo>
                    <a:pt x="31750" y="1839468"/>
                  </a:lnTo>
                  <a:lnTo>
                    <a:pt x="44450" y="1839468"/>
                  </a:lnTo>
                  <a:lnTo>
                    <a:pt x="44450" y="1826768"/>
                  </a:lnTo>
                  <a:close/>
                </a:path>
                <a:path extrusionOk="0" h="3205479" w="11228705">
                  <a:moveTo>
                    <a:pt x="44450" y="1737868"/>
                  </a:moveTo>
                  <a:lnTo>
                    <a:pt x="31750" y="1737868"/>
                  </a:lnTo>
                  <a:lnTo>
                    <a:pt x="31750" y="1788668"/>
                  </a:lnTo>
                  <a:lnTo>
                    <a:pt x="44450" y="1788668"/>
                  </a:lnTo>
                  <a:lnTo>
                    <a:pt x="44450" y="1737868"/>
                  </a:lnTo>
                  <a:close/>
                </a:path>
                <a:path extrusionOk="0" h="3205479" w="11228705">
                  <a:moveTo>
                    <a:pt x="44450" y="1687068"/>
                  </a:moveTo>
                  <a:lnTo>
                    <a:pt x="31750" y="1687068"/>
                  </a:lnTo>
                  <a:lnTo>
                    <a:pt x="31750" y="1699768"/>
                  </a:lnTo>
                  <a:lnTo>
                    <a:pt x="44450" y="1699768"/>
                  </a:lnTo>
                  <a:lnTo>
                    <a:pt x="44450" y="1687068"/>
                  </a:lnTo>
                  <a:close/>
                </a:path>
                <a:path extrusionOk="0" h="3205479" w="11228705">
                  <a:moveTo>
                    <a:pt x="44450" y="1598168"/>
                  </a:moveTo>
                  <a:lnTo>
                    <a:pt x="31750" y="1598168"/>
                  </a:lnTo>
                  <a:lnTo>
                    <a:pt x="31750" y="1648968"/>
                  </a:lnTo>
                  <a:lnTo>
                    <a:pt x="44450" y="1648968"/>
                  </a:lnTo>
                  <a:lnTo>
                    <a:pt x="44450" y="1598168"/>
                  </a:lnTo>
                  <a:close/>
                </a:path>
                <a:path extrusionOk="0" h="3205479" w="11228705">
                  <a:moveTo>
                    <a:pt x="44450" y="1547368"/>
                  </a:moveTo>
                  <a:lnTo>
                    <a:pt x="31750" y="1547368"/>
                  </a:lnTo>
                  <a:lnTo>
                    <a:pt x="31750" y="1560068"/>
                  </a:lnTo>
                  <a:lnTo>
                    <a:pt x="44450" y="1560068"/>
                  </a:lnTo>
                  <a:lnTo>
                    <a:pt x="44450" y="1547368"/>
                  </a:lnTo>
                  <a:close/>
                </a:path>
                <a:path extrusionOk="0" h="3205479" w="11228705">
                  <a:moveTo>
                    <a:pt x="44450" y="1458480"/>
                  </a:moveTo>
                  <a:lnTo>
                    <a:pt x="31750" y="1458480"/>
                  </a:lnTo>
                  <a:lnTo>
                    <a:pt x="31750" y="1509268"/>
                  </a:lnTo>
                  <a:lnTo>
                    <a:pt x="44450" y="1509268"/>
                  </a:lnTo>
                  <a:lnTo>
                    <a:pt x="44450" y="1458480"/>
                  </a:lnTo>
                  <a:close/>
                </a:path>
                <a:path extrusionOk="0" h="3205479" w="11228705">
                  <a:moveTo>
                    <a:pt x="44450" y="1407680"/>
                  </a:moveTo>
                  <a:lnTo>
                    <a:pt x="31750" y="1407680"/>
                  </a:lnTo>
                  <a:lnTo>
                    <a:pt x="31750" y="1420380"/>
                  </a:lnTo>
                  <a:lnTo>
                    <a:pt x="44450" y="1420380"/>
                  </a:lnTo>
                  <a:lnTo>
                    <a:pt x="44450" y="1407680"/>
                  </a:lnTo>
                  <a:close/>
                </a:path>
                <a:path extrusionOk="0" h="3205479" w="11228705">
                  <a:moveTo>
                    <a:pt x="44450" y="1318768"/>
                  </a:moveTo>
                  <a:lnTo>
                    <a:pt x="31750" y="1318768"/>
                  </a:lnTo>
                  <a:lnTo>
                    <a:pt x="31750" y="1369568"/>
                  </a:lnTo>
                  <a:lnTo>
                    <a:pt x="44450" y="1369568"/>
                  </a:lnTo>
                  <a:lnTo>
                    <a:pt x="44450" y="1318768"/>
                  </a:lnTo>
                  <a:close/>
                </a:path>
                <a:path extrusionOk="0" h="3205479" w="11228705">
                  <a:moveTo>
                    <a:pt x="44450" y="1267968"/>
                  </a:moveTo>
                  <a:lnTo>
                    <a:pt x="31750" y="1267968"/>
                  </a:lnTo>
                  <a:lnTo>
                    <a:pt x="31750" y="1280668"/>
                  </a:lnTo>
                  <a:lnTo>
                    <a:pt x="44450" y="1280668"/>
                  </a:lnTo>
                  <a:lnTo>
                    <a:pt x="44450" y="1267968"/>
                  </a:lnTo>
                  <a:close/>
                </a:path>
                <a:path extrusionOk="0" h="3205479" w="11228705">
                  <a:moveTo>
                    <a:pt x="44450" y="1179068"/>
                  </a:moveTo>
                  <a:lnTo>
                    <a:pt x="31750" y="1179068"/>
                  </a:lnTo>
                  <a:lnTo>
                    <a:pt x="31750" y="1229868"/>
                  </a:lnTo>
                  <a:lnTo>
                    <a:pt x="44450" y="1229868"/>
                  </a:lnTo>
                  <a:lnTo>
                    <a:pt x="44450" y="1179068"/>
                  </a:lnTo>
                  <a:close/>
                </a:path>
                <a:path extrusionOk="0" h="3205479" w="11228705">
                  <a:moveTo>
                    <a:pt x="44450" y="1128268"/>
                  </a:moveTo>
                  <a:lnTo>
                    <a:pt x="31750" y="1128268"/>
                  </a:lnTo>
                  <a:lnTo>
                    <a:pt x="31750" y="1140968"/>
                  </a:lnTo>
                  <a:lnTo>
                    <a:pt x="44450" y="1140968"/>
                  </a:lnTo>
                  <a:lnTo>
                    <a:pt x="44450" y="1128268"/>
                  </a:lnTo>
                  <a:close/>
                </a:path>
                <a:path extrusionOk="0" h="3205479" w="11228705">
                  <a:moveTo>
                    <a:pt x="44450" y="1039368"/>
                  </a:moveTo>
                  <a:lnTo>
                    <a:pt x="31750" y="1039368"/>
                  </a:lnTo>
                  <a:lnTo>
                    <a:pt x="31750" y="1090168"/>
                  </a:lnTo>
                  <a:lnTo>
                    <a:pt x="44450" y="1090168"/>
                  </a:lnTo>
                  <a:lnTo>
                    <a:pt x="44450" y="1039368"/>
                  </a:lnTo>
                  <a:close/>
                </a:path>
                <a:path extrusionOk="0" h="3205479" w="11228705">
                  <a:moveTo>
                    <a:pt x="44450" y="988568"/>
                  </a:moveTo>
                  <a:lnTo>
                    <a:pt x="31750" y="988568"/>
                  </a:lnTo>
                  <a:lnTo>
                    <a:pt x="31750" y="1001268"/>
                  </a:lnTo>
                  <a:lnTo>
                    <a:pt x="44450" y="1001268"/>
                  </a:lnTo>
                  <a:lnTo>
                    <a:pt x="44450" y="988568"/>
                  </a:lnTo>
                  <a:close/>
                </a:path>
                <a:path extrusionOk="0" h="3205479" w="11228705">
                  <a:moveTo>
                    <a:pt x="44450" y="899668"/>
                  </a:moveTo>
                  <a:lnTo>
                    <a:pt x="31750" y="899668"/>
                  </a:lnTo>
                  <a:lnTo>
                    <a:pt x="31750" y="950468"/>
                  </a:lnTo>
                  <a:lnTo>
                    <a:pt x="44450" y="950468"/>
                  </a:lnTo>
                  <a:lnTo>
                    <a:pt x="44450" y="899668"/>
                  </a:lnTo>
                  <a:close/>
                </a:path>
                <a:path extrusionOk="0" h="3205479" w="11228705">
                  <a:moveTo>
                    <a:pt x="44450" y="848868"/>
                  </a:moveTo>
                  <a:lnTo>
                    <a:pt x="31750" y="848868"/>
                  </a:lnTo>
                  <a:lnTo>
                    <a:pt x="31750" y="861568"/>
                  </a:lnTo>
                  <a:lnTo>
                    <a:pt x="44450" y="861568"/>
                  </a:lnTo>
                  <a:lnTo>
                    <a:pt x="44450" y="848868"/>
                  </a:lnTo>
                  <a:close/>
                </a:path>
                <a:path extrusionOk="0" h="3205479" w="11228705">
                  <a:moveTo>
                    <a:pt x="44450" y="759968"/>
                  </a:moveTo>
                  <a:lnTo>
                    <a:pt x="31750" y="759968"/>
                  </a:lnTo>
                  <a:lnTo>
                    <a:pt x="31750" y="810768"/>
                  </a:lnTo>
                  <a:lnTo>
                    <a:pt x="44450" y="810768"/>
                  </a:lnTo>
                  <a:lnTo>
                    <a:pt x="44450" y="759968"/>
                  </a:lnTo>
                  <a:close/>
                </a:path>
                <a:path extrusionOk="0" h="3205479" w="11228705">
                  <a:moveTo>
                    <a:pt x="44450" y="709168"/>
                  </a:moveTo>
                  <a:lnTo>
                    <a:pt x="31750" y="709168"/>
                  </a:lnTo>
                  <a:lnTo>
                    <a:pt x="31750" y="721868"/>
                  </a:lnTo>
                  <a:lnTo>
                    <a:pt x="44450" y="721868"/>
                  </a:lnTo>
                  <a:lnTo>
                    <a:pt x="44450" y="709168"/>
                  </a:lnTo>
                  <a:close/>
                </a:path>
                <a:path extrusionOk="0" h="3205479" w="11228705">
                  <a:moveTo>
                    <a:pt x="49999" y="625856"/>
                  </a:moveTo>
                  <a:lnTo>
                    <a:pt x="31750" y="625856"/>
                  </a:lnTo>
                  <a:lnTo>
                    <a:pt x="31750" y="671068"/>
                  </a:lnTo>
                  <a:lnTo>
                    <a:pt x="44450" y="671068"/>
                  </a:lnTo>
                  <a:lnTo>
                    <a:pt x="44450" y="638556"/>
                  </a:lnTo>
                  <a:lnTo>
                    <a:pt x="49999" y="638556"/>
                  </a:lnTo>
                  <a:lnTo>
                    <a:pt x="49999" y="632206"/>
                  </a:lnTo>
                  <a:lnTo>
                    <a:pt x="49999" y="625856"/>
                  </a:lnTo>
                  <a:close/>
                </a:path>
                <a:path extrusionOk="0" h="3205479" w="11228705">
                  <a:moveTo>
                    <a:pt x="76200" y="2474468"/>
                  </a:moveTo>
                  <a:lnTo>
                    <a:pt x="44450" y="2474468"/>
                  </a:lnTo>
                  <a:lnTo>
                    <a:pt x="44450" y="2436368"/>
                  </a:lnTo>
                  <a:lnTo>
                    <a:pt x="31750" y="2436368"/>
                  </a:lnTo>
                  <a:lnTo>
                    <a:pt x="31750" y="2474468"/>
                  </a:lnTo>
                  <a:lnTo>
                    <a:pt x="0" y="2474468"/>
                  </a:lnTo>
                  <a:lnTo>
                    <a:pt x="38100" y="2550668"/>
                  </a:lnTo>
                  <a:lnTo>
                    <a:pt x="69850" y="2487168"/>
                  </a:lnTo>
                  <a:lnTo>
                    <a:pt x="76200" y="2474468"/>
                  </a:lnTo>
                  <a:close/>
                </a:path>
                <a:path extrusionOk="0" h="3205479" w="11228705">
                  <a:moveTo>
                    <a:pt x="100799" y="625856"/>
                  </a:moveTo>
                  <a:lnTo>
                    <a:pt x="88099" y="625856"/>
                  </a:lnTo>
                  <a:lnTo>
                    <a:pt x="88099" y="638556"/>
                  </a:lnTo>
                  <a:lnTo>
                    <a:pt x="100799" y="638556"/>
                  </a:lnTo>
                  <a:lnTo>
                    <a:pt x="100799" y="625856"/>
                  </a:lnTo>
                  <a:close/>
                </a:path>
                <a:path extrusionOk="0" h="3205479" w="11228705">
                  <a:moveTo>
                    <a:pt x="189699" y="625856"/>
                  </a:moveTo>
                  <a:lnTo>
                    <a:pt x="138899" y="625856"/>
                  </a:lnTo>
                  <a:lnTo>
                    <a:pt x="138899" y="638556"/>
                  </a:lnTo>
                  <a:lnTo>
                    <a:pt x="189699" y="638556"/>
                  </a:lnTo>
                  <a:lnTo>
                    <a:pt x="189699" y="625856"/>
                  </a:lnTo>
                  <a:close/>
                </a:path>
                <a:path extrusionOk="0" h="3205479" w="11228705">
                  <a:moveTo>
                    <a:pt x="240499" y="625856"/>
                  </a:moveTo>
                  <a:lnTo>
                    <a:pt x="227799" y="625856"/>
                  </a:lnTo>
                  <a:lnTo>
                    <a:pt x="227799" y="638556"/>
                  </a:lnTo>
                  <a:lnTo>
                    <a:pt x="240499" y="638556"/>
                  </a:lnTo>
                  <a:lnTo>
                    <a:pt x="240499" y="625856"/>
                  </a:lnTo>
                  <a:close/>
                </a:path>
                <a:path extrusionOk="0" h="3205479" w="11228705">
                  <a:moveTo>
                    <a:pt x="329399" y="625856"/>
                  </a:moveTo>
                  <a:lnTo>
                    <a:pt x="278599" y="625856"/>
                  </a:lnTo>
                  <a:lnTo>
                    <a:pt x="278599" y="638556"/>
                  </a:lnTo>
                  <a:lnTo>
                    <a:pt x="329399" y="638556"/>
                  </a:lnTo>
                  <a:lnTo>
                    <a:pt x="329399" y="625856"/>
                  </a:lnTo>
                  <a:close/>
                </a:path>
                <a:path extrusionOk="0" h="3205479" w="11228705">
                  <a:moveTo>
                    <a:pt x="380199" y="625856"/>
                  </a:moveTo>
                  <a:lnTo>
                    <a:pt x="367499" y="625856"/>
                  </a:lnTo>
                  <a:lnTo>
                    <a:pt x="367499" y="638556"/>
                  </a:lnTo>
                  <a:lnTo>
                    <a:pt x="380199" y="638556"/>
                  </a:lnTo>
                  <a:lnTo>
                    <a:pt x="380199" y="625856"/>
                  </a:lnTo>
                  <a:close/>
                </a:path>
                <a:path extrusionOk="0" h="3205479" w="11228705">
                  <a:moveTo>
                    <a:pt x="469138" y="625856"/>
                  </a:moveTo>
                  <a:lnTo>
                    <a:pt x="418299" y="625856"/>
                  </a:lnTo>
                  <a:lnTo>
                    <a:pt x="418299" y="638556"/>
                  </a:lnTo>
                  <a:lnTo>
                    <a:pt x="469138" y="638556"/>
                  </a:lnTo>
                  <a:lnTo>
                    <a:pt x="469138" y="625856"/>
                  </a:lnTo>
                  <a:close/>
                </a:path>
                <a:path extrusionOk="0" h="3205479" w="11228705">
                  <a:moveTo>
                    <a:pt x="519938" y="625856"/>
                  </a:moveTo>
                  <a:lnTo>
                    <a:pt x="507238" y="625856"/>
                  </a:lnTo>
                  <a:lnTo>
                    <a:pt x="507238" y="638556"/>
                  </a:lnTo>
                  <a:lnTo>
                    <a:pt x="519938" y="638556"/>
                  </a:lnTo>
                  <a:lnTo>
                    <a:pt x="519938" y="625856"/>
                  </a:lnTo>
                  <a:close/>
                </a:path>
                <a:path extrusionOk="0" h="3205479" w="11228705">
                  <a:moveTo>
                    <a:pt x="527558" y="2833497"/>
                  </a:moveTo>
                  <a:lnTo>
                    <a:pt x="514858" y="2833497"/>
                  </a:lnTo>
                  <a:lnTo>
                    <a:pt x="514858" y="2846197"/>
                  </a:lnTo>
                  <a:lnTo>
                    <a:pt x="527558" y="2846197"/>
                  </a:lnTo>
                  <a:lnTo>
                    <a:pt x="527558" y="2833497"/>
                  </a:lnTo>
                  <a:close/>
                </a:path>
                <a:path extrusionOk="0" h="3205479" w="11228705">
                  <a:moveTo>
                    <a:pt x="527558" y="2744597"/>
                  </a:moveTo>
                  <a:lnTo>
                    <a:pt x="514858" y="2744597"/>
                  </a:lnTo>
                  <a:lnTo>
                    <a:pt x="514858" y="2795397"/>
                  </a:lnTo>
                  <a:lnTo>
                    <a:pt x="527558" y="2795397"/>
                  </a:lnTo>
                  <a:lnTo>
                    <a:pt x="527558" y="2744597"/>
                  </a:lnTo>
                  <a:close/>
                </a:path>
                <a:path extrusionOk="0" h="3205479" w="11228705">
                  <a:moveTo>
                    <a:pt x="527558" y="2693797"/>
                  </a:moveTo>
                  <a:lnTo>
                    <a:pt x="514858" y="2693797"/>
                  </a:lnTo>
                  <a:lnTo>
                    <a:pt x="514858" y="2706497"/>
                  </a:lnTo>
                  <a:lnTo>
                    <a:pt x="527558" y="2706497"/>
                  </a:lnTo>
                  <a:lnTo>
                    <a:pt x="527558" y="2693797"/>
                  </a:lnTo>
                  <a:close/>
                </a:path>
                <a:path extrusionOk="0" h="3205479" w="11228705">
                  <a:moveTo>
                    <a:pt x="527558" y="2604897"/>
                  </a:moveTo>
                  <a:lnTo>
                    <a:pt x="514858" y="2604897"/>
                  </a:lnTo>
                  <a:lnTo>
                    <a:pt x="514858" y="2655697"/>
                  </a:lnTo>
                  <a:lnTo>
                    <a:pt x="527558" y="2655697"/>
                  </a:lnTo>
                  <a:lnTo>
                    <a:pt x="527558" y="2604897"/>
                  </a:lnTo>
                  <a:close/>
                </a:path>
                <a:path extrusionOk="0" h="3205479" w="11228705">
                  <a:moveTo>
                    <a:pt x="527558" y="2554097"/>
                  </a:moveTo>
                  <a:lnTo>
                    <a:pt x="514858" y="2554097"/>
                  </a:lnTo>
                  <a:lnTo>
                    <a:pt x="514858" y="2566797"/>
                  </a:lnTo>
                  <a:lnTo>
                    <a:pt x="527558" y="2566797"/>
                  </a:lnTo>
                  <a:lnTo>
                    <a:pt x="527558" y="2554097"/>
                  </a:lnTo>
                  <a:close/>
                </a:path>
                <a:path extrusionOk="0" h="3205479" w="11228705">
                  <a:moveTo>
                    <a:pt x="527558" y="2465197"/>
                  </a:moveTo>
                  <a:lnTo>
                    <a:pt x="514858" y="2465197"/>
                  </a:lnTo>
                  <a:lnTo>
                    <a:pt x="514858" y="2515997"/>
                  </a:lnTo>
                  <a:lnTo>
                    <a:pt x="527558" y="2515997"/>
                  </a:lnTo>
                  <a:lnTo>
                    <a:pt x="527558" y="2465197"/>
                  </a:lnTo>
                  <a:close/>
                </a:path>
                <a:path extrusionOk="0" h="3205479" w="11228705">
                  <a:moveTo>
                    <a:pt x="527558" y="2414397"/>
                  </a:moveTo>
                  <a:lnTo>
                    <a:pt x="514858" y="2414397"/>
                  </a:lnTo>
                  <a:lnTo>
                    <a:pt x="514858" y="2427097"/>
                  </a:lnTo>
                  <a:lnTo>
                    <a:pt x="527558" y="2427097"/>
                  </a:lnTo>
                  <a:lnTo>
                    <a:pt x="527558" y="2414397"/>
                  </a:lnTo>
                  <a:close/>
                </a:path>
                <a:path extrusionOk="0" h="3205479" w="11228705">
                  <a:moveTo>
                    <a:pt x="527558" y="2325497"/>
                  </a:moveTo>
                  <a:lnTo>
                    <a:pt x="514858" y="2325497"/>
                  </a:lnTo>
                  <a:lnTo>
                    <a:pt x="514858" y="2376297"/>
                  </a:lnTo>
                  <a:lnTo>
                    <a:pt x="527558" y="2376297"/>
                  </a:lnTo>
                  <a:lnTo>
                    <a:pt x="527558" y="2325497"/>
                  </a:lnTo>
                  <a:close/>
                </a:path>
                <a:path extrusionOk="0" h="3205479" w="11228705">
                  <a:moveTo>
                    <a:pt x="527558" y="2274697"/>
                  </a:moveTo>
                  <a:lnTo>
                    <a:pt x="514858" y="2274697"/>
                  </a:lnTo>
                  <a:lnTo>
                    <a:pt x="514858" y="2287397"/>
                  </a:lnTo>
                  <a:lnTo>
                    <a:pt x="527558" y="2287397"/>
                  </a:lnTo>
                  <a:lnTo>
                    <a:pt x="527558" y="2274697"/>
                  </a:lnTo>
                  <a:close/>
                </a:path>
                <a:path extrusionOk="0" h="3205479" w="11228705">
                  <a:moveTo>
                    <a:pt x="527558" y="2185797"/>
                  </a:moveTo>
                  <a:lnTo>
                    <a:pt x="514858" y="2185797"/>
                  </a:lnTo>
                  <a:lnTo>
                    <a:pt x="514858" y="2236597"/>
                  </a:lnTo>
                  <a:lnTo>
                    <a:pt x="527558" y="2236597"/>
                  </a:lnTo>
                  <a:lnTo>
                    <a:pt x="527558" y="2185797"/>
                  </a:lnTo>
                  <a:close/>
                </a:path>
                <a:path extrusionOk="0" h="3205479" w="11228705">
                  <a:moveTo>
                    <a:pt x="527558" y="2134997"/>
                  </a:moveTo>
                  <a:lnTo>
                    <a:pt x="514858" y="2134997"/>
                  </a:lnTo>
                  <a:lnTo>
                    <a:pt x="514858" y="2147697"/>
                  </a:lnTo>
                  <a:lnTo>
                    <a:pt x="527558" y="2147697"/>
                  </a:lnTo>
                  <a:lnTo>
                    <a:pt x="527558" y="2134997"/>
                  </a:lnTo>
                  <a:close/>
                </a:path>
                <a:path extrusionOk="0" h="3205479" w="11228705">
                  <a:moveTo>
                    <a:pt x="527558" y="2046097"/>
                  </a:moveTo>
                  <a:lnTo>
                    <a:pt x="514858" y="2046097"/>
                  </a:lnTo>
                  <a:lnTo>
                    <a:pt x="514858" y="2096897"/>
                  </a:lnTo>
                  <a:lnTo>
                    <a:pt x="527558" y="2096897"/>
                  </a:lnTo>
                  <a:lnTo>
                    <a:pt x="527558" y="2046097"/>
                  </a:lnTo>
                  <a:close/>
                </a:path>
                <a:path extrusionOk="0" h="3205479" w="11228705">
                  <a:moveTo>
                    <a:pt x="527558" y="1995297"/>
                  </a:moveTo>
                  <a:lnTo>
                    <a:pt x="514858" y="1995297"/>
                  </a:lnTo>
                  <a:lnTo>
                    <a:pt x="514858" y="2007997"/>
                  </a:lnTo>
                  <a:lnTo>
                    <a:pt x="527558" y="2007997"/>
                  </a:lnTo>
                  <a:lnTo>
                    <a:pt x="527558" y="1995297"/>
                  </a:lnTo>
                  <a:close/>
                </a:path>
                <a:path extrusionOk="0" h="3205479" w="11228705">
                  <a:moveTo>
                    <a:pt x="527558" y="1906397"/>
                  </a:moveTo>
                  <a:lnTo>
                    <a:pt x="514858" y="1906397"/>
                  </a:lnTo>
                  <a:lnTo>
                    <a:pt x="514858" y="1957197"/>
                  </a:lnTo>
                  <a:lnTo>
                    <a:pt x="527558" y="1957197"/>
                  </a:lnTo>
                  <a:lnTo>
                    <a:pt x="527558" y="1906397"/>
                  </a:lnTo>
                  <a:close/>
                </a:path>
                <a:path extrusionOk="0" h="3205479" w="11228705">
                  <a:moveTo>
                    <a:pt x="527558" y="1855597"/>
                  </a:moveTo>
                  <a:lnTo>
                    <a:pt x="514858" y="1855597"/>
                  </a:lnTo>
                  <a:lnTo>
                    <a:pt x="514858" y="1868297"/>
                  </a:lnTo>
                  <a:lnTo>
                    <a:pt x="527558" y="1868297"/>
                  </a:lnTo>
                  <a:lnTo>
                    <a:pt x="527558" y="1855597"/>
                  </a:lnTo>
                  <a:close/>
                </a:path>
                <a:path extrusionOk="0" h="3205479" w="11228705">
                  <a:moveTo>
                    <a:pt x="527558" y="1766697"/>
                  </a:moveTo>
                  <a:lnTo>
                    <a:pt x="514858" y="1766697"/>
                  </a:lnTo>
                  <a:lnTo>
                    <a:pt x="514858" y="1817497"/>
                  </a:lnTo>
                  <a:lnTo>
                    <a:pt x="527558" y="1817497"/>
                  </a:lnTo>
                  <a:lnTo>
                    <a:pt x="527558" y="1766697"/>
                  </a:lnTo>
                  <a:close/>
                </a:path>
                <a:path extrusionOk="0" h="3205479" w="11228705">
                  <a:moveTo>
                    <a:pt x="527558" y="1715897"/>
                  </a:moveTo>
                  <a:lnTo>
                    <a:pt x="514858" y="1715897"/>
                  </a:lnTo>
                  <a:lnTo>
                    <a:pt x="514858" y="1728597"/>
                  </a:lnTo>
                  <a:lnTo>
                    <a:pt x="527558" y="1728597"/>
                  </a:lnTo>
                  <a:lnTo>
                    <a:pt x="527558" y="1715897"/>
                  </a:lnTo>
                  <a:close/>
                </a:path>
                <a:path extrusionOk="0" h="3205479" w="11228705">
                  <a:moveTo>
                    <a:pt x="527558" y="1626997"/>
                  </a:moveTo>
                  <a:lnTo>
                    <a:pt x="514858" y="1626997"/>
                  </a:lnTo>
                  <a:lnTo>
                    <a:pt x="514858" y="1677797"/>
                  </a:lnTo>
                  <a:lnTo>
                    <a:pt x="527558" y="1677797"/>
                  </a:lnTo>
                  <a:lnTo>
                    <a:pt x="527558" y="1626997"/>
                  </a:lnTo>
                  <a:close/>
                </a:path>
                <a:path extrusionOk="0" h="3205479" w="11228705">
                  <a:moveTo>
                    <a:pt x="527558" y="1576197"/>
                  </a:moveTo>
                  <a:lnTo>
                    <a:pt x="514858" y="1576197"/>
                  </a:lnTo>
                  <a:lnTo>
                    <a:pt x="514858" y="1588897"/>
                  </a:lnTo>
                  <a:lnTo>
                    <a:pt x="527558" y="1588897"/>
                  </a:lnTo>
                  <a:lnTo>
                    <a:pt x="527558" y="1576197"/>
                  </a:lnTo>
                  <a:close/>
                </a:path>
                <a:path extrusionOk="0" h="3205479" w="11228705">
                  <a:moveTo>
                    <a:pt x="527558" y="1487297"/>
                  </a:moveTo>
                  <a:lnTo>
                    <a:pt x="514858" y="1487297"/>
                  </a:lnTo>
                  <a:lnTo>
                    <a:pt x="514858" y="1538097"/>
                  </a:lnTo>
                  <a:lnTo>
                    <a:pt x="527558" y="1538097"/>
                  </a:lnTo>
                  <a:lnTo>
                    <a:pt x="527558" y="1487297"/>
                  </a:lnTo>
                  <a:close/>
                </a:path>
                <a:path extrusionOk="0" h="3205479" w="11228705">
                  <a:moveTo>
                    <a:pt x="527558" y="1436497"/>
                  </a:moveTo>
                  <a:lnTo>
                    <a:pt x="514858" y="1436497"/>
                  </a:lnTo>
                  <a:lnTo>
                    <a:pt x="514858" y="1449197"/>
                  </a:lnTo>
                  <a:lnTo>
                    <a:pt x="527558" y="1449197"/>
                  </a:lnTo>
                  <a:lnTo>
                    <a:pt x="527558" y="1436497"/>
                  </a:lnTo>
                  <a:close/>
                </a:path>
                <a:path extrusionOk="0" h="3205479" w="11228705">
                  <a:moveTo>
                    <a:pt x="527558" y="1347597"/>
                  </a:moveTo>
                  <a:lnTo>
                    <a:pt x="514858" y="1347597"/>
                  </a:lnTo>
                  <a:lnTo>
                    <a:pt x="514858" y="1398397"/>
                  </a:lnTo>
                  <a:lnTo>
                    <a:pt x="527558" y="1398397"/>
                  </a:lnTo>
                  <a:lnTo>
                    <a:pt x="527558" y="1347597"/>
                  </a:lnTo>
                  <a:close/>
                </a:path>
                <a:path extrusionOk="0" h="3205479" w="11228705">
                  <a:moveTo>
                    <a:pt x="527558" y="1296797"/>
                  </a:moveTo>
                  <a:lnTo>
                    <a:pt x="514858" y="1296797"/>
                  </a:lnTo>
                  <a:lnTo>
                    <a:pt x="514858" y="1309497"/>
                  </a:lnTo>
                  <a:lnTo>
                    <a:pt x="527558" y="1309497"/>
                  </a:lnTo>
                  <a:lnTo>
                    <a:pt x="527558" y="1296797"/>
                  </a:lnTo>
                  <a:close/>
                </a:path>
                <a:path extrusionOk="0" h="3205479" w="11228705">
                  <a:moveTo>
                    <a:pt x="527558" y="1207897"/>
                  </a:moveTo>
                  <a:lnTo>
                    <a:pt x="514858" y="1207897"/>
                  </a:lnTo>
                  <a:lnTo>
                    <a:pt x="514858" y="1258697"/>
                  </a:lnTo>
                  <a:lnTo>
                    <a:pt x="527558" y="1258697"/>
                  </a:lnTo>
                  <a:lnTo>
                    <a:pt x="527558" y="1207897"/>
                  </a:lnTo>
                  <a:close/>
                </a:path>
                <a:path extrusionOk="0" h="3205479" w="11228705">
                  <a:moveTo>
                    <a:pt x="527558" y="1157097"/>
                  </a:moveTo>
                  <a:lnTo>
                    <a:pt x="514858" y="1157097"/>
                  </a:lnTo>
                  <a:lnTo>
                    <a:pt x="514858" y="1169797"/>
                  </a:lnTo>
                  <a:lnTo>
                    <a:pt x="527558" y="1169797"/>
                  </a:lnTo>
                  <a:lnTo>
                    <a:pt x="527558" y="1157097"/>
                  </a:lnTo>
                  <a:close/>
                </a:path>
                <a:path extrusionOk="0" h="3205479" w="11228705">
                  <a:moveTo>
                    <a:pt x="527558" y="1068197"/>
                  </a:moveTo>
                  <a:lnTo>
                    <a:pt x="514858" y="1068197"/>
                  </a:lnTo>
                  <a:lnTo>
                    <a:pt x="514858" y="1118997"/>
                  </a:lnTo>
                  <a:lnTo>
                    <a:pt x="527558" y="1118997"/>
                  </a:lnTo>
                  <a:lnTo>
                    <a:pt x="527558" y="1068197"/>
                  </a:lnTo>
                  <a:close/>
                </a:path>
                <a:path extrusionOk="0" h="3205479" w="11228705">
                  <a:moveTo>
                    <a:pt x="527558" y="1017397"/>
                  </a:moveTo>
                  <a:lnTo>
                    <a:pt x="514858" y="1017397"/>
                  </a:lnTo>
                  <a:lnTo>
                    <a:pt x="514858" y="1030097"/>
                  </a:lnTo>
                  <a:lnTo>
                    <a:pt x="527558" y="1030097"/>
                  </a:lnTo>
                  <a:lnTo>
                    <a:pt x="527558" y="1017397"/>
                  </a:lnTo>
                  <a:close/>
                </a:path>
                <a:path extrusionOk="0" h="3205479" w="11228705">
                  <a:moveTo>
                    <a:pt x="527558" y="928497"/>
                  </a:moveTo>
                  <a:lnTo>
                    <a:pt x="514858" y="928497"/>
                  </a:lnTo>
                  <a:lnTo>
                    <a:pt x="514858" y="979297"/>
                  </a:lnTo>
                  <a:lnTo>
                    <a:pt x="527558" y="979297"/>
                  </a:lnTo>
                  <a:lnTo>
                    <a:pt x="527558" y="928497"/>
                  </a:lnTo>
                  <a:close/>
                </a:path>
                <a:path extrusionOk="0" h="3205479" w="11228705">
                  <a:moveTo>
                    <a:pt x="527558" y="877697"/>
                  </a:moveTo>
                  <a:lnTo>
                    <a:pt x="514858" y="877697"/>
                  </a:lnTo>
                  <a:lnTo>
                    <a:pt x="514858" y="890397"/>
                  </a:lnTo>
                  <a:lnTo>
                    <a:pt x="527558" y="890397"/>
                  </a:lnTo>
                  <a:lnTo>
                    <a:pt x="527558" y="877697"/>
                  </a:lnTo>
                  <a:close/>
                </a:path>
                <a:path extrusionOk="0" h="3205479" w="11228705">
                  <a:moveTo>
                    <a:pt x="527558" y="788797"/>
                  </a:moveTo>
                  <a:lnTo>
                    <a:pt x="514858" y="788797"/>
                  </a:lnTo>
                  <a:lnTo>
                    <a:pt x="514858" y="839597"/>
                  </a:lnTo>
                  <a:lnTo>
                    <a:pt x="527558" y="839597"/>
                  </a:lnTo>
                  <a:lnTo>
                    <a:pt x="527558" y="788797"/>
                  </a:lnTo>
                  <a:close/>
                </a:path>
                <a:path extrusionOk="0" h="3205479" w="11228705">
                  <a:moveTo>
                    <a:pt x="527558" y="737997"/>
                  </a:moveTo>
                  <a:lnTo>
                    <a:pt x="514858" y="737997"/>
                  </a:lnTo>
                  <a:lnTo>
                    <a:pt x="514858" y="750697"/>
                  </a:lnTo>
                  <a:lnTo>
                    <a:pt x="527558" y="750697"/>
                  </a:lnTo>
                  <a:lnTo>
                    <a:pt x="527558" y="737997"/>
                  </a:lnTo>
                  <a:close/>
                </a:path>
                <a:path extrusionOk="0" h="3205479" w="11228705">
                  <a:moveTo>
                    <a:pt x="527558" y="649097"/>
                  </a:moveTo>
                  <a:lnTo>
                    <a:pt x="514858" y="649097"/>
                  </a:lnTo>
                  <a:lnTo>
                    <a:pt x="514858" y="699897"/>
                  </a:lnTo>
                  <a:lnTo>
                    <a:pt x="527558" y="699897"/>
                  </a:lnTo>
                  <a:lnTo>
                    <a:pt x="527558" y="649097"/>
                  </a:lnTo>
                  <a:close/>
                </a:path>
                <a:path extrusionOk="0" h="3205479" w="11228705">
                  <a:moveTo>
                    <a:pt x="527558" y="598297"/>
                  </a:moveTo>
                  <a:lnTo>
                    <a:pt x="514858" y="598297"/>
                  </a:lnTo>
                  <a:lnTo>
                    <a:pt x="514858" y="610997"/>
                  </a:lnTo>
                  <a:lnTo>
                    <a:pt x="527558" y="610997"/>
                  </a:lnTo>
                  <a:lnTo>
                    <a:pt x="527558" y="598297"/>
                  </a:lnTo>
                  <a:close/>
                </a:path>
                <a:path extrusionOk="0" h="3205479" w="11228705">
                  <a:moveTo>
                    <a:pt x="527558" y="509397"/>
                  </a:moveTo>
                  <a:lnTo>
                    <a:pt x="514858" y="509397"/>
                  </a:lnTo>
                  <a:lnTo>
                    <a:pt x="514858" y="560197"/>
                  </a:lnTo>
                  <a:lnTo>
                    <a:pt x="527558" y="560197"/>
                  </a:lnTo>
                  <a:lnTo>
                    <a:pt x="527558" y="509397"/>
                  </a:lnTo>
                  <a:close/>
                </a:path>
                <a:path extrusionOk="0" h="3205479" w="11228705">
                  <a:moveTo>
                    <a:pt x="527558" y="458597"/>
                  </a:moveTo>
                  <a:lnTo>
                    <a:pt x="514858" y="458597"/>
                  </a:lnTo>
                  <a:lnTo>
                    <a:pt x="514858" y="471297"/>
                  </a:lnTo>
                  <a:lnTo>
                    <a:pt x="527558" y="471297"/>
                  </a:lnTo>
                  <a:lnTo>
                    <a:pt x="527558" y="458597"/>
                  </a:lnTo>
                  <a:close/>
                </a:path>
                <a:path extrusionOk="0" h="3205479" w="11228705">
                  <a:moveTo>
                    <a:pt x="527558" y="369697"/>
                  </a:moveTo>
                  <a:lnTo>
                    <a:pt x="514858" y="369697"/>
                  </a:lnTo>
                  <a:lnTo>
                    <a:pt x="514858" y="420497"/>
                  </a:lnTo>
                  <a:lnTo>
                    <a:pt x="527558" y="420497"/>
                  </a:lnTo>
                  <a:lnTo>
                    <a:pt x="527558" y="369697"/>
                  </a:lnTo>
                  <a:close/>
                </a:path>
                <a:path extrusionOk="0" h="3205479" w="11228705">
                  <a:moveTo>
                    <a:pt x="527558" y="318897"/>
                  </a:moveTo>
                  <a:lnTo>
                    <a:pt x="514858" y="318897"/>
                  </a:lnTo>
                  <a:lnTo>
                    <a:pt x="514858" y="331597"/>
                  </a:lnTo>
                  <a:lnTo>
                    <a:pt x="527558" y="331597"/>
                  </a:lnTo>
                  <a:lnTo>
                    <a:pt x="527558" y="318897"/>
                  </a:lnTo>
                  <a:close/>
                </a:path>
                <a:path extrusionOk="0" h="3205479" w="11228705">
                  <a:moveTo>
                    <a:pt x="527558" y="229997"/>
                  </a:moveTo>
                  <a:lnTo>
                    <a:pt x="514858" y="229997"/>
                  </a:lnTo>
                  <a:lnTo>
                    <a:pt x="514858" y="280797"/>
                  </a:lnTo>
                  <a:lnTo>
                    <a:pt x="527558" y="280797"/>
                  </a:lnTo>
                  <a:lnTo>
                    <a:pt x="527558" y="229997"/>
                  </a:lnTo>
                  <a:close/>
                </a:path>
                <a:path extrusionOk="0" h="3205479" w="11228705">
                  <a:moveTo>
                    <a:pt x="527558" y="179197"/>
                  </a:moveTo>
                  <a:lnTo>
                    <a:pt x="514858" y="179197"/>
                  </a:lnTo>
                  <a:lnTo>
                    <a:pt x="514858" y="191897"/>
                  </a:lnTo>
                  <a:lnTo>
                    <a:pt x="527558" y="191897"/>
                  </a:lnTo>
                  <a:lnTo>
                    <a:pt x="527558" y="179197"/>
                  </a:lnTo>
                  <a:close/>
                </a:path>
                <a:path extrusionOk="0" h="3205479" w="11228705">
                  <a:moveTo>
                    <a:pt x="527558" y="90297"/>
                  </a:moveTo>
                  <a:lnTo>
                    <a:pt x="514858" y="90297"/>
                  </a:lnTo>
                  <a:lnTo>
                    <a:pt x="514858" y="141097"/>
                  </a:lnTo>
                  <a:lnTo>
                    <a:pt x="527558" y="141097"/>
                  </a:lnTo>
                  <a:lnTo>
                    <a:pt x="527558" y="90297"/>
                  </a:lnTo>
                  <a:close/>
                </a:path>
                <a:path extrusionOk="0" h="3205479" w="11228705">
                  <a:moveTo>
                    <a:pt x="527558" y="39497"/>
                  </a:moveTo>
                  <a:lnTo>
                    <a:pt x="514858" y="39497"/>
                  </a:lnTo>
                  <a:lnTo>
                    <a:pt x="514858" y="52197"/>
                  </a:lnTo>
                  <a:lnTo>
                    <a:pt x="527558" y="52197"/>
                  </a:lnTo>
                  <a:lnTo>
                    <a:pt x="527558" y="39497"/>
                  </a:lnTo>
                  <a:close/>
                </a:path>
                <a:path extrusionOk="0" h="3205479" w="11228705">
                  <a:moveTo>
                    <a:pt x="559308" y="2922397"/>
                  </a:moveTo>
                  <a:lnTo>
                    <a:pt x="527558" y="2922397"/>
                  </a:lnTo>
                  <a:lnTo>
                    <a:pt x="527558" y="2884297"/>
                  </a:lnTo>
                  <a:lnTo>
                    <a:pt x="514858" y="2884297"/>
                  </a:lnTo>
                  <a:lnTo>
                    <a:pt x="514858" y="2922397"/>
                  </a:lnTo>
                  <a:lnTo>
                    <a:pt x="483108" y="2922397"/>
                  </a:lnTo>
                  <a:lnTo>
                    <a:pt x="521208" y="2998597"/>
                  </a:lnTo>
                  <a:lnTo>
                    <a:pt x="552958" y="2935097"/>
                  </a:lnTo>
                  <a:lnTo>
                    <a:pt x="559308" y="2922397"/>
                  </a:lnTo>
                  <a:close/>
                </a:path>
                <a:path extrusionOk="0" h="3205479" w="11228705">
                  <a:moveTo>
                    <a:pt x="576961" y="0"/>
                  </a:moveTo>
                  <a:lnTo>
                    <a:pt x="526161" y="0"/>
                  </a:lnTo>
                  <a:lnTo>
                    <a:pt x="526161" y="12700"/>
                  </a:lnTo>
                  <a:lnTo>
                    <a:pt x="576961" y="12700"/>
                  </a:lnTo>
                  <a:lnTo>
                    <a:pt x="576961" y="0"/>
                  </a:lnTo>
                  <a:close/>
                </a:path>
                <a:path extrusionOk="0" h="3205479" w="11228705">
                  <a:moveTo>
                    <a:pt x="608838" y="625856"/>
                  </a:moveTo>
                  <a:lnTo>
                    <a:pt x="558038" y="625856"/>
                  </a:lnTo>
                  <a:lnTo>
                    <a:pt x="558038" y="638556"/>
                  </a:lnTo>
                  <a:lnTo>
                    <a:pt x="608838" y="638556"/>
                  </a:lnTo>
                  <a:lnTo>
                    <a:pt x="608838" y="625856"/>
                  </a:lnTo>
                  <a:close/>
                </a:path>
                <a:path extrusionOk="0" h="3205479" w="11228705">
                  <a:moveTo>
                    <a:pt x="627761" y="0"/>
                  </a:moveTo>
                  <a:lnTo>
                    <a:pt x="615061" y="0"/>
                  </a:lnTo>
                  <a:lnTo>
                    <a:pt x="615061" y="12700"/>
                  </a:lnTo>
                  <a:lnTo>
                    <a:pt x="627761" y="12700"/>
                  </a:lnTo>
                  <a:lnTo>
                    <a:pt x="627761" y="0"/>
                  </a:lnTo>
                  <a:close/>
                </a:path>
                <a:path extrusionOk="0" h="3205479" w="11228705">
                  <a:moveTo>
                    <a:pt x="659638" y="625856"/>
                  </a:moveTo>
                  <a:lnTo>
                    <a:pt x="646938" y="625856"/>
                  </a:lnTo>
                  <a:lnTo>
                    <a:pt x="646938" y="638556"/>
                  </a:lnTo>
                  <a:lnTo>
                    <a:pt x="659638" y="638556"/>
                  </a:lnTo>
                  <a:lnTo>
                    <a:pt x="659638" y="625856"/>
                  </a:lnTo>
                  <a:close/>
                </a:path>
                <a:path extrusionOk="0" h="3205479" w="11228705">
                  <a:moveTo>
                    <a:pt x="716661" y="0"/>
                  </a:moveTo>
                  <a:lnTo>
                    <a:pt x="665861" y="0"/>
                  </a:lnTo>
                  <a:lnTo>
                    <a:pt x="665861" y="12700"/>
                  </a:lnTo>
                  <a:lnTo>
                    <a:pt x="716661" y="12700"/>
                  </a:lnTo>
                  <a:lnTo>
                    <a:pt x="716661" y="0"/>
                  </a:lnTo>
                  <a:close/>
                </a:path>
                <a:path extrusionOk="0" h="3205479" w="11228705">
                  <a:moveTo>
                    <a:pt x="748538" y="625856"/>
                  </a:moveTo>
                  <a:lnTo>
                    <a:pt x="697738" y="625856"/>
                  </a:lnTo>
                  <a:lnTo>
                    <a:pt x="697738" y="638556"/>
                  </a:lnTo>
                  <a:lnTo>
                    <a:pt x="748538" y="638556"/>
                  </a:lnTo>
                  <a:lnTo>
                    <a:pt x="748538" y="625856"/>
                  </a:lnTo>
                  <a:close/>
                </a:path>
                <a:path extrusionOk="0" h="3205479" w="11228705">
                  <a:moveTo>
                    <a:pt x="767461" y="0"/>
                  </a:moveTo>
                  <a:lnTo>
                    <a:pt x="754761" y="0"/>
                  </a:lnTo>
                  <a:lnTo>
                    <a:pt x="754761" y="12700"/>
                  </a:lnTo>
                  <a:lnTo>
                    <a:pt x="767461" y="12700"/>
                  </a:lnTo>
                  <a:lnTo>
                    <a:pt x="767461" y="0"/>
                  </a:lnTo>
                  <a:close/>
                </a:path>
                <a:path extrusionOk="0" h="3205479" w="11228705">
                  <a:moveTo>
                    <a:pt x="799338" y="625856"/>
                  </a:moveTo>
                  <a:lnTo>
                    <a:pt x="786638" y="625856"/>
                  </a:lnTo>
                  <a:lnTo>
                    <a:pt x="786638" y="638556"/>
                  </a:lnTo>
                  <a:lnTo>
                    <a:pt x="799338" y="638556"/>
                  </a:lnTo>
                  <a:lnTo>
                    <a:pt x="799338" y="625856"/>
                  </a:lnTo>
                  <a:close/>
                </a:path>
                <a:path extrusionOk="0" h="3205479" w="11228705">
                  <a:moveTo>
                    <a:pt x="856361" y="0"/>
                  </a:moveTo>
                  <a:lnTo>
                    <a:pt x="805561" y="0"/>
                  </a:lnTo>
                  <a:lnTo>
                    <a:pt x="805561" y="12700"/>
                  </a:lnTo>
                  <a:lnTo>
                    <a:pt x="856361" y="12700"/>
                  </a:lnTo>
                  <a:lnTo>
                    <a:pt x="856361" y="0"/>
                  </a:lnTo>
                  <a:close/>
                </a:path>
                <a:path extrusionOk="0" h="3205479" w="11228705">
                  <a:moveTo>
                    <a:pt x="888238" y="625856"/>
                  </a:moveTo>
                  <a:lnTo>
                    <a:pt x="837438" y="625856"/>
                  </a:lnTo>
                  <a:lnTo>
                    <a:pt x="837438" y="638556"/>
                  </a:lnTo>
                  <a:lnTo>
                    <a:pt x="888238" y="638556"/>
                  </a:lnTo>
                  <a:lnTo>
                    <a:pt x="888238" y="625856"/>
                  </a:lnTo>
                  <a:close/>
                </a:path>
                <a:path extrusionOk="0" h="3205479" w="11228705">
                  <a:moveTo>
                    <a:pt x="907161" y="0"/>
                  </a:moveTo>
                  <a:lnTo>
                    <a:pt x="894461" y="0"/>
                  </a:lnTo>
                  <a:lnTo>
                    <a:pt x="894461" y="12700"/>
                  </a:lnTo>
                  <a:lnTo>
                    <a:pt x="907161" y="12700"/>
                  </a:lnTo>
                  <a:lnTo>
                    <a:pt x="907161" y="0"/>
                  </a:lnTo>
                  <a:close/>
                </a:path>
                <a:path extrusionOk="0" h="3205479" w="11228705">
                  <a:moveTo>
                    <a:pt x="939038" y="625856"/>
                  </a:moveTo>
                  <a:lnTo>
                    <a:pt x="926338" y="625856"/>
                  </a:lnTo>
                  <a:lnTo>
                    <a:pt x="926338" y="638556"/>
                  </a:lnTo>
                  <a:lnTo>
                    <a:pt x="939038" y="638556"/>
                  </a:lnTo>
                  <a:lnTo>
                    <a:pt x="939038" y="625856"/>
                  </a:lnTo>
                  <a:close/>
                </a:path>
                <a:path extrusionOk="0" h="3205479" w="11228705">
                  <a:moveTo>
                    <a:pt x="996061" y="0"/>
                  </a:moveTo>
                  <a:lnTo>
                    <a:pt x="945261" y="0"/>
                  </a:lnTo>
                  <a:lnTo>
                    <a:pt x="945261" y="12700"/>
                  </a:lnTo>
                  <a:lnTo>
                    <a:pt x="996061" y="12700"/>
                  </a:lnTo>
                  <a:lnTo>
                    <a:pt x="996061" y="0"/>
                  </a:lnTo>
                  <a:close/>
                </a:path>
                <a:path extrusionOk="0" h="3205479" w="11228705">
                  <a:moveTo>
                    <a:pt x="1027938" y="625856"/>
                  </a:moveTo>
                  <a:lnTo>
                    <a:pt x="977138" y="625856"/>
                  </a:lnTo>
                  <a:lnTo>
                    <a:pt x="977138" y="638556"/>
                  </a:lnTo>
                  <a:lnTo>
                    <a:pt x="1027938" y="638556"/>
                  </a:lnTo>
                  <a:lnTo>
                    <a:pt x="1027938" y="625856"/>
                  </a:lnTo>
                  <a:close/>
                </a:path>
                <a:path extrusionOk="0" h="3205479" w="11228705">
                  <a:moveTo>
                    <a:pt x="1046861" y="0"/>
                  </a:moveTo>
                  <a:lnTo>
                    <a:pt x="1034161" y="0"/>
                  </a:lnTo>
                  <a:lnTo>
                    <a:pt x="1034161" y="12700"/>
                  </a:lnTo>
                  <a:lnTo>
                    <a:pt x="1046861" y="12700"/>
                  </a:lnTo>
                  <a:lnTo>
                    <a:pt x="1046861" y="0"/>
                  </a:lnTo>
                  <a:close/>
                </a:path>
                <a:path extrusionOk="0" h="3205479" w="11228705">
                  <a:moveTo>
                    <a:pt x="1078738" y="625856"/>
                  </a:moveTo>
                  <a:lnTo>
                    <a:pt x="1066038" y="625856"/>
                  </a:lnTo>
                  <a:lnTo>
                    <a:pt x="1066038" y="638556"/>
                  </a:lnTo>
                  <a:lnTo>
                    <a:pt x="1078738" y="638556"/>
                  </a:lnTo>
                  <a:lnTo>
                    <a:pt x="1078738" y="625856"/>
                  </a:lnTo>
                  <a:close/>
                </a:path>
                <a:path extrusionOk="0" h="3205479" w="11228705">
                  <a:moveTo>
                    <a:pt x="1135761" y="0"/>
                  </a:moveTo>
                  <a:lnTo>
                    <a:pt x="1084961" y="0"/>
                  </a:lnTo>
                  <a:lnTo>
                    <a:pt x="1084961" y="12700"/>
                  </a:lnTo>
                  <a:lnTo>
                    <a:pt x="1135761" y="12700"/>
                  </a:lnTo>
                  <a:lnTo>
                    <a:pt x="1135761" y="0"/>
                  </a:lnTo>
                  <a:close/>
                </a:path>
                <a:path extrusionOk="0" h="3205479" w="11228705">
                  <a:moveTo>
                    <a:pt x="1167638" y="625856"/>
                  </a:moveTo>
                  <a:lnTo>
                    <a:pt x="1116838" y="625856"/>
                  </a:lnTo>
                  <a:lnTo>
                    <a:pt x="1116838" y="638556"/>
                  </a:lnTo>
                  <a:lnTo>
                    <a:pt x="1167638" y="638556"/>
                  </a:lnTo>
                  <a:lnTo>
                    <a:pt x="1167638" y="625856"/>
                  </a:lnTo>
                  <a:close/>
                </a:path>
                <a:path extrusionOk="0" h="3205479" w="11228705">
                  <a:moveTo>
                    <a:pt x="1186561" y="0"/>
                  </a:moveTo>
                  <a:lnTo>
                    <a:pt x="1173861" y="0"/>
                  </a:lnTo>
                  <a:lnTo>
                    <a:pt x="1173861" y="12700"/>
                  </a:lnTo>
                  <a:lnTo>
                    <a:pt x="1186561" y="12700"/>
                  </a:lnTo>
                  <a:lnTo>
                    <a:pt x="1186561" y="0"/>
                  </a:lnTo>
                  <a:close/>
                </a:path>
                <a:path extrusionOk="0" h="3205479" w="11228705">
                  <a:moveTo>
                    <a:pt x="1218438" y="625856"/>
                  </a:moveTo>
                  <a:lnTo>
                    <a:pt x="1205738" y="625856"/>
                  </a:lnTo>
                  <a:lnTo>
                    <a:pt x="1205738" y="638556"/>
                  </a:lnTo>
                  <a:lnTo>
                    <a:pt x="1218438" y="638556"/>
                  </a:lnTo>
                  <a:lnTo>
                    <a:pt x="1218438" y="625856"/>
                  </a:lnTo>
                  <a:close/>
                </a:path>
                <a:path extrusionOk="0" h="3205479" w="11228705">
                  <a:moveTo>
                    <a:pt x="1275461" y="0"/>
                  </a:moveTo>
                  <a:lnTo>
                    <a:pt x="1224661" y="0"/>
                  </a:lnTo>
                  <a:lnTo>
                    <a:pt x="1224661" y="12700"/>
                  </a:lnTo>
                  <a:lnTo>
                    <a:pt x="1275461" y="12700"/>
                  </a:lnTo>
                  <a:lnTo>
                    <a:pt x="1275461" y="0"/>
                  </a:lnTo>
                  <a:close/>
                </a:path>
                <a:path extrusionOk="0" h="3205479" w="11228705">
                  <a:moveTo>
                    <a:pt x="1307338" y="625856"/>
                  </a:moveTo>
                  <a:lnTo>
                    <a:pt x="1256538" y="625856"/>
                  </a:lnTo>
                  <a:lnTo>
                    <a:pt x="1256538" y="638556"/>
                  </a:lnTo>
                  <a:lnTo>
                    <a:pt x="1307338" y="638556"/>
                  </a:lnTo>
                  <a:lnTo>
                    <a:pt x="1307338" y="625856"/>
                  </a:lnTo>
                  <a:close/>
                </a:path>
                <a:path extrusionOk="0" h="3205479" w="11228705">
                  <a:moveTo>
                    <a:pt x="1326261" y="0"/>
                  </a:moveTo>
                  <a:lnTo>
                    <a:pt x="1313561" y="0"/>
                  </a:lnTo>
                  <a:lnTo>
                    <a:pt x="1313561" y="12700"/>
                  </a:lnTo>
                  <a:lnTo>
                    <a:pt x="1326261" y="12700"/>
                  </a:lnTo>
                  <a:lnTo>
                    <a:pt x="1326261" y="0"/>
                  </a:lnTo>
                  <a:close/>
                </a:path>
                <a:path extrusionOk="0" h="3205479" w="11228705">
                  <a:moveTo>
                    <a:pt x="1358138" y="625856"/>
                  </a:moveTo>
                  <a:lnTo>
                    <a:pt x="1345438" y="625856"/>
                  </a:lnTo>
                  <a:lnTo>
                    <a:pt x="1345438" y="638556"/>
                  </a:lnTo>
                  <a:lnTo>
                    <a:pt x="1358138" y="638556"/>
                  </a:lnTo>
                  <a:lnTo>
                    <a:pt x="1358138" y="625856"/>
                  </a:lnTo>
                  <a:close/>
                </a:path>
                <a:path extrusionOk="0" h="3205479" w="11228705">
                  <a:moveTo>
                    <a:pt x="1415161" y="0"/>
                  </a:moveTo>
                  <a:lnTo>
                    <a:pt x="1364361" y="0"/>
                  </a:lnTo>
                  <a:lnTo>
                    <a:pt x="1364361" y="12700"/>
                  </a:lnTo>
                  <a:lnTo>
                    <a:pt x="1415161" y="12700"/>
                  </a:lnTo>
                  <a:lnTo>
                    <a:pt x="1415161" y="0"/>
                  </a:lnTo>
                  <a:close/>
                </a:path>
                <a:path extrusionOk="0" h="3205479" w="11228705">
                  <a:moveTo>
                    <a:pt x="1447038" y="625856"/>
                  </a:moveTo>
                  <a:lnTo>
                    <a:pt x="1396238" y="625856"/>
                  </a:lnTo>
                  <a:lnTo>
                    <a:pt x="1396238" y="638556"/>
                  </a:lnTo>
                  <a:lnTo>
                    <a:pt x="1447038" y="638556"/>
                  </a:lnTo>
                  <a:lnTo>
                    <a:pt x="1447038" y="625856"/>
                  </a:lnTo>
                  <a:close/>
                </a:path>
                <a:path extrusionOk="0" h="3205479" w="11228705">
                  <a:moveTo>
                    <a:pt x="1465961" y="0"/>
                  </a:moveTo>
                  <a:lnTo>
                    <a:pt x="1453261" y="0"/>
                  </a:lnTo>
                  <a:lnTo>
                    <a:pt x="1453261" y="12700"/>
                  </a:lnTo>
                  <a:lnTo>
                    <a:pt x="1465961" y="12700"/>
                  </a:lnTo>
                  <a:lnTo>
                    <a:pt x="1465961" y="0"/>
                  </a:lnTo>
                  <a:close/>
                </a:path>
                <a:path extrusionOk="0" h="3205479" w="11228705">
                  <a:moveTo>
                    <a:pt x="1497838" y="625856"/>
                  </a:moveTo>
                  <a:lnTo>
                    <a:pt x="1485138" y="625856"/>
                  </a:lnTo>
                  <a:lnTo>
                    <a:pt x="1485138" y="638556"/>
                  </a:lnTo>
                  <a:lnTo>
                    <a:pt x="1497838" y="638556"/>
                  </a:lnTo>
                  <a:lnTo>
                    <a:pt x="1497838" y="625856"/>
                  </a:lnTo>
                  <a:close/>
                </a:path>
                <a:path extrusionOk="0" h="3205479" w="11228705">
                  <a:moveTo>
                    <a:pt x="1554861" y="0"/>
                  </a:moveTo>
                  <a:lnTo>
                    <a:pt x="1504061" y="0"/>
                  </a:lnTo>
                  <a:lnTo>
                    <a:pt x="1504061" y="12700"/>
                  </a:lnTo>
                  <a:lnTo>
                    <a:pt x="1554861" y="12700"/>
                  </a:lnTo>
                  <a:lnTo>
                    <a:pt x="1554861" y="0"/>
                  </a:lnTo>
                  <a:close/>
                </a:path>
                <a:path extrusionOk="0" h="3205479" w="11228705">
                  <a:moveTo>
                    <a:pt x="1586738" y="625856"/>
                  </a:moveTo>
                  <a:lnTo>
                    <a:pt x="1535938" y="625856"/>
                  </a:lnTo>
                  <a:lnTo>
                    <a:pt x="1535938" y="638556"/>
                  </a:lnTo>
                  <a:lnTo>
                    <a:pt x="1586738" y="638556"/>
                  </a:lnTo>
                  <a:lnTo>
                    <a:pt x="1586738" y="625856"/>
                  </a:lnTo>
                  <a:close/>
                </a:path>
                <a:path extrusionOk="0" h="3205479" w="11228705">
                  <a:moveTo>
                    <a:pt x="1605661" y="0"/>
                  </a:moveTo>
                  <a:lnTo>
                    <a:pt x="1592961" y="0"/>
                  </a:lnTo>
                  <a:lnTo>
                    <a:pt x="1592961" y="12700"/>
                  </a:lnTo>
                  <a:lnTo>
                    <a:pt x="1605661" y="12700"/>
                  </a:lnTo>
                  <a:lnTo>
                    <a:pt x="1605661" y="0"/>
                  </a:lnTo>
                  <a:close/>
                </a:path>
                <a:path extrusionOk="0" h="3205479" w="11228705">
                  <a:moveTo>
                    <a:pt x="1637538" y="625856"/>
                  </a:moveTo>
                  <a:lnTo>
                    <a:pt x="1624838" y="625856"/>
                  </a:lnTo>
                  <a:lnTo>
                    <a:pt x="1624838" y="638556"/>
                  </a:lnTo>
                  <a:lnTo>
                    <a:pt x="1637538" y="638556"/>
                  </a:lnTo>
                  <a:lnTo>
                    <a:pt x="1637538" y="625856"/>
                  </a:lnTo>
                  <a:close/>
                </a:path>
                <a:path extrusionOk="0" h="3205479" w="11228705">
                  <a:moveTo>
                    <a:pt x="1694561" y="0"/>
                  </a:moveTo>
                  <a:lnTo>
                    <a:pt x="1643761" y="0"/>
                  </a:lnTo>
                  <a:lnTo>
                    <a:pt x="1643761" y="12700"/>
                  </a:lnTo>
                  <a:lnTo>
                    <a:pt x="1694561" y="12700"/>
                  </a:lnTo>
                  <a:lnTo>
                    <a:pt x="1694561" y="0"/>
                  </a:lnTo>
                  <a:close/>
                </a:path>
                <a:path extrusionOk="0" h="3205479" w="11228705">
                  <a:moveTo>
                    <a:pt x="1726438" y="625856"/>
                  </a:moveTo>
                  <a:lnTo>
                    <a:pt x="1675638" y="625856"/>
                  </a:lnTo>
                  <a:lnTo>
                    <a:pt x="1675638" y="638556"/>
                  </a:lnTo>
                  <a:lnTo>
                    <a:pt x="1726438" y="638556"/>
                  </a:lnTo>
                  <a:lnTo>
                    <a:pt x="1726438" y="625856"/>
                  </a:lnTo>
                  <a:close/>
                </a:path>
                <a:path extrusionOk="0" h="3205479" w="11228705">
                  <a:moveTo>
                    <a:pt x="1745361" y="0"/>
                  </a:moveTo>
                  <a:lnTo>
                    <a:pt x="1732661" y="0"/>
                  </a:lnTo>
                  <a:lnTo>
                    <a:pt x="1732661" y="12700"/>
                  </a:lnTo>
                  <a:lnTo>
                    <a:pt x="1745361" y="12700"/>
                  </a:lnTo>
                  <a:lnTo>
                    <a:pt x="1745361" y="0"/>
                  </a:lnTo>
                  <a:close/>
                </a:path>
                <a:path extrusionOk="0" h="3205479" w="11228705">
                  <a:moveTo>
                    <a:pt x="1777238" y="625856"/>
                  </a:moveTo>
                  <a:lnTo>
                    <a:pt x="1764538" y="625856"/>
                  </a:lnTo>
                  <a:lnTo>
                    <a:pt x="1764538" y="638556"/>
                  </a:lnTo>
                  <a:lnTo>
                    <a:pt x="1777238" y="638556"/>
                  </a:lnTo>
                  <a:lnTo>
                    <a:pt x="1777238" y="625856"/>
                  </a:lnTo>
                  <a:close/>
                </a:path>
                <a:path extrusionOk="0" h="3205479" w="11228705">
                  <a:moveTo>
                    <a:pt x="1815338" y="2514727"/>
                  </a:moveTo>
                  <a:lnTo>
                    <a:pt x="1802638" y="2514727"/>
                  </a:lnTo>
                  <a:lnTo>
                    <a:pt x="1802638" y="2565527"/>
                  </a:lnTo>
                  <a:lnTo>
                    <a:pt x="1815338" y="2565527"/>
                  </a:lnTo>
                  <a:lnTo>
                    <a:pt x="1815338" y="2514727"/>
                  </a:lnTo>
                  <a:close/>
                </a:path>
                <a:path extrusionOk="0" h="3205479" w="11228705">
                  <a:moveTo>
                    <a:pt x="1815338" y="2463927"/>
                  </a:moveTo>
                  <a:lnTo>
                    <a:pt x="1802638" y="2463927"/>
                  </a:lnTo>
                  <a:lnTo>
                    <a:pt x="1802638" y="2476627"/>
                  </a:lnTo>
                  <a:lnTo>
                    <a:pt x="1815338" y="2476627"/>
                  </a:lnTo>
                  <a:lnTo>
                    <a:pt x="1815338" y="2463927"/>
                  </a:lnTo>
                  <a:close/>
                </a:path>
                <a:path extrusionOk="0" h="3205479" w="11228705">
                  <a:moveTo>
                    <a:pt x="1815338" y="2375027"/>
                  </a:moveTo>
                  <a:lnTo>
                    <a:pt x="1802638" y="2375027"/>
                  </a:lnTo>
                  <a:lnTo>
                    <a:pt x="1802638" y="2425827"/>
                  </a:lnTo>
                  <a:lnTo>
                    <a:pt x="1815338" y="2425827"/>
                  </a:lnTo>
                  <a:lnTo>
                    <a:pt x="1815338" y="2375027"/>
                  </a:lnTo>
                  <a:close/>
                </a:path>
                <a:path extrusionOk="0" h="3205479" w="11228705">
                  <a:moveTo>
                    <a:pt x="1815338" y="2324227"/>
                  </a:moveTo>
                  <a:lnTo>
                    <a:pt x="1802638" y="2324227"/>
                  </a:lnTo>
                  <a:lnTo>
                    <a:pt x="1802638" y="2336927"/>
                  </a:lnTo>
                  <a:lnTo>
                    <a:pt x="1815338" y="2336927"/>
                  </a:lnTo>
                  <a:lnTo>
                    <a:pt x="1815338" y="2324227"/>
                  </a:lnTo>
                  <a:close/>
                </a:path>
                <a:path extrusionOk="0" h="3205479" w="11228705">
                  <a:moveTo>
                    <a:pt x="1815338" y="2235327"/>
                  </a:moveTo>
                  <a:lnTo>
                    <a:pt x="1802638" y="2235327"/>
                  </a:lnTo>
                  <a:lnTo>
                    <a:pt x="1802638" y="2286127"/>
                  </a:lnTo>
                  <a:lnTo>
                    <a:pt x="1815338" y="2286127"/>
                  </a:lnTo>
                  <a:lnTo>
                    <a:pt x="1815338" y="2235327"/>
                  </a:lnTo>
                  <a:close/>
                </a:path>
                <a:path extrusionOk="0" h="3205479" w="11228705">
                  <a:moveTo>
                    <a:pt x="1815338" y="2184527"/>
                  </a:moveTo>
                  <a:lnTo>
                    <a:pt x="1802638" y="2184527"/>
                  </a:lnTo>
                  <a:lnTo>
                    <a:pt x="1802638" y="2197227"/>
                  </a:lnTo>
                  <a:lnTo>
                    <a:pt x="1815338" y="2197227"/>
                  </a:lnTo>
                  <a:lnTo>
                    <a:pt x="1815338" y="2184527"/>
                  </a:lnTo>
                  <a:close/>
                </a:path>
                <a:path extrusionOk="0" h="3205479" w="11228705">
                  <a:moveTo>
                    <a:pt x="1815338" y="2095627"/>
                  </a:moveTo>
                  <a:lnTo>
                    <a:pt x="1802638" y="2095627"/>
                  </a:lnTo>
                  <a:lnTo>
                    <a:pt x="1802638" y="2146427"/>
                  </a:lnTo>
                  <a:lnTo>
                    <a:pt x="1815338" y="2146427"/>
                  </a:lnTo>
                  <a:lnTo>
                    <a:pt x="1815338" y="2095627"/>
                  </a:lnTo>
                  <a:close/>
                </a:path>
                <a:path extrusionOk="0" h="3205479" w="11228705">
                  <a:moveTo>
                    <a:pt x="1815338" y="2044827"/>
                  </a:moveTo>
                  <a:lnTo>
                    <a:pt x="1802638" y="2044827"/>
                  </a:lnTo>
                  <a:lnTo>
                    <a:pt x="1802638" y="2057527"/>
                  </a:lnTo>
                  <a:lnTo>
                    <a:pt x="1815338" y="2057527"/>
                  </a:lnTo>
                  <a:lnTo>
                    <a:pt x="1815338" y="2044827"/>
                  </a:lnTo>
                  <a:close/>
                </a:path>
                <a:path extrusionOk="0" h="3205479" w="11228705">
                  <a:moveTo>
                    <a:pt x="1815338" y="1955927"/>
                  </a:moveTo>
                  <a:lnTo>
                    <a:pt x="1802638" y="1955927"/>
                  </a:lnTo>
                  <a:lnTo>
                    <a:pt x="1802638" y="2006727"/>
                  </a:lnTo>
                  <a:lnTo>
                    <a:pt x="1815338" y="2006727"/>
                  </a:lnTo>
                  <a:lnTo>
                    <a:pt x="1815338" y="1955927"/>
                  </a:lnTo>
                  <a:close/>
                </a:path>
                <a:path extrusionOk="0" h="3205479" w="11228705">
                  <a:moveTo>
                    <a:pt x="1815338" y="1905127"/>
                  </a:moveTo>
                  <a:lnTo>
                    <a:pt x="1802638" y="1905127"/>
                  </a:lnTo>
                  <a:lnTo>
                    <a:pt x="1802638" y="1917827"/>
                  </a:lnTo>
                  <a:lnTo>
                    <a:pt x="1815338" y="1917827"/>
                  </a:lnTo>
                  <a:lnTo>
                    <a:pt x="1815338" y="1905127"/>
                  </a:lnTo>
                  <a:close/>
                </a:path>
                <a:path extrusionOk="0" h="3205479" w="11228705">
                  <a:moveTo>
                    <a:pt x="1815338" y="1816227"/>
                  </a:moveTo>
                  <a:lnTo>
                    <a:pt x="1802638" y="1816227"/>
                  </a:lnTo>
                  <a:lnTo>
                    <a:pt x="1802638" y="1867027"/>
                  </a:lnTo>
                  <a:lnTo>
                    <a:pt x="1815338" y="1867027"/>
                  </a:lnTo>
                  <a:lnTo>
                    <a:pt x="1815338" y="1816227"/>
                  </a:lnTo>
                  <a:close/>
                </a:path>
                <a:path extrusionOk="0" h="3205479" w="11228705">
                  <a:moveTo>
                    <a:pt x="1815338" y="1765427"/>
                  </a:moveTo>
                  <a:lnTo>
                    <a:pt x="1802638" y="1765427"/>
                  </a:lnTo>
                  <a:lnTo>
                    <a:pt x="1802638" y="1778127"/>
                  </a:lnTo>
                  <a:lnTo>
                    <a:pt x="1815338" y="1778127"/>
                  </a:lnTo>
                  <a:lnTo>
                    <a:pt x="1815338" y="1765427"/>
                  </a:lnTo>
                  <a:close/>
                </a:path>
                <a:path extrusionOk="0" h="3205479" w="11228705">
                  <a:moveTo>
                    <a:pt x="1815338" y="1676527"/>
                  </a:moveTo>
                  <a:lnTo>
                    <a:pt x="1802638" y="1676527"/>
                  </a:lnTo>
                  <a:lnTo>
                    <a:pt x="1802638" y="1727327"/>
                  </a:lnTo>
                  <a:lnTo>
                    <a:pt x="1815338" y="1727327"/>
                  </a:lnTo>
                  <a:lnTo>
                    <a:pt x="1815338" y="1676527"/>
                  </a:lnTo>
                  <a:close/>
                </a:path>
                <a:path extrusionOk="0" h="3205479" w="11228705">
                  <a:moveTo>
                    <a:pt x="1815338" y="1625727"/>
                  </a:moveTo>
                  <a:lnTo>
                    <a:pt x="1802638" y="1625727"/>
                  </a:lnTo>
                  <a:lnTo>
                    <a:pt x="1802638" y="1638427"/>
                  </a:lnTo>
                  <a:lnTo>
                    <a:pt x="1815338" y="1638427"/>
                  </a:lnTo>
                  <a:lnTo>
                    <a:pt x="1815338" y="1625727"/>
                  </a:lnTo>
                  <a:close/>
                </a:path>
                <a:path extrusionOk="0" h="3205479" w="11228705">
                  <a:moveTo>
                    <a:pt x="1815338" y="1536827"/>
                  </a:moveTo>
                  <a:lnTo>
                    <a:pt x="1802638" y="1536827"/>
                  </a:lnTo>
                  <a:lnTo>
                    <a:pt x="1802638" y="1587627"/>
                  </a:lnTo>
                  <a:lnTo>
                    <a:pt x="1815338" y="1587627"/>
                  </a:lnTo>
                  <a:lnTo>
                    <a:pt x="1815338" y="1536827"/>
                  </a:lnTo>
                  <a:close/>
                </a:path>
                <a:path extrusionOk="0" h="3205479" w="11228705">
                  <a:moveTo>
                    <a:pt x="1815338" y="1486027"/>
                  </a:moveTo>
                  <a:lnTo>
                    <a:pt x="1802638" y="1486027"/>
                  </a:lnTo>
                  <a:lnTo>
                    <a:pt x="1802638" y="1498727"/>
                  </a:lnTo>
                  <a:lnTo>
                    <a:pt x="1815338" y="1498727"/>
                  </a:lnTo>
                  <a:lnTo>
                    <a:pt x="1815338" y="1486027"/>
                  </a:lnTo>
                  <a:close/>
                </a:path>
                <a:path extrusionOk="0" h="3205479" w="11228705">
                  <a:moveTo>
                    <a:pt x="1815338" y="1397127"/>
                  </a:moveTo>
                  <a:lnTo>
                    <a:pt x="1802638" y="1397127"/>
                  </a:lnTo>
                  <a:lnTo>
                    <a:pt x="1802638" y="1447927"/>
                  </a:lnTo>
                  <a:lnTo>
                    <a:pt x="1815338" y="1447927"/>
                  </a:lnTo>
                  <a:lnTo>
                    <a:pt x="1815338" y="1397127"/>
                  </a:lnTo>
                  <a:close/>
                </a:path>
                <a:path extrusionOk="0" h="3205479" w="11228705">
                  <a:moveTo>
                    <a:pt x="1815338" y="1346327"/>
                  </a:moveTo>
                  <a:lnTo>
                    <a:pt x="1802638" y="1346327"/>
                  </a:lnTo>
                  <a:lnTo>
                    <a:pt x="1802638" y="1359027"/>
                  </a:lnTo>
                  <a:lnTo>
                    <a:pt x="1815338" y="1359027"/>
                  </a:lnTo>
                  <a:lnTo>
                    <a:pt x="1815338" y="1346327"/>
                  </a:lnTo>
                  <a:close/>
                </a:path>
                <a:path extrusionOk="0" h="3205479" w="11228705">
                  <a:moveTo>
                    <a:pt x="1815338" y="1257427"/>
                  </a:moveTo>
                  <a:lnTo>
                    <a:pt x="1802638" y="1257427"/>
                  </a:lnTo>
                  <a:lnTo>
                    <a:pt x="1802638" y="1308227"/>
                  </a:lnTo>
                  <a:lnTo>
                    <a:pt x="1815338" y="1308227"/>
                  </a:lnTo>
                  <a:lnTo>
                    <a:pt x="1815338" y="1257427"/>
                  </a:lnTo>
                  <a:close/>
                </a:path>
                <a:path extrusionOk="0" h="3205479" w="11228705">
                  <a:moveTo>
                    <a:pt x="1834261" y="0"/>
                  </a:moveTo>
                  <a:lnTo>
                    <a:pt x="1783461" y="0"/>
                  </a:lnTo>
                  <a:lnTo>
                    <a:pt x="1783461" y="12700"/>
                  </a:lnTo>
                  <a:lnTo>
                    <a:pt x="1834261" y="12700"/>
                  </a:lnTo>
                  <a:lnTo>
                    <a:pt x="1834261" y="0"/>
                  </a:lnTo>
                  <a:close/>
                </a:path>
                <a:path extrusionOk="0" h="3205479" w="11228705">
                  <a:moveTo>
                    <a:pt x="1837944" y="1229233"/>
                  </a:moveTo>
                  <a:lnTo>
                    <a:pt x="1825244" y="1229233"/>
                  </a:lnTo>
                  <a:lnTo>
                    <a:pt x="1825244" y="1241933"/>
                  </a:lnTo>
                  <a:lnTo>
                    <a:pt x="1837944" y="1241933"/>
                  </a:lnTo>
                  <a:lnTo>
                    <a:pt x="1837944" y="1229233"/>
                  </a:lnTo>
                  <a:close/>
                </a:path>
                <a:path extrusionOk="0" h="3205479" w="11228705">
                  <a:moveTo>
                    <a:pt x="1847088" y="2578100"/>
                  </a:moveTo>
                  <a:lnTo>
                    <a:pt x="1770888" y="2578100"/>
                  </a:lnTo>
                  <a:lnTo>
                    <a:pt x="1808988" y="2654300"/>
                  </a:lnTo>
                  <a:lnTo>
                    <a:pt x="1847088" y="2578100"/>
                  </a:lnTo>
                  <a:close/>
                </a:path>
                <a:path extrusionOk="0" h="3205479" w="11228705">
                  <a:moveTo>
                    <a:pt x="1866138" y="625856"/>
                  </a:moveTo>
                  <a:lnTo>
                    <a:pt x="1815338" y="625856"/>
                  </a:lnTo>
                  <a:lnTo>
                    <a:pt x="1815338" y="638556"/>
                  </a:lnTo>
                  <a:lnTo>
                    <a:pt x="1866138" y="638556"/>
                  </a:lnTo>
                  <a:lnTo>
                    <a:pt x="1866138" y="625856"/>
                  </a:lnTo>
                  <a:close/>
                </a:path>
                <a:path extrusionOk="0" h="3205479" w="11228705">
                  <a:moveTo>
                    <a:pt x="1885061" y="0"/>
                  </a:moveTo>
                  <a:lnTo>
                    <a:pt x="1872361" y="0"/>
                  </a:lnTo>
                  <a:lnTo>
                    <a:pt x="1872361" y="12700"/>
                  </a:lnTo>
                  <a:lnTo>
                    <a:pt x="1885061" y="12700"/>
                  </a:lnTo>
                  <a:lnTo>
                    <a:pt x="1885061" y="0"/>
                  </a:lnTo>
                  <a:close/>
                </a:path>
                <a:path extrusionOk="0" h="3205479" w="11228705">
                  <a:moveTo>
                    <a:pt x="1916938" y="625856"/>
                  </a:moveTo>
                  <a:lnTo>
                    <a:pt x="1904238" y="625856"/>
                  </a:lnTo>
                  <a:lnTo>
                    <a:pt x="1904238" y="638556"/>
                  </a:lnTo>
                  <a:lnTo>
                    <a:pt x="1916938" y="638556"/>
                  </a:lnTo>
                  <a:lnTo>
                    <a:pt x="1916938" y="625856"/>
                  </a:lnTo>
                  <a:close/>
                </a:path>
                <a:path extrusionOk="0" h="3205479" w="11228705">
                  <a:moveTo>
                    <a:pt x="1926844" y="1229233"/>
                  </a:moveTo>
                  <a:lnTo>
                    <a:pt x="1876044" y="1229233"/>
                  </a:lnTo>
                  <a:lnTo>
                    <a:pt x="1876044" y="1241933"/>
                  </a:lnTo>
                  <a:lnTo>
                    <a:pt x="1926844" y="1241933"/>
                  </a:lnTo>
                  <a:lnTo>
                    <a:pt x="1926844" y="1229233"/>
                  </a:lnTo>
                  <a:close/>
                </a:path>
                <a:path extrusionOk="0" h="3205479" w="11228705">
                  <a:moveTo>
                    <a:pt x="1973961" y="0"/>
                  </a:moveTo>
                  <a:lnTo>
                    <a:pt x="1923161" y="0"/>
                  </a:lnTo>
                  <a:lnTo>
                    <a:pt x="1923161" y="12700"/>
                  </a:lnTo>
                  <a:lnTo>
                    <a:pt x="1973961" y="12700"/>
                  </a:lnTo>
                  <a:lnTo>
                    <a:pt x="1973961" y="0"/>
                  </a:lnTo>
                  <a:close/>
                </a:path>
                <a:path extrusionOk="0" h="3205479" w="11228705">
                  <a:moveTo>
                    <a:pt x="1977644" y="1229233"/>
                  </a:moveTo>
                  <a:lnTo>
                    <a:pt x="1964944" y="1229233"/>
                  </a:lnTo>
                  <a:lnTo>
                    <a:pt x="1964944" y="1241933"/>
                  </a:lnTo>
                  <a:lnTo>
                    <a:pt x="1977644" y="1241933"/>
                  </a:lnTo>
                  <a:lnTo>
                    <a:pt x="1977644" y="1229233"/>
                  </a:lnTo>
                  <a:close/>
                </a:path>
                <a:path extrusionOk="0" h="3205479" w="11228705">
                  <a:moveTo>
                    <a:pt x="2005838" y="625856"/>
                  </a:moveTo>
                  <a:lnTo>
                    <a:pt x="1955038" y="625856"/>
                  </a:lnTo>
                  <a:lnTo>
                    <a:pt x="1955038" y="638556"/>
                  </a:lnTo>
                  <a:lnTo>
                    <a:pt x="2005838" y="638556"/>
                  </a:lnTo>
                  <a:lnTo>
                    <a:pt x="2005838" y="625856"/>
                  </a:lnTo>
                  <a:close/>
                </a:path>
                <a:path extrusionOk="0" h="3205479" w="11228705">
                  <a:moveTo>
                    <a:pt x="2024761" y="0"/>
                  </a:moveTo>
                  <a:lnTo>
                    <a:pt x="2012061" y="0"/>
                  </a:lnTo>
                  <a:lnTo>
                    <a:pt x="2012061" y="12700"/>
                  </a:lnTo>
                  <a:lnTo>
                    <a:pt x="2024761" y="12700"/>
                  </a:lnTo>
                  <a:lnTo>
                    <a:pt x="2024761" y="0"/>
                  </a:lnTo>
                  <a:close/>
                </a:path>
                <a:path extrusionOk="0" h="3205479" w="11228705">
                  <a:moveTo>
                    <a:pt x="2056638" y="625856"/>
                  </a:moveTo>
                  <a:lnTo>
                    <a:pt x="2043938" y="625856"/>
                  </a:lnTo>
                  <a:lnTo>
                    <a:pt x="2043938" y="638556"/>
                  </a:lnTo>
                  <a:lnTo>
                    <a:pt x="2056638" y="638556"/>
                  </a:lnTo>
                  <a:lnTo>
                    <a:pt x="2056638" y="625856"/>
                  </a:lnTo>
                  <a:close/>
                </a:path>
                <a:path extrusionOk="0" h="3205479" w="11228705">
                  <a:moveTo>
                    <a:pt x="2066544" y="1229233"/>
                  </a:moveTo>
                  <a:lnTo>
                    <a:pt x="2015744" y="1229233"/>
                  </a:lnTo>
                  <a:lnTo>
                    <a:pt x="2015744" y="1241933"/>
                  </a:lnTo>
                  <a:lnTo>
                    <a:pt x="2066544" y="1241933"/>
                  </a:lnTo>
                  <a:lnTo>
                    <a:pt x="2066544" y="1229233"/>
                  </a:lnTo>
                  <a:close/>
                </a:path>
                <a:path extrusionOk="0" h="3205479" w="11228705">
                  <a:moveTo>
                    <a:pt x="2113661" y="0"/>
                  </a:moveTo>
                  <a:lnTo>
                    <a:pt x="2062861" y="0"/>
                  </a:lnTo>
                  <a:lnTo>
                    <a:pt x="2062861" y="12700"/>
                  </a:lnTo>
                  <a:lnTo>
                    <a:pt x="2113661" y="12700"/>
                  </a:lnTo>
                  <a:lnTo>
                    <a:pt x="2113661" y="0"/>
                  </a:lnTo>
                  <a:close/>
                </a:path>
                <a:path extrusionOk="0" h="3205479" w="11228705">
                  <a:moveTo>
                    <a:pt x="2117344" y="1229233"/>
                  </a:moveTo>
                  <a:lnTo>
                    <a:pt x="2104644" y="1229233"/>
                  </a:lnTo>
                  <a:lnTo>
                    <a:pt x="2104644" y="1241933"/>
                  </a:lnTo>
                  <a:lnTo>
                    <a:pt x="2117344" y="1241933"/>
                  </a:lnTo>
                  <a:lnTo>
                    <a:pt x="2117344" y="1229233"/>
                  </a:lnTo>
                  <a:close/>
                </a:path>
                <a:path extrusionOk="0" h="3205479" w="11228705">
                  <a:moveTo>
                    <a:pt x="2145538" y="625856"/>
                  </a:moveTo>
                  <a:lnTo>
                    <a:pt x="2094738" y="625856"/>
                  </a:lnTo>
                  <a:lnTo>
                    <a:pt x="2094738" y="638556"/>
                  </a:lnTo>
                  <a:lnTo>
                    <a:pt x="2145538" y="638556"/>
                  </a:lnTo>
                  <a:lnTo>
                    <a:pt x="2145538" y="625856"/>
                  </a:lnTo>
                  <a:close/>
                </a:path>
                <a:path extrusionOk="0" h="3205479" w="11228705">
                  <a:moveTo>
                    <a:pt x="2164461" y="0"/>
                  </a:moveTo>
                  <a:lnTo>
                    <a:pt x="2151761" y="0"/>
                  </a:lnTo>
                  <a:lnTo>
                    <a:pt x="2151761" y="12700"/>
                  </a:lnTo>
                  <a:lnTo>
                    <a:pt x="2164461" y="12700"/>
                  </a:lnTo>
                  <a:lnTo>
                    <a:pt x="2164461" y="0"/>
                  </a:lnTo>
                  <a:close/>
                </a:path>
                <a:path extrusionOk="0" h="3205479" w="11228705">
                  <a:moveTo>
                    <a:pt x="2196338" y="625856"/>
                  </a:moveTo>
                  <a:lnTo>
                    <a:pt x="2183638" y="625856"/>
                  </a:lnTo>
                  <a:lnTo>
                    <a:pt x="2183638" y="638556"/>
                  </a:lnTo>
                  <a:lnTo>
                    <a:pt x="2196338" y="638556"/>
                  </a:lnTo>
                  <a:lnTo>
                    <a:pt x="2196338" y="625856"/>
                  </a:lnTo>
                  <a:close/>
                </a:path>
                <a:path extrusionOk="0" h="3205479" w="11228705">
                  <a:moveTo>
                    <a:pt x="2206244" y="1229233"/>
                  </a:moveTo>
                  <a:lnTo>
                    <a:pt x="2155444" y="1229233"/>
                  </a:lnTo>
                  <a:lnTo>
                    <a:pt x="2155444" y="1241933"/>
                  </a:lnTo>
                  <a:lnTo>
                    <a:pt x="2206244" y="1241933"/>
                  </a:lnTo>
                  <a:lnTo>
                    <a:pt x="2206244" y="1229233"/>
                  </a:lnTo>
                  <a:close/>
                </a:path>
                <a:path extrusionOk="0" h="3205479" w="11228705">
                  <a:moveTo>
                    <a:pt x="2253361" y="0"/>
                  </a:moveTo>
                  <a:lnTo>
                    <a:pt x="2202561" y="0"/>
                  </a:lnTo>
                  <a:lnTo>
                    <a:pt x="2202561" y="12700"/>
                  </a:lnTo>
                  <a:lnTo>
                    <a:pt x="2253361" y="12700"/>
                  </a:lnTo>
                  <a:lnTo>
                    <a:pt x="2253361" y="0"/>
                  </a:lnTo>
                  <a:close/>
                </a:path>
                <a:path extrusionOk="0" h="3205479" w="11228705">
                  <a:moveTo>
                    <a:pt x="2257044" y="1229233"/>
                  </a:moveTo>
                  <a:lnTo>
                    <a:pt x="2244344" y="1229233"/>
                  </a:lnTo>
                  <a:lnTo>
                    <a:pt x="2244344" y="1241933"/>
                  </a:lnTo>
                  <a:lnTo>
                    <a:pt x="2257044" y="1241933"/>
                  </a:lnTo>
                  <a:lnTo>
                    <a:pt x="2257044" y="1229233"/>
                  </a:lnTo>
                  <a:close/>
                </a:path>
                <a:path extrusionOk="0" h="3205479" w="11228705">
                  <a:moveTo>
                    <a:pt x="2285238" y="625856"/>
                  </a:moveTo>
                  <a:lnTo>
                    <a:pt x="2234438" y="625856"/>
                  </a:lnTo>
                  <a:lnTo>
                    <a:pt x="2234438" y="638556"/>
                  </a:lnTo>
                  <a:lnTo>
                    <a:pt x="2285238" y="638556"/>
                  </a:lnTo>
                  <a:lnTo>
                    <a:pt x="2285238" y="625856"/>
                  </a:lnTo>
                  <a:close/>
                </a:path>
                <a:path extrusionOk="0" h="3205479" w="11228705">
                  <a:moveTo>
                    <a:pt x="2304161" y="0"/>
                  </a:moveTo>
                  <a:lnTo>
                    <a:pt x="2291461" y="0"/>
                  </a:lnTo>
                  <a:lnTo>
                    <a:pt x="2291461" y="12700"/>
                  </a:lnTo>
                  <a:lnTo>
                    <a:pt x="2304161" y="12700"/>
                  </a:lnTo>
                  <a:lnTo>
                    <a:pt x="2304161" y="0"/>
                  </a:lnTo>
                  <a:close/>
                </a:path>
                <a:path extrusionOk="0" h="3205479" w="11228705">
                  <a:moveTo>
                    <a:pt x="2330450" y="2045716"/>
                  </a:moveTo>
                  <a:lnTo>
                    <a:pt x="2317750" y="2045716"/>
                  </a:lnTo>
                  <a:lnTo>
                    <a:pt x="2317750" y="2058416"/>
                  </a:lnTo>
                  <a:lnTo>
                    <a:pt x="2330450" y="2058416"/>
                  </a:lnTo>
                  <a:lnTo>
                    <a:pt x="2330450" y="2045716"/>
                  </a:lnTo>
                  <a:close/>
                </a:path>
                <a:path extrusionOk="0" h="3205479" w="11228705">
                  <a:moveTo>
                    <a:pt x="2330450" y="1956816"/>
                  </a:moveTo>
                  <a:lnTo>
                    <a:pt x="2317750" y="1956816"/>
                  </a:lnTo>
                  <a:lnTo>
                    <a:pt x="2317750" y="2007616"/>
                  </a:lnTo>
                  <a:lnTo>
                    <a:pt x="2330450" y="2007616"/>
                  </a:lnTo>
                  <a:lnTo>
                    <a:pt x="2330450" y="1956816"/>
                  </a:lnTo>
                  <a:close/>
                </a:path>
                <a:path extrusionOk="0" h="3205479" w="11228705">
                  <a:moveTo>
                    <a:pt x="2330450" y="1906016"/>
                  </a:moveTo>
                  <a:lnTo>
                    <a:pt x="2317750" y="1906016"/>
                  </a:lnTo>
                  <a:lnTo>
                    <a:pt x="2317750" y="1918716"/>
                  </a:lnTo>
                  <a:lnTo>
                    <a:pt x="2330450" y="1918716"/>
                  </a:lnTo>
                  <a:lnTo>
                    <a:pt x="2330450" y="1906016"/>
                  </a:lnTo>
                  <a:close/>
                </a:path>
                <a:path extrusionOk="0" h="3205479" w="11228705">
                  <a:moveTo>
                    <a:pt x="2330450" y="1817116"/>
                  </a:moveTo>
                  <a:lnTo>
                    <a:pt x="2317750" y="1817116"/>
                  </a:lnTo>
                  <a:lnTo>
                    <a:pt x="2317750" y="1867916"/>
                  </a:lnTo>
                  <a:lnTo>
                    <a:pt x="2330450" y="1867916"/>
                  </a:lnTo>
                  <a:lnTo>
                    <a:pt x="2330450" y="1817116"/>
                  </a:lnTo>
                  <a:close/>
                </a:path>
                <a:path extrusionOk="0" h="3205479" w="11228705">
                  <a:moveTo>
                    <a:pt x="2330450" y="1766316"/>
                  </a:moveTo>
                  <a:lnTo>
                    <a:pt x="2317750" y="1766316"/>
                  </a:lnTo>
                  <a:lnTo>
                    <a:pt x="2317750" y="1779016"/>
                  </a:lnTo>
                  <a:lnTo>
                    <a:pt x="2330450" y="1779016"/>
                  </a:lnTo>
                  <a:lnTo>
                    <a:pt x="2330450" y="1766316"/>
                  </a:lnTo>
                  <a:close/>
                </a:path>
                <a:path extrusionOk="0" h="3205479" w="11228705">
                  <a:moveTo>
                    <a:pt x="2330450" y="1677416"/>
                  </a:moveTo>
                  <a:lnTo>
                    <a:pt x="2317750" y="1677416"/>
                  </a:lnTo>
                  <a:lnTo>
                    <a:pt x="2317750" y="1728216"/>
                  </a:lnTo>
                  <a:lnTo>
                    <a:pt x="2330450" y="1728216"/>
                  </a:lnTo>
                  <a:lnTo>
                    <a:pt x="2330450" y="1677416"/>
                  </a:lnTo>
                  <a:close/>
                </a:path>
                <a:path extrusionOk="0" h="3205479" w="11228705">
                  <a:moveTo>
                    <a:pt x="2330450" y="1626616"/>
                  </a:moveTo>
                  <a:lnTo>
                    <a:pt x="2317750" y="1626616"/>
                  </a:lnTo>
                  <a:lnTo>
                    <a:pt x="2317750" y="1639316"/>
                  </a:lnTo>
                  <a:lnTo>
                    <a:pt x="2330450" y="1639316"/>
                  </a:lnTo>
                  <a:lnTo>
                    <a:pt x="2330450" y="1626616"/>
                  </a:lnTo>
                  <a:close/>
                </a:path>
                <a:path extrusionOk="0" h="3205479" w="11228705">
                  <a:moveTo>
                    <a:pt x="2330450" y="1537716"/>
                  </a:moveTo>
                  <a:lnTo>
                    <a:pt x="2317750" y="1537716"/>
                  </a:lnTo>
                  <a:lnTo>
                    <a:pt x="2317750" y="1588516"/>
                  </a:lnTo>
                  <a:lnTo>
                    <a:pt x="2330450" y="1588516"/>
                  </a:lnTo>
                  <a:lnTo>
                    <a:pt x="2330450" y="1537716"/>
                  </a:lnTo>
                  <a:close/>
                </a:path>
                <a:path extrusionOk="0" h="3205479" w="11228705">
                  <a:moveTo>
                    <a:pt x="2330450" y="1486916"/>
                  </a:moveTo>
                  <a:lnTo>
                    <a:pt x="2317750" y="1486916"/>
                  </a:lnTo>
                  <a:lnTo>
                    <a:pt x="2317750" y="1499616"/>
                  </a:lnTo>
                  <a:lnTo>
                    <a:pt x="2330450" y="1499616"/>
                  </a:lnTo>
                  <a:lnTo>
                    <a:pt x="2330450" y="1486916"/>
                  </a:lnTo>
                  <a:close/>
                </a:path>
                <a:path extrusionOk="0" h="3205479" w="11228705">
                  <a:moveTo>
                    <a:pt x="2330450" y="1398028"/>
                  </a:moveTo>
                  <a:lnTo>
                    <a:pt x="2317750" y="1398028"/>
                  </a:lnTo>
                  <a:lnTo>
                    <a:pt x="2317750" y="1448828"/>
                  </a:lnTo>
                  <a:lnTo>
                    <a:pt x="2330450" y="1448828"/>
                  </a:lnTo>
                  <a:lnTo>
                    <a:pt x="2330450" y="1398028"/>
                  </a:lnTo>
                  <a:close/>
                </a:path>
                <a:path extrusionOk="0" h="3205479" w="11228705">
                  <a:moveTo>
                    <a:pt x="2330450" y="1347216"/>
                  </a:moveTo>
                  <a:lnTo>
                    <a:pt x="2317750" y="1347216"/>
                  </a:lnTo>
                  <a:lnTo>
                    <a:pt x="2317750" y="1359916"/>
                  </a:lnTo>
                  <a:lnTo>
                    <a:pt x="2330450" y="1359916"/>
                  </a:lnTo>
                  <a:lnTo>
                    <a:pt x="2330450" y="1347216"/>
                  </a:lnTo>
                  <a:close/>
                </a:path>
                <a:path extrusionOk="0" h="3205479" w="11228705">
                  <a:moveTo>
                    <a:pt x="2330450" y="1258316"/>
                  </a:moveTo>
                  <a:lnTo>
                    <a:pt x="2317750" y="1258316"/>
                  </a:lnTo>
                  <a:lnTo>
                    <a:pt x="2317750" y="1309116"/>
                  </a:lnTo>
                  <a:lnTo>
                    <a:pt x="2330450" y="1309116"/>
                  </a:lnTo>
                  <a:lnTo>
                    <a:pt x="2330450" y="1258316"/>
                  </a:lnTo>
                  <a:close/>
                </a:path>
                <a:path extrusionOk="0" h="3205479" w="11228705">
                  <a:moveTo>
                    <a:pt x="2330450" y="1207516"/>
                  </a:moveTo>
                  <a:lnTo>
                    <a:pt x="2317750" y="1207516"/>
                  </a:lnTo>
                  <a:lnTo>
                    <a:pt x="2317750" y="1220216"/>
                  </a:lnTo>
                  <a:lnTo>
                    <a:pt x="2330450" y="1220216"/>
                  </a:lnTo>
                  <a:lnTo>
                    <a:pt x="2330450" y="1207516"/>
                  </a:lnTo>
                  <a:close/>
                </a:path>
                <a:path extrusionOk="0" h="3205479" w="11228705">
                  <a:moveTo>
                    <a:pt x="2330450" y="1118616"/>
                  </a:moveTo>
                  <a:lnTo>
                    <a:pt x="2317750" y="1118616"/>
                  </a:lnTo>
                  <a:lnTo>
                    <a:pt x="2317750" y="1169416"/>
                  </a:lnTo>
                  <a:lnTo>
                    <a:pt x="2330450" y="1169416"/>
                  </a:lnTo>
                  <a:lnTo>
                    <a:pt x="2330450" y="1118616"/>
                  </a:lnTo>
                  <a:close/>
                </a:path>
                <a:path extrusionOk="0" h="3205479" w="11228705">
                  <a:moveTo>
                    <a:pt x="2330450" y="1067816"/>
                  </a:moveTo>
                  <a:lnTo>
                    <a:pt x="2317750" y="1067816"/>
                  </a:lnTo>
                  <a:lnTo>
                    <a:pt x="2317750" y="1080516"/>
                  </a:lnTo>
                  <a:lnTo>
                    <a:pt x="2330450" y="1080516"/>
                  </a:lnTo>
                  <a:lnTo>
                    <a:pt x="2330450" y="1067816"/>
                  </a:lnTo>
                  <a:close/>
                </a:path>
                <a:path extrusionOk="0" h="3205479" w="11228705">
                  <a:moveTo>
                    <a:pt x="2330450" y="978916"/>
                  </a:moveTo>
                  <a:lnTo>
                    <a:pt x="2317750" y="978916"/>
                  </a:lnTo>
                  <a:lnTo>
                    <a:pt x="2317750" y="1029716"/>
                  </a:lnTo>
                  <a:lnTo>
                    <a:pt x="2330450" y="1029716"/>
                  </a:lnTo>
                  <a:lnTo>
                    <a:pt x="2330450" y="978916"/>
                  </a:lnTo>
                  <a:close/>
                </a:path>
                <a:path extrusionOk="0" h="3205479" w="11228705">
                  <a:moveTo>
                    <a:pt x="2330450" y="928116"/>
                  </a:moveTo>
                  <a:lnTo>
                    <a:pt x="2317750" y="928116"/>
                  </a:lnTo>
                  <a:lnTo>
                    <a:pt x="2317750" y="940816"/>
                  </a:lnTo>
                  <a:lnTo>
                    <a:pt x="2330450" y="940816"/>
                  </a:lnTo>
                  <a:lnTo>
                    <a:pt x="2330450" y="928116"/>
                  </a:lnTo>
                  <a:close/>
                </a:path>
                <a:path extrusionOk="0" h="3205479" w="11228705">
                  <a:moveTo>
                    <a:pt x="2330450" y="839216"/>
                  </a:moveTo>
                  <a:lnTo>
                    <a:pt x="2317750" y="839216"/>
                  </a:lnTo>
                  <a:lnTo>
                    <a:pt x="2317750" y="890016"/>
                  </a:lnTo>
                  <a:lnTo>
                    <a:pt x="2330450" y="890016"/>
                  </a:lnTo>
                  <a:lnTo>
                    <a:pt x="2330450" y="839216"/>
                  </a:lnTo>
                  <a:close/>
                </a:path>
                <a:path extrusionOk="0" h="3205479" w="11228705">
                  <a:moveTo>
                    <a:pt x="2330450" y="788416"/>
                  </a:moveTo>
                  <a:lnTo>
                    <a:pt x="2317750" y="788416"/>
                  </a:lnTo>
                  <a:lnTo>
                    <a:pt x="2317750" y="801116"/>
                  </a:lnTo>
                  <a:lnTo>
                    <a:pt x="2330450" y="801116"/>
                  </a:lnTo>
                  <a:lnTo>
                    <a:pt x="2330450" y="788416"/>
                  </a:lnTo>
                  <a:close/>
                </a:path>
                <a:path extrusionOk="0" h="3205479" w="11228705">
                  <a:moveTo>
                    <a:pt x="2330450" y="699516"/>
                  </a:moveTo>
                  <a:lnTo>
                    <a:pt x="2317750" y="699516"/>
                  </a:lnTo>
                  <a:lnTo>
                    <a:pt x="2317750" y="750316"/>
                  </a:lnTo>
                  <a:lnTo>
                    <a:pt x="2330450" y="750316"/>
                  </a:lnTo>
                  <a:lnTo>
                    <a:pt x="2330450" y="699516"/>
                  </a:lnTo>
                  <a:close/>
                </a:path>
                <a:path extrusionOk="0" h="3205479" w="11228705">
                  <a:moveTo>
                    <a:pt x="2330450" y="648716"/>
                  </a:moveTo>
                  <a:lnTo>
                    <a:pt x="2317750" y="648716"/>
                  </a:lnTo>
                  <a:lnTo>
                    <a:pt x="2317750" y="661416"/>
                  </a:lnTo>
                  <a:lnTo>
                    <a:pt x="2330450" y="661416"/>
                  </a:lnTo>
                  <a:lnTo>
                    <a:pt x="2330450" y="648716"/>
                  </a:lnTo>
                  <a:close/>
                </a:path>
                <a:path extrusionOk="0" h="3205479" w="11228705">
                  <a:moveTo>
                    <a:pt x="2330450" y="559816"/>
                  </a:moveTo>
                  <a:lnTo>
                    <a:pt x="2317750" y="559816"/>
                  </a:lnTo>
                  <a:lnTo>
                    <a:pt x="2317750" y="610616"/>
                  </a:lnTo>
                  <a:lnTo>
                    <a:pt x="2330450" y="610616"/>
                  </a:lnTo>
                  <a:lnTo>
                    <a:pt x="2330450" y="559816"/>
                  </a:lnTo>
                  <a:close/>
                </a:path>
                <a:path extrusionOk="0" h="3205479" w="11228705">
                  <a:moveTo>
                    <a:pt x="2330450" y="509016"/>
                  </a:moveTo>
                  <a:lnTo>
                    <a:pt x="2317750" y="509016"/>
                  </a:lnTo>
                  <a:lnTo>
                    <a:pt x="2317750" y="521716"/>
                  </a:lnTo>
                  <a:lnTo>
                    <a:pt x="2330450" y="521716"/>
                  </a:lnTo>
                  <a:lnTo>
                    <a:pt x="2330450" y="509016"/>
                  </a:lnTo>
                  <a:close/>
                </a:path>
                <a:path extrusionOk="0" h="3205479" w="11228705">
                  <a:moveTo>
                    <a:pt x="2330450" y="420116"/>
                  </a:moveTo>
                  <a:lnTo>
                    <a:pt x="2317750" y="420116"/>
                  </a:lnTo>
                  <a:lnTo>
                    <a:pt x="2317750" y="470916"/>
                  </a:lnTo>
                  <a:lnTo>
                    <a:pt x="2330450" y="470916"/>
                  </a:lnTo>
                  <a:lnTo>
                    <a:pt x="2330450" y="420116"/>
                  </a:lnTo>
                  <a:close/>
                </a:path>
                <a:path extrusionOk="0" h="3205479" w="11228705">
                  <a:moveTo>
                    <a:pt x="2330450" y="369316"/>
                  </a:moveTo>
                  <a:lnTo>
                    <a:pt x="2317750" y="369316"/>
                  </a:lnTo>
                  <a:lnTo>
                    <a:pt x="2317750" y="382016"/>
                  </a:lnTo>
                  <a:lnTo>
                    <a:pt x="2330450" y="382016"/>
                  </a:lnTo>
                  <a:lnTo>
                    <a:pt x="2330450" y="369316"/>
                  </a:lnTo>
                  <a:close/>
                </a:path>
                <a:path extrusionOk="0" h="3205479" w="11228705">
                  <a:moveTo>
                    <a:pt x="2330450" y="280416"/>
                  </a:moveTo>
                  <a:lnTo>
                    <a:pt x="2317750" y="280416"/>
                  </a:lnTo>
                  <a:lnTo>
                    <a:pt x="2317750" y="331216"/>
                  </a:lnTo>
                  <a:lnTo>
                    <a:pt x="2330450" y="331216"/>
                  </a:lnTo>
                  <a:lnTo>
                    <a:pt x="2330450" y="280416"/>
                  </a:lnTo>
                  <a:close/>
                </a:path>
                <a:path extrusionOk="0" h="3205479" w="11228705">
                  <a:moveTo>
                    <a:pt x="2336038" y="625856"/>
                  </a:moveTo>
                  <a:lnTo>
                    <a:pt x="2323338" y="625856"/>
                  </a:lnTo>
                  <a:lnTo>
                    <a:pt x="2323338" y="638556"/>
                  </a:lnTo>
                  <a:lnTo>
                    <a:pt x="2336038" y="638556"/>
                  </a:lnTo>
                  <a:lnTo>
                    <a:pt x="2336038" y="625856"/>
                  </a:lnTo>
                  <a:close/>
                </a:path>
                <a:path extrusionOk="0" h="3205479" w="11228705">
                  <a:moveTo>
                    <a:pt x="2345944" y="1229233"/>
                  </a:moveTo>
                  <a:lnTo>
                    <a:pt x="2295144" y="1229233"/>
                  </a:lnTo>
                  <a:lnTo>
                    <a:pt x="2295144" y="1241933"/>
                  </a:lnTo>
                  <a:lnTo>
                    <a:pt x="2345944" y="1241933"/>
                  </a:lnTo>
                  <a:lnTo>
                    <a:pt x="2345944" y="1229233"/>
                  </a:lnTo>
                  <a:close/>
                </a:path>
                <a:path extrusionOk="0" h="3205479" w="11228705">
                  <a:moveTo>
                    <a:pt x="2349500" y="248666"/>
                  </a:moveTo>
                  <a:lnTo>
                    <a:pt x="2336800" y="248666"/>
                  </a:lnTo>
                  <a:lnTo>
                    <a:pt x="2336800" y="261366"/>
                  </a:lnTo>
                  <a:lnTo>
                    <a:pt x="2349500" y="261366"/>
                  </a:lnTo>
                  <a:lnTo>
                    <a:pt x="2349500" y="248666"/>
                  </a:lnTo>
                  <a:close/>
                </a:path>
                <a:path extrusionOk="0" h="3205479" w="11228705">
                  <a:moveTo>
                    <a:pt x="2362200" y="2134616"/>
                  </a:moveTo>
                  <a:lnTo>
                    <a:pt x="2330450" y="2134616"/>
                  </a:lnTo>
                  <a:lnTo>
                    <a:pt x="2330450" y="2096516"/>
                  </a:lnTo>
                  <a:lnTo>
                    <a:pt x="2317750" y="2096516"/>
                  </a:lnTo>
                  <a:lnTo>
                    <a:pt x="2317750" y="2134616"/>
                  </a:lnTo>
                  <a:lnTo>
                    <a:pt x="2286000" y="2134616"/>
                  </a:lnTo>
                  <a:lnTo>
                    <a:pt x="2324100" y="2210816"/>
                  </a:lnTo>
                  <a:lnTo>
                    <a:pt x="2355850" y="2147316"/>
                  </a:lnTo>
                  <a:lnTo>
                    <a:pt x="2362200" y="2134616"/>
                  </a:lnTo>
                  <a:close/>
                </a:path>
                <a:path extrusionOk="0" h="3205479" w="11228705">
                  <a:moveTo>
                    <a:pt x="2393061" y="0"/>
                  </a:moveTo>
                  <a:lnTo>
                    <a:pt x="2342261" y="0"/>
                  </a:lnTo>
                  <a:lnTo>
                    <a:pt x="2342261" y="12700"/>
                  </a:lnTo>
                  <a:lnTo>
                    <a:pt x="2393061" y="12700"/>
                  </a:lnTo>
                  <a:lnTo>
                    <a:pt x="2393061" y="0"/>
                  </a:lnTo>
                  <a:close/>
                </a:path>
                <a:path extrusionOk="0" h="3205479" w="11228705">
                  <a:moveTo>
                    <a:pt x="2396744" y="1229233"/>
                  </a:moveTo>
                  <a:lnTo>
                    <a:pt x="2384044" y="1229233"/>
                  </a:lnTo>
                  <a:lnTo>
                    <a:pt x="2384044" y="1241933"/>
                  </a:lnTo>
                  <a:lnTo>
                    <a:pt x="2396744" y="1241933"/>
                  </a:lnTo>
                  <a:lnTo>
                    <a:pt x="2396744" y="1229233"/>
                  </a:lnTo>
                  <a:close/>
                </a:path>
                <a:path extrusionOk="0" h="3205479" w="11228705">
                  <a:moveTo>
                    <a:pt x="2424938" y="625856"/>
                  </a:moveTo>
                  <a:lnTo>
                    <a:pt x="2374138" y="625856"/>
                  </a:lnTo>
                  <a:lnTo>
                    <a:pt x="2374138" y="638556"/>
                  </a:lnTo>
                  <a:lnTo>
                    <a:pt x="2424938" y="638556"/>
                  </a:lnTo>
                  <a:lnTo>
                    <a:pt x="2424938" y="625856"/>
                  </a:lnTo>
                  <a:close/>
                </a:path>
                <a:path extrusionOk="0" h="3205479" w="11228705">
                  <a:moveTo>
                    <a:pt x="2438400" y="248666"/>
                  </a:moveTo>
                  <a:lnTo>
                    <a:pt x="2387600" y="248666"/>
                  </a:lnTo>
                  <a:lnTo>
                    <a:pt x="2387600" y="261366"/>
                  </a:lnTo>
                  <a:lnTo>
                    <a:pt x="2438400" y="261366"/>
                  </a:lnTo>
                  <a:lnTo>
                    <a:pt x="2438400" y="248666"/>
                  </a:lnTo>
                  <a:close/>
                </a:path>
                <a:path extrusionOk="0" h="3205479" w="11228705">
                  <a:moveTo>
                    <a:pt x="2443861" y="0"/>
                  </a:moveTo>
                  <a:lnTo>
                    <a:pt x="2431161" y="0"/>
                  </a:lnTo>
                  <a:lnTo>
                    <a:pt x="2431161" y="12700"/>
                  </a:lnTo>
                  <a:lnTo>
                    <a:pt x="2443861" y="12700"/>
                  </a:lnTo>
                  <a:lnTo>
                    <a:pt x="2443861" y="0"/>
                  </a:lnTo>
                  <a:close/>
                </a:path>
                <a:path extrusionOk="0" h="3205479" w="11228705">
                  <a:moveTo>
                    <a:pt x="2475725" y="625856"/>
                  </a:moveTo>
                  <a:lnTo>
                    <a:pt x="2463025" y="625856"/>
                  </a:lnTo>
                  <a:lnTo>
                    <a:pt x="2463025" y="638556"/>
                  </a:lnTo>
                  <a:lnTo>
                    <a:pt x="2475725" y="638556"/>
                  </a:lnTo>
                  <a:lnTo>
                    <a:pt x="2475725" y="625856"/>
                  </a:lnTo>
                  <a:close/>
                </a:path>
                <a:path extrusionOk="0" h="3205479" w="11228705">
                  <a:moveTo>
                    <a:pt x="2485644" y="1229233"/>
                  </a:moveTo>
                  <a:lnTo>
                    <a:pt x="2434844" y="1229233"/>
                  </a:lnTo>
                  <a:lnTo>
                    <a:pt x="2434844" y="1241933"/>
                  </a:lnTo>
                  <a:lnTo>
                    <a:pt x="2485644" y="1241933"/>
                  </a:lnTo>
                  <a:lnTo>
                    <a:pt x="2485644" y="1229233"/>
                  </a:lnTo>
                  <a:close/>
                </a:path>
                <a:path extrusionOk="0" h="3205479" w="11228705">
                  <a:moveTo>
                    <a:pt x="2489187" y="248666"/>
                  </a:moveTo>
                  <a:lnTo>
                    <a:pt x="2476487" y="248666"/>
                  </a:lnTo>
                  <a:lnTo>
                    <a:pt x="2476487" y="261366"/>
                  </a:lnTo>
                  <a:lnTo>
                    <a:pt x="2489187" y="261366"/>
                  </a:lnTo>
                  <a:lnTo>
                    <a:pt x="2489187" y="248666"/>
                  </a:lnTo>
                  <a:close/>
                </a:path>
                <a:path extrusionOk="0" h="3205479" w="11228705">
                  <a:moveTo>
                    <a:pt x="2532761" y="0"/>
                  </a:moveTo>
                  <a:lnTo>
                    <a:pt x="2481961" y="0"/>
                  </a:lnTo>
                  <a:lnTo>
                    <a:pt x="2481961" y="12700"/>
                  </a:lnTo>
                  <a:lnTo>
                    <a:pt x="2532761" y="12700"/>
                  </a:lnTo>
                  <a:lnTo>
                    <a:pt x="2532761" y="0"/>
                  </a:lnTo>
                  <a:close/>
                </a:path>
                <a:path extrusionOk="0" h="3205479" w="11228705">
                  <a:moveTo>
                    <a:pt x="2536444" y="1229233"/>
                  </a:moveTo>
                  <a:lnTo>
                    <a:pt x="2523744" y="1229233"/>
                  </a:lnTo>
                  <a:lnTo>
                    <a:pt x="2523744" y="1241933"/>
                  </a:lnTo>
                  <a:lnTo>
                    <a:pt x="2536444" y="1241933"/>
                  </a:lnTo>
                  <a:lnTo>
                    <a:pt x="2536444" y="1229233"/>
                  </a:lnTo>
                  <a:close/>
                </a:path>
                <a:path extrusionOk="0" h="3205479" w="11228705">
                  <a:moveTo>
                    <a:pt x="2564638" y="625856"/>
                  </a:moveTo>
                  <a:lnTo>
                    <a:pt x="2513825" y="625856"/>
                  </a:lnTo>
                  <a:lnTo>
                    <a:pt x="2513825" y="638556"/>
                  </a:lnTo>
                  <a:lnTo>
                    <a:pt x="2564638" y="638556"/>
                  </a:lnTo>
                  <a:lnTo>
                    <a:pt x="2564638" y="625856"/>
                  </a:lnTo>
                  <a:close/>
                </a:path>
                <a:path extrusionOk="0" h="3205479" w="11228705">
                  <a:moveTo>
                    <a:pt x="2578100" y="248666"/>
                  </a:moveTo>
                  <a:lnTo>
                    <a:pt x="2527300" y="248666"/>
                  </a:lnTo>
                  <a:lnTo>
                    <a:pt x="2527300" y="261366"/>
                  </a:lnTo>
                  <a:lnTo>
                    <a:pt x="2578100" y="261366"/>
                  </a:lnTo>
                  <a:lnTo>
                    <a:pt x="2578100" y="248666"/>
                  </a:lnTo>
                  <a:close/>
                </a:path>
                <a:path extrusionOk="0" h="3205479" w="11228705">
                  <a:moveTo>
                    <a:pt x="2583561" y="0"/>
                  </a:moveTo>
                  <a:lnTo>
                    <a:pt x="2570861" y="0"/>
                  </a:lnTo>
                  <a:lnTo>
                    <a:pt x="2570861" y="12700"/>
                  </a:lnTo>
                  <a:lnTo>
                    <a:pt x="2583561" y="12700"/>
                  </a:lnTo>
                  <a:lnTo>
                    <a:pt x="2583561" y="0"/>
                  </a:lnTo>
                  <a:close/>
                </a:path>
                <a:path extrusionOk="0" h="3205479" w="11228705">
                  <a:moveTo>
                    <a:pt x="2615438" y="625856"/>
                  </a:moveTo>
                  <a:lnTo>
                    <a:pt x="2602738" y="625856"/>
                  </a:lnTo>
                  <a:lnTo>
                    <a:pt x="2602738" y="638556"/>
                  </a:lnTo>
                  <a:lnTo>
                    <a:pt x="2615438" y="638556"/>
                  </a:lnTo>
                  <a:lnTo>
                    <a:pt x="2615438" y="625856"/>
                  </a:lnTo>
                  <a:close/>
                </a:path>
                <a:path extrusionOk="0" h="3205479" w="11228705">
                  <a:moveTo>
                    <a:pt x="2625344" y="1229233"/>
                  </a:moveTo>
                  <a:lnTo>
                    <a:pt x="2574544" y="1229233"/>
                  </a:lnTo>
                  <a:lnTo>
                    <a:pt x="2574544" y="1241933"/>
                  </a:lnTo>
                  <a:lnTo>
                    <a:pt x="2625344" y="1241933"/>
                  </a:lnTo>
                  <a:lnTo>
                    <a:pt x="2625344" y="1229233"/>
                  </a:lnTo>
                  <a:close/>
                </a:path>
                <a:path extrusionOk="0" h="3205479" w="11228705">
                  <a:moveTo>
                    <a:pt x="2628900" y="248666"/>
                  </a:moveTo>
                  <a:lnTo>
                    <a:pt x="2616200" y="248666"/>
                  </a:lnTo>
                  <a:lnTo>
                    <a:pt x="2616200" y="261366"/>
                  </a:lnTo>
                  <a:lnTo>
                    <a:pt x="2628900" y="261366"/>
                  </a:lnTo>
                  <a:lnTo>
                    <a:pt x="2628900" y="248666"/>
                  </a:lnTo>
                  <a:close/>
                </a:path>
                <a:path extrusionOk="0" h="3205479" w="11228705">
                  <a:moveTo>
                    <a:pt x="2672461" y="0"/>
                  </a:moveTo>
                  <a:lnTo>
                    <a:pt x="2621661" y="0"/>
                  </a:lnTo>
                  <a:lnTo>
                    <a:pt x="2621661" y="12700"/>
                  </a:lnTo>
                  <a:lnTo>
                    <a:pt x="2672461" y="12700"/>
                  </a:lnTo>
                  <a:lnTo>
                    <a:pt x="2672461" y="0"/>
                  </a:lnTo>
                  <a:close/>
                </a:path>
                <a:path extrusionOk="0" h="3205479" w="11228705">
                  <a:moveTo>
                    <a:pt x="2676144" y="1229233"/>
                  </a:moveTo>
                  <a:lnTo>
                    <a:pt x="2663444" y="1229233"/>
                  </a:lnTo>
                  <a:lnTo>
                    <a:pt x="2663444" y="1241933"/>
                  </a:lnTo>
                  <a:lnTo>
                    <a:pt x="2676144" y="1241933"/>
                  </a:lnTo>
                  <a:lnTo>
                    <a:pt x="2676144" y="1229233"/>
                  </a:lnTo>
                  <a:close/>
                </a:path>
                <a:path extrusionOk="0" h="3205479" w="11228705">
                  <a:moveTo>
                    <a:pt x="2704338" y="625856"/>
                  </a:moveTo>
                  <a:lnTo>
                    <a:pt x="2653538" y="625856"/>
                  </a:lnTo>
                  <a:lnTo>
                    <a:pt x="2653538" y="638556"/>
                  </a:lnTo>
                  <a:lnTo>
                    <a:pt x="2704338" y="638556"/>
                  </a:lnTo>
                  <a:lnTo>
                    <a:pt x="2704338" y="625856"/>
                  </a:lnTo>
                  <a:close/>
                </a:path>
                <a:path extrusionOk="0" h="3205479" w="11228705">
                  <a:moveTo>
                    <a:pt x="2717800" y="248666"/>
                  </a:moveTo>
                  <a:lnTo>
                    <a:pt x="2667000" y="248666"/>
                  </a:lnTo>
                  <a:lnTo>
                    <a:pt x="2667000" y="261366"/>
                  </a:lnTo>
                  <a:lnTo>
                    <a:pt x="2717800" y="261366"/>
                  </a:lnTo>
                  <a:lnTo>
                    <a:pt x="2717800" y="248666"/>
                  </a:lnTo>
                  <a:close/>
                </a:path>
                <a:path extrusionOk="0" h="3205479" w="11228705">
                  <a:moveTo>
                    <a:pt x="2723261" y="0"/>
                  </a:moveTo>
                  <a:lnTo>
                    <a:pt x="2710561" y="0"/>
                  </a:lnTo>
                  <a:lnTo>
                    <a:pt x="2710561" y="12700"/>
                  </a:lnTo>
                  <a:lnTo>
                    <a:pt x="2723261" y="12700"/>
                  </a:lnTo>
                  <a:lnTo>
                    <a:pt x="2723261" y="0"/>
                  </a:lnTo>
                  <a:close/>
                </a:path>
                <a:path extrusionOk="0" h="3205479" w="11228705">
                  <a:moveTo>
                    <a:pt x="2755138" y="625856"/>
                  </a:moveTo>
                  <a:lnTo>
                    <a:pt x="2742438" y="625856"/>
                  </a:lnTo>
                  <a:lnTo>
                    <a:pt x="2742438" y="638556"/>
                  </a:lnTo>
                  <a:lnTo>
                    <a:pt x="2755138" y="638556"/>
                  </a:lnTo>
                  <a:lnTo>
                    <a:pt x="2755138" y="625856"/>
                  </a:lnTo>
                  <a:close/>
                </a:path>
                <a:path extrusionOk="0" h="3205479" w="11228705">
                  <a:moveTo>
                    <a:pt x="2765044" y="1229233"/>
                  </a:moveTo>
                  <a:lnTo>
                    <a:pt x="2714244" y="1229233"/>
                  </a:lnTo>
                  <a:lnTo>
                    <a:pt x="2714244" y="1241933"/>
                  </a:lnTo>
                  <a:lnTo>
                    <a:pt x="2765044" y="1241933"/>
                  </a:lnTo>
                  <a:lnTo>
                    <a:pt x="2765044" y="1229233"/>
                  </a:lnTo>
                  <a:close/>
                </a:path>
                <a:path extrusionOk="0" h="3205479" w="11228705">
                  <a:moveTo>
                    <a:pt x="2768600" y="248666"/>
                  </a:moveTo>
                  <a:lnTo>
                    <a:pt x="2755900" y="248666"/>
                  </a:lnTo>
                  <a:lnTo>
                    <a:pt x="2755900" y="261366"/>
                  </a:lnTo>
                  <a:lnTo>
                    <a:pt x="2768600" y="261366"/>
                  </a:lnTo>
                  <a:lnTo>
                    <a:pt x="2768600" y="248666"/>
                  </a:lnTo>
                  <a:close/>
                </a:path>
                <a:path extrusionOk="0" h="3205479" w="11228705">
                  <a:moveTo>
                    <a:pt x="2813558" y="2564130"/>
                  </a:moveTo>
                  <a:lnTo>
                    <a:pt x="2800858" y="2564130"/>
                  </a:lnTo>
                  <a:lnTo>
                    <a:pt x="2800858" y="2576830"/>
                  </a:lnTo>
                  <a:lnTo>
                    <a:pt x="2813558" y="2576830"/>
                  </a:lnTo>
                  <a:lnTo>
                    <a:pt x="2813558" y="2564130"/>
                  </a:lnTo>
                  <a:close/>
                </a:path>
                <a:path extrusionOk="0" h="3205479" w="11228705">
                  <a:moveTo>
                    <a:pt x="2813558" y="2475230"/>
                  </a:moveTo>
                  <a:lnTo>
                    <a:pt x="2800858" y="2475230"/>
                  </a:lnTo>
                  <a:lnTo>
                    <a:pt x="2800858" y="2526030"/>
                  </a:lnTo>
                  <a:lnTo>
                    <a:pt x="2813558" y="2526030"/>
                  </a:lnTo>
                  <a:lnTo>
                    <a:pt x="2813558" y="2475230"/>
                  </a:lnTo>
                  <a:close/>
                </a:path>
                <a:path extrusionOk="0" h="3205479" w="11228705">
                  <a:moveTo>
                    <a:pt x="2813558" y="2424430"/>
                  </a:moveTo>
                  <a:lnTo>
                    <a:pt x="2800858" y="2424430"/>
                  </a:lnTo>
                  <a:lnTo>
                    <a:pt x="2800858" y="2437130"/>
                  </a:lnTo>
                  <a:lnTo>
                    <a:pt x="2813558" y="2437130"/>
                  </a:lnTo>
                  <a:lnTo>
                    <a:pt x="2813558" y="2424430"/>
                  </a:lnTo>
                  <a:close/>
                </a:path>
                <a:path extrusionOk="0" h="3205479" w="11228705">
                  <a:moveTo>
                    <a:pt x="2813558" y="2335530"/>
                  </a:moveTo>
                  <a:lnTo>
                    <a:pt x="2800858" y="2335530"/>
                  </a:lnTo>
                  <a:lnTo>
                    <a:pt x="2800858" y="2386330"/>
                  </a:lnTo>
                  <a:lnTo>
                    <a:pt x="2813558" y="2386330"/>
                  </a:lnTo>
                  <a:lnTo>
                    <a:pt x="2813558" y="2335530"/>
                  </a:lnTo>
                  <a:close/>
                </a:path>
                <a:path extrusionOk="0" h="3205479" w="11228705">
                  <a:moveTo>
                    <a:pt x="2813558" y="2284730"/>
                  </a:moveTo>
                  <a:lnTo>
                    <a:pt x="2800858" y="2284730"/>
                  </a:lnTo>
                  <a:lnTo>
                    <a:pt x="2800858" y="2297430"/>
                  </a:lnTo>
                  <a:lnTo>
                    <a:pt x="2813558" y="2297430"/>
                  </a:lnTo>
                  <a:lnTo>
                    <a:pt x="2813558" y="2284730"/>
                  </a:lnTo>
                  <a:close/>
                </a:path>
                <a:path extrusionOk="0" h="3205479" w="11228705">
                  <a:moveTo>
                    <a:pt x="2813558" y="2195830"/>
                  </a:moveTo>
                  <a:lnTo>
                    <a:pt x="2800858" y="2195830"/>
                  </a:lnTo>
                  <a:lnTo>
                    <a:pt x="2800858" y="2246630"/>
                  </a:lnTo>
                  <a:lnTo>
                    <a:pt x="2813558" y="2246630"/>
                  </a:lnTo>
                  <a:lnTo>
                    <a:pt x="2813558" y="2195830"/>
                  </a:lnTo>
                  <a:close/>
                </a:path>
                <a:path extrusionOk="0" h="3205479" w="11228705">
                  <a:moveTo>
                    <a:pt x="2813558" y="2145030"/>
                  </a:moveTo>
                  <a:lnTo>
                    <a:pt x="2800858" y="2145030"/>
                  </a:lnTo>
                  <a:lnTo>
                    <a:pt x="2800858" y="2157730"/>
                  </a:lnTo>
                  <a:lnTo>
                    <a:pt x="2813558" y="2157730"/>
                  </a:lnTo>
                  <a:lnTo>
                    <a:pt x="2813558" y="2145030"/>
                  </a:lnTo>
                  <a:close/>
                </a:path>
                <a:path extrusionOk="0" h="3205479" w="11228705">
                  <a:moveTo>
                    <a:pt x="2813558" y="2056130"/>
                  </a:moveTo>
                  <a:lnTo>
                    <a:pt x="2800858" y="2056130"/>
                  </a:lnTo>
                  <a:lnTo>
                    <a:pt x="2800858" y="2106930"/>
                  </a:lnTo>
                  <a:lnTo>
                    <a:pt x="2813558" y="2106930"/>
                  </a:lnTo>
                  <a:lnTo>
                    <a:pt x="2813558" y="2056130"/>
                  </a:lnTo>
                  <a:close/>
                </a:path>
                <a:path extrusionOk="0" h="3205479" w="11228705">
                  <a:moveTo>
                    <a:pt x="2813558" y="2005330"/>
                  </a:moveTo>
                  <a:lnTo>
                    <a:pt x="2800858" y="2005330"/>
                  </a:lnTo>
                  <a:lnTo>
                    <a:pt x="2800858" y="2018030"/>
                  </a:lnTo>
                  <a:lnTo>
                    <a:pt x="2813558" y="2018030"/>
                  </a:lnTo>
                  <a:lnTo>
                    <a:pt x="2813558" y="2005330"/>
                  </a:lnTo>
                  <a:close/>
                </a:path>
                <a:path extrusionOk="0" h="3205479" w="11228705">
                  <a:moveTo>
                    <a:pt x="2813558" y="1916430"/>
                  </a:moveTo>
                  <a:lnTo>
                    <a:pt x="2800858" y="1916430"/>
                  </a:lnTo>
                  <a:lnTo>
                    <a:pt x="2800858" y="1967230"/>
                  </a:lnTo>
                  <a:lnTo>
                    <a:pt x="2813558" y="1967230"/>
                  </a:lnTo>
                  <a:lnTo>
                    <a:pt x="2813558" y="1916430"/>
                  </a:lnTo>
                  <a:close/>
                </a:path>
                <a:path extrusionOk="0" h="3205479" w="11228705">
                  <a:moveTo>
                    <a:pt x="2813558" y="1865630"/>
                  </a:moveTo>
                  <a:lnTo>
                    <a:pt x="2800858" y="1865630"/>
                  </a:lnTo>
                  <a:lnTo>
                    <a:pt x="2800858" y="1878330"/>
                  </a:lnTo>
                  <a:lnTo>
                    <a:pt x="2813558" y="1878330"/>
                  </a:lnTo>
                  <a:lnTo>
                    <a:pt x="2813558" y="1865630"/>
                  </a:lnTo>
                  <a:close/>
                </a:path>
                <a:path extrusionOk="0" h="3205479" w="11228705">
                  <a:moveTo>
                    <a:pt x="2813558" y="1776730"/>
                  </a:moveTo>
                  <a:lnTo>
                    <a:pt x="2800858" y="1776730"/>
                  </a:lnTo>
                  <a:lnTo>
                    <a:pt x="2800858" y="1827530"/>
                  </a:lnTo>
                  <a:lnTo>
                    <a:pt x="2813558" y="1827530"/>
                  </a:lnTo>
                  <a:lnTo>
                    <a:pt x="2813558" y="1776730"/>
                  </a:lnTo>
                  <a:close/>
                </a:path>
                <a:path extrusionOk="0" h="3205479" w="11228705">
                  <a:moveTo>
                    <a:pt x="2813558" y="1725930"/>
                  </a:moveTo>
                  <a:lnTo>
                    <a:pt x="2800858" y="1725930"/>
                  </a:lnTo>
                  <a:lnTo>
                    <a:pt x="2800858" y="1738630"/>
                  </a:lnTo>
                  <a:lnTo>
                    <a:pt x="2813558" y="1738630"/>
                  </a:lnTo>
                  <a:lnTo>
                    <a:pt x="2813558" y="1725930"/>
                  </a:lnTo>
                  <a:close/>
                </a:path>
                <a:path extrusionOk="0" h="3205479" w="11228705">
                  <a:moveTo>
                    <a:pt x="2813558" y="1637030"/>
                  </a:moveTo>
                  <a:lnTo>
                    <a:pt x="2800858" y="1637030"/>
                  </a:lnTo>
                  <a:lnTo>
                    <a:pt x="2800858" y="1687830"/>
                  </a:lnTo>
                  <a:lnTo>
                    <a:pt x="2813558" y="1687830"/>
                  </a:lnTo>
                  <a:lnTo>
                    <a:pt x="2813558" y="1637030"/>
                  </a:lnTo>
                  <a:close/>
                </a:path>
                <a:path extrusionOk="0" h="3205479" w="11228705">
                  <a:moveTo>
                    <a:pt x="2813558" y="1586230"/>
                  </a:moveTo>
                  <a:lnTo>
                    <a:pt x="2800858" y="1586230"/>
                  </a:lnTo>
                  <a:lnTo>
                    <a:pt x="2800858" y="1598930"/>
                  </a:lnTo>
                  <a:lnTo>
                    <a:pt x="2813558" y="1598930"/>
                  </a:lnTo>
                  <a:lnTo>
                    <a:pt x="2813558" y="1586230"/>
                  </a:lnTo>
                  <a:close/>
                </a:path>
                <a:path extrusionOk="0" h="3205479" w="11228705">
                  <a:moveTo>
                    <a:pt x="2813558" y="1497330"/>
                  </a:moveTo>
                  <a:lnTo>
                    <a:pt x="2800858" y="1497330"/>
                  </a:lnTo>
                  <a:lnTo>
                    <a:pt x="2800858" y="1548130"/>
                  </a:lnTo>
                  <a:lnTo>
                    <a:pt x="2813558" y="1548130"/>
                  </a:lnTo>
                  <a:lnTo>
                    <a:pt x="2813558" y="1497330"/>
                  </a:lnTo>
                  <a:close/>
                </a:path>
                <a:path extrusionOk="0" h="3205479" w="11228705">
                  <a:moveTo>
                    <a:pt x="2813558" y="1446542"/>
                  </a:moveTo>
                  <a:lnTo>
                    <a:pt x="2800858" y="1446542"/>
                  </a:lnTo>
                  <a:lnTo>
                    <a:pt x="2800858" y="1459242"/>
                  </a:lnTo>
                  <a:lnTo>
                    <a:pt x="2813558" y="1459242"/>
                  </a:lnTo>
                  <a:lnTo>
                    <a:pt x="2813558" y="1446542"/>
                  </a:lnTo>
                  <a:close/>
                </a:path>
                <a:path extrusionOk="0" h="3205479" w="11228705">
                  <a:moveTo>
                    <a:pt x="2813558" y="1357630"/>
                  </a:moveTo>
                  <a:lnTo>
                    <a:pt x="2800858" y="1357630"/>
                  </a:lnTo>
                  <a:lnTo>
                    <a:pt x="2800858" y="1408442"/>
                  </a:lnTo>
                  <a:lnTo>
                    <a:pt x="2813558" y="1408442"/>
                  </a:lnTo>
                  <a:lnTo>
                    <a:pt x="2813558" y="1357630"/>
                  </a:lnTo>
                  <a:close/>
                </a:path>
                <a:path extrusionOk="0" h="3205479" w="11228705">
                  <a:moveTo>
                    <a:pt x="2813558" y="1306830"/>
                  </a:moveTo>
                  <a:lnTo>
                    <a:pt x="2800858" y="1306830"/>
                  </a:lnTo>
                  <a:lnTo>
                    <a:pt x="2800858" y="1319530"/>
                  </a:lnTo>
                  <a:lnTo>
                    <a:pt x="2813558" y="1319530"/>
                  </a:lnTo>
                  <a:lnTo>
                    <a:pt x="2813558" y="1306830"/>
                  </a:lnTo>
                  <a:close/>
                </a:path>
                <a:path extrusionOk="0" h="3205479" w="11228705">
                  <a:moveTo>
                    <a:pt x="2813558" y="1167130"/>
                  </a:moveTo>
                  <a:lnTo>
                    <a:pt x="2800858" y="1167130"/>
                  </a:lnTo>
                  <a:lnTo>
                    <a:pt x="2800858" y="1179830"/>
                  </a:lnTo>
                  <a:lnTo>
                    <a:pt x="2813558" y="1179830"/>
                  </a:lnTo>
                  <a:lnTo>
                    <a:pt x="2813558" y="1167130"/>
                  </a:lnTo>
                  <a:close/>
                </a:path>
                <a:path extrusionOk="0" h="3205479" w="11228705">
                  <a:moveTo>
                    <a:pt x="2813558" y="1078230"/>
                  </a:moveTo>
                  <a:lnTo>
                    <a:pt x="2800858" y="1078230"/>
                  </a:lnTo>
                  <a:lnTo>
                    <a:pt x="2800858" y="1129030"/>
                  </a:lnTo>
                  <a:lnTo>
                    <a:pt x="2813558" y="1129030"/>
                  </a:lnTo>
                  <a:lnTo>
                    <a:pt x="2813558" y="1078230"/>
                  </a:lnTo>
                  <a:close/>
                </a:path>
                <a:path extrusionOk="0" h="3205479" w="11228705">
                  <a:moveTo>
                    <a:pt x="2813558" y="1027430"/>
                  </a:moveTo>
                  <a:lnTo>
                    <a:pt x="2800858" y="1027430"/>
                  </a:lnTo>
                  <a:lnTo>
                    <a:pt x="2800858" y="1040130"/>
                  </a:lnTo>
                  <a:lnTo>
                    <a:pt x="2813558" y="1040130"/>
                  </a:lnTo>
                  <a:lnTo>
                    <a:pt x="2813558" y="1027430"/>
                  </a:lnTo>
                  <a:close/>
                </a:path>
                <a:path extrusionOk="0" h="3205479" w="11228705">
                  <a:moveTo>
                    <a:pt x="2813558" y="938530"/>
                  </a:moveTo>
                  <a:lnTo>
                    <a:pt x="2800858" y="938530"/>
                  </a:lnTo>
                  <a:lnTo>
                    <a:pt x="2800858" y="989330"/>
                  </a:lnTo>
                  <a:lnTo>
                    <a:pt x="2813558" y="989330"/>
                  </a:lnTo>
                  <a:lnTo>
                    <a:pt x="2813558" y="938530"/>
                  </a:lnTo>
                  <a:close/>
                </a:path>
                <a:path extrusionOk="0" h="3205479" w="11228705">
                  <a:moveTo>
                    <a:pt x="2813558" y="887730"/>
                  </a:moveTo>
                  <a:lnTo>
                    <a:pt x="2800858" y="887730"/>
                  </a:lnTo>
                  <a:lnTo>
                    <a:pt x="2800858" y="900430"/>
                  </a:lnTo>
                  <a:lnTo>
                    <a:pt x="2813558" y="900430"/>
                  </a:lnTo>
                  <a:lnTo>
                    <a:pt x="2813558" y="887730"/>
                  </a:lnTo>
                  <a:close/>
                </a:path>
                <a:path extrusionOk="0" h="3205479" w="11228705">
                  <a:moveTo>
                    <a:pt x="2813558" y="798830"/>
                  </a:moveTo>
                  <a:lnTo>
                    <a:pt x="2800858" y="798830"/>
                  </a:lnTo>
                  <a:lnTo>
                    <a:pt x="2800858" y="849630"/>
                  </a:lnTo>
                  <a:lnTo>
                    <a:pt x="2813558" y="849630"/>
                  </a:lnTo>
                  <a:lnTo>
                    <a:pt x="2813558" y="798830"/>
                  </a:lnTo>
                  <a:close/>
                </a:path>
                <a:path extrusionOk="0" h="3205479" w="11228705">
                  <a:moveTo>
                    <a:pt x="2813558" y="748030"/>
                  </a:moveTo>
                  <a:lnTo>
                    <a:pt x="2800858" y="748030"/>
                  </a:lnTo>
                  <a:lnTo>
                    <a:pt x="2800858" y="760730"/>
                  </a:lnTo>
                  <a:lnTo>
                    <a:pt x="2813558" y="760730"/>
                  </a:lnTo>
                  <a:lnTo>
                    <a:pt x="2813558" y="748030"/>
                  </a:lnTo>
                  <a:close/>
                </a:path>
                <a:path extrusionOk="0" h="3205479" w="11228705">
                  <a:moveTo>
                    <a:pt x="2813558" y="659130"/>
                  </a:moveTo>
                  <a:lnTo>
                    <a:pt x="2800858" y="659130"/>
                  </a:lnTo>
                  <a:lnTo>
                    <a:pt x="2800858" y="709930"/>
                  </a:lnTo>
                  <a:lnTo>
                    <a:pt x="2813558" y="709930"/>
                  </a:lnTo>
                  <a:lnTo>
                    <a:pt x="2813558" y="659130"/>
                  </a:lnTo>
                  <a:close/>
                </a:path>
                <a:path extrusionOk="0" h="3205479" w="11228705">
                  <a:moveTo>
                    <a:pt x="2813558" y="608330"/>
                  </a:moveTo>
                  <a:lnTo>
                    <a:pt x="2800858" y="608330"/>
                  </a:lnTo>
                  <a:lnTo>
                    <a:pt x="2800858" y="621030"/>
                  </a:lnTo>
                  <a:lnTo>
                    <a:pt x="2813558" y="621030"/>
                  </a:lnTo>
                  <a:lnTo>
                    <a:pt x="2813558" y="608330"/>
                  </a:lnTo>
                  <a:close/>
                </a:path>
                <a:path extrusionOk="0" h="3205479" w="11228705">
                  <a:moveTo>
                    <a:pt x="2813558" y="519430"/>
                  </a:moveTo>
                  <a:lnTo>
                    <a:pt x="2800858" y="519430"/>
                  </a:lnTo>
                  <a:lnTo>
                    <a:pt x="2800858" y="570230"/>
                  </a:lnTo>
                  <a:lnTo>
                    <a:pt x="2813558" y="570230"/>
                  </a:lnTo>
                  <a:lnTo>
                    <a:pt x="2813558" y="519430"/>
                  </a:lnTo>
                  <a:close/>
                </a:path>
                <a:path extrusionOk="0" h="3205479" w="11228705">
                  <a:moveTo>
                    <a:pt x="2813558" y="468630"/>
                  </a:moveTo>
                  <a:lnTo>
                    <a:pt x="2800858" y="468630"/>
                  </a:lnTo>
                  <a:lnTo>
                    <a:pt x="2800858" y="481330"/>
                  </a:lnTo>
                  <a:lnTo>
                    <a:pt x="2813558" y="481330"/>
                  </a:lnTo>
                  <a:lnTo>
                    <a:pt x="2813558" y="468630"/>
                  </a:lnTo>
                  <a:close/>
                </a:path>
                <a:path extrusionOk="0" h="3205479" w="11228705">
                  <a:moveTo>
                    <a:pt x="2813558" y="379730"/>
                  </a:moveTo>
                  <a:lnTo>
                    <a:pt x="2800858" y="379730"/>
                  </a:lnTo>
                  <a:lnTo>
                    <a:pt x="2800858" y="430530"/>
                  </a:lnTo>
                  <a:lnTo>
                    <a:pt x="2813558" y="430530"/>
                  </a:lnTo>
                  <a:lnTo>
                    <a:pt x="2813558" y="379730"/>
                  </a:lnTo>
                  <a:close/>
                </a:path>
                <a:path extrusionOk="0" h="3205479" w="11228705">
                  <a:moveTo>
                    <a:pt x="2813558" y="328930"/>
                  </a:moveTo>
                  <a:lnTo>
                    <a:pt x="2800858" y="328930"/>
                  </a:lnTo>
                  <a:lnTo>
                    <a:pt x="2800858" y="341630"/>
                  </a:lnTo>
                  <a:lnTo>
                    <a:pt x="2813558" y="341630"/>
                  </a:lnTo>
                  <a:lnTo>
                    <a:pt x="2813558" y="328930"/>
                  </a:lnTo>
                  <a:close/>
                </a:path>
                <a:path extrusionOk="0" h="3205479" w="11228705">
                  <a:moveTo>
                    <a:pt x="2813558" y="189230"/>
                  </a:moveTo>
                  <a:lnTo>
                    <a:pt x="2800858" y="189230"/>
                  </a:lnTo>
                  <a:lnTo>
                    <a:pt x="2800858" y="201930"/>
                  </a:lnTo>
                  <a:lnTo>
                    <a:pt x="2813558" y="201930"/>
                  </a:lnTo>
                  <a:lnTo>
                    <a:pt x="2813558" y="189230"/>
                  </a:lnTo>
                  <a:close/>
                </a:path>
                <a:path extrusionOk="0" h="3205479" w="11228705">
                  <a:moveTo>
                    <a:pt x="2813558" y="100330"/>
                  </a:moveTo>
                  <a:lnTo>
                    <a:pt x="2800858" y="100330"/>
                  </a:lnTo>
                  <a:lnTo>
                    <a:pt x="2800858" y="151130"/>
                  </a:lnTo>
                  <a:lnTo>
                    <a:pt x="2813558" y="151130"/>
                  </a:lnTo>
                  <a:lnTo>
                    <a:pt x="2813558" y="100330"/>
                  </a:lnTo>
                  <a:close/>
                </a:path>
                <a:path extrusionOk="0" h="3205479" w="11228705">
                  <a:moveTo>
                    <a:pt x="2813558" y="49530"/>
                  </a:moveTo>
                  <a:lnTo>
                    <a:pt x="2800858" y="49530"/>
                  </a:lnTo>
                  <a:lnTo>
                    <a:pt x="2800858" y="62230"/>
                  </a:lnTo>
                  <a:lnTo>
                    <a:pt x="2813558" y="62230"/>
                  </a:lnTo>
                  <a:lnTo>
                    <a:pt x="2813558" y="49530"/>
                  </a:lnTo>
                  <a:close/>
                </a:path>
                <a:path extrusionOk="0" h="3205479" w="11228705">
                  <a:moveTo>
                    <a:pt x="2813558" y="0"/>
                  </a:moveTo>
                  <a:lnTo>
                    <a:pt x="2761361" y="0"/>
                  </a:lnTo>
                  <a:lnTo>
                    <a:pt x="2761361" y="12700"/>
                  </a:lnTo>
                  <a:lnTo>
                    <a:pt x="2807208" y="12700"/>
                  </a:lnTo>
                  <a:lnTo>
                    <a:pt x="2805938" y="11430"/>
                  </a:lnTo>
                  <a:lnTo>
                    <a:pt x="2813558" y="11430"/>
                  </a:lnTo>
                  <a:lnTo>
                    <a:pt x="2813558" y="6350"/>
                  </a:lnTo>
                  <a:lnTo>
                    <a:pt x="2813558" y="0"/>
                  </a:lnTo>
                  <a:close/>
                </a:path>
                <a:path extrusionOk="0" h="3205479" w="11228705">
                  <a:moveTo>
                    <a:pt x="2815844" y="1229233"/>
                  </a:moveTo>
                  <a:lnTo>
                    <a:pt x="2813558" y="1229233"/>
                  </a:lnTo>
                  <a:lnTo>
                    <a:pt x="2813558" y="1217930"/>
                  </a:lnTo>
                  <a:lnTo>
                    <a:pt x="2800858" y="1217930"/>
                  </a:lnTo>
                  <a:lnTo>
                    <a:pt x="2800858" y="1268730"/>
                  </a:lnTo>
                  <a:lnTo>
                    <a:pt x="2813558" y="1268730"/>
                  </a:lnTo>
                  <a:lnTo>
                    <a:pt x="2813558" y="1241933"/>
                  </a:lnTo>
                  <a:lnTo>
                    <a:pt x="2815844" y="1241933"/>
                  </a:lnTo>
                  <a:lnTo>
                    <a:pt x="2815844" y="1229233"/>
                  </a:lnTo>
                  <a:close/>
                </a:path>
                <a:path extrusionOk="0" h="3205479" w="11228705">
                  <a:moveTo>
                    <a:pt x="2844038" y="625856"/>
                  </a:moveTo>
                  <a:lnTo>
                    <a:pt x="2793238" y="625856"/>
                  </a:lnTo>
                  <a:lnTo>
                    <a:pt x="2793238" y="638556"/>
                  </a:lnTo>
                  <a:lnTo>
                    <a:pt x="2844038" y="638556"/>
                  </a:lnTo>
                  <a:lnTo>
                    <a:pt x="2844038" y="625856"/>
                  </a:lnTo>
                  <a:close/>
                </a:path>
                <a:path extrusionOk="0" h="3205479" w="11228705">
                  <a:moveTo>
                    <a:pt x="2845308" y="2582672"/>
                  </a:moveTo>
                  <a:lnTo>
                    <a:pt x="2769108" y="2582672"/>
                  </a:lnTo>
                  <a:lnTo>
                    <a:pt x="2807208" y="2658872"/>
                  </a:lnTo>
                  <a:lnTo>
                    <a:pt x="2845308" y="2582672"/>
                  </a:lnTo>
                  <a:close/>
                </a:path>
                <a:path extrusionOk="0" h="3205479" w="11228705">
                  <a:moveTo>
                    <a:pt x="2857500" y="248666"/>
                  </a:moveTo>
                  <a:lnTo>
                    <a:pt x="2813558" y="248666"/>
                  </a:lnTo>
                  <a:lnTo>
                    <a:pt x="2813558" y="240030"/>
                  </a:lnTo>
                  <a:lnTo>
                    <a:pt x="2800858" y="240030"/>
                  </a:lnTo>
                  <a:lnTo>
                    <a:pt x="2800858" y="290830"/>
                  </a:lnTo>
                  <a:lnTo>
                    <a:pt x="2813558" y="290830"/>
                  </a:lnTo>
                  <a:lnTo>
                    <a:pt x="2813558" y="261366"/>
                  </a:lnTo>
                  <a:lnTo>
                    <a:pt x="2857500" y="261366"/>
                  </a:lnTo>
                  <a:lnTo>
                    <a:pt x="2857500" y="248666"/>
                  </a:lnTo>
                  <a:close/>
                </a:path>
                <a:path extrusionOk="0" h="3205479" w="11228705">
                  <a:moveTo>
                    <a:pt x="2894838" y="625856"/>
                  </a:moveTo>
                  <a:lnTo>
                    <a:pt x="2882138" y="625856"/>
                  </a:lnTo>
                  <a:lnTo>
                    <a:pt x="2882138" y="638556"/>
                  </a:lnTo>
                  <a:lnTo>
                    <a:pt x="2894838" y="638556"/>
                  </a:lnTo>
                  <a:lnTo>
                    <a:pt x="2894838" y="625856"/>
                  </a:lnTo>
                  <a:close/>
                </a:path>
                <a:path extrusionOk="0" h="3205479" w="11228705">
                  <a:moveTo>
                    <a:pt x="2904744" y="1229233"/>
                  </a:moveTo>
                  <a:lnTo>
                    <a:pt x="2853944" y="1229233"/>
                  </a:lnTo>
                  <a:lnTo>
                    <a:pt x="2853944" y="1241933"/>
                  </a:lnTo>
                  <a:lnTo>
                    <a:pt x="2904744" y="1241933"/>
                  </a:lnTo>
                  <a:lnTo>
                    <a:pt x="2904744" y="1229233"/>
                  </a:lnTo>
                  <a:close/>
                </a:path>
                <a:path extrusionOk="0" h="3205479" w="11228705">
                  <a:moveTo>
                    <a:pt x="2908300" y="248666"/>
                  </a:moveTo>
                  <a:lnTo>
                    <a:pt x="2895600" y="248666"/>
                  </a:lnTo>
                  <a:lnTo>
                    <a:pt x="2895600" y="261366"/>
                  </a:lnTo>
                  <a:lnTo>
                    <a:pt x="2908300" y="261366"/>
                  </a:lnTo>
                  <a:lnTo>
                    <a:pt x="2908300" y="248666"/>
                  </a:lnTo>
                  <a:close/>
                </a:path>
                <a:path extrusionOk="0" h="3205479" w="11228705">
                  <a:moveTo>
                    <a:pt x="2955544" y="1229233"/>
                  </a:moveTo>
                  <a:lnTo>
                    <a:pt x="2942844" y="1229233"/>
                  </a:lnTo>
                  <a:lnTo>
                    <a:pt x="2942844" y="1241933"/>
                  </a:lnTo>
                  <a:lnTo>
                    <a:pt x="2955544" y="1241933"/>
                  </a:lnTo>
                  <a:lnTo>
                    <a:pt x="2955544" y="1229233"/>
                  </a:lnTo>
                  <a:close/>
                </a:path>
                <a:path extrusionOk="0" h="3205479" w="11228705">
                  <a:moveTo>
                    <a:pt x="2983738" y="625856"/>
                  </a:moveTo>
                  <a:lnTo>
                    <a:pt x="2932938" y="625856"/>
                  </a:lnTo>
                  <a:lnTo>
                    <a:pt x="2932938" y="638556"/>
                  </a:lnTo>
                  <a:lnTo>
                    <a:pt x="2983738" y="638556"/>
                  </a:lnTo>
                  <a:lnTo>
                    <a:pt x="2983738" y="625856"/>
                  </a:lnTo>
                  <a:close/>
                </a:path>
                <a:path extrusionOk="0" h="3205479" w="11228705">
                  <a:moveTo>
                    <a:pt x="2997200" y="248666"/>
                  </a:moveTo>
                  <a:lnTo>
                    <a:pt x="2946400" y="248666"/>
                  </a:lnTo>
                  <a:lnTo>
                    <a:pt x="2946400" y="261366"/>
                  </a:lnTo>
                  <a:lnTo>
                    <a:pt x="2997200" y="261366"/>
                  </a:lnTo>
                  <a:lnTo>
                    <a:pt x="2997200" y="248666"/>
                  </a:lnTo>
                  <a:close/>
                </a:path>
                <a:path extrusionOk="0" h="3205479" w="11228705">
                  <a:moveTo>
                    <a:pt x="3034538" y="625856"/>
                  </a:moveTo>
                  <a:lnTo>
                    <a:pt x="3021838" y="625856"/>
                  </a:lnTo>
                  <a:lnTo>
                    <a:pt x="3021838" y="638556"/>
                  </a:lnTo>
                  <a:lnTo>
                    <a:pt x="3034538" y="638556"/>
                  </a:lnTo>
                  <a:lnTo>
                    <a:pt x="3034538" y="625856"/>
                  </a:lnTo>
                  <a:close/>
                </a:path>
                <a:path extrusionOk="0" h="3205479" w="11228705">
                  <a:moveTo>
                    <a:pt x="3044444" y="1229233"/>
                  </a:moveTo>
                  <a:lnTo>
                    <a:pt x="2993644" y="1229233"/>
                  </a:lnTo>
                  <a:lnTo>
                    <a:pt x="2993644" y="1241933"/>
                  </a:lnTo>
                  <a:lnTo>
                    <a:pt x="3044444" y="1241933"/>
                  </a:lnTo>
                  <a:lnTo>
                    <a:pt x="3044444" y="1229233"/>
                  </a:lnTo>
                  <a:close/>
                </a:path>
                <a:path extrusionOk="0" h="3205479" w="11228705">
                  <a:moveTo>
                    <a:pt x="3048000" y="248666"/>
                  </a:moveTo>
                  <a:lnTo>
                    <a:pt x="3035300" y="248666"/>
                  </a:lnTo>
                  <a:lnTo>
                    <a:pt x="3035300" y="261366"/>
                  </a:lnTo>
                  <a:lnTo>
                    <a:pt x="3048000" y="261366"/>
                  </a:lnTo>
                  <a:lnTo>
                    <a:pt x="3048000" y="248666"/>
                  </a:lnTo>
                  <a:close/>
                </a:path>
                <a:path extrusionOk="0" h="3205479" w="11228705">
                  <a:moveTo>
                    <a:pt x="3095244" y="1229233"/>
                  </a:moveTo>
                  <a:lnTo>
                    <a:pt x="3082544" y="1229233"/>
                  </a:lnTo>
                  <a:lnTo>
                    <a:pt x="3082544" y="1241933"/>
                  </a:lnTo>
                  <a:lnTo>
                    <a:pt x="3095244" y="1241933"/>
                  </a:lnTo>
                  <a:lnTo>
                    <a:pt x="3095244" y="1229233"/>
                  </a:lnTo>
                  <a:close/>
                </a:path>
                <a:path extrusionOk="0" h="3205479" w="11228705">
                  <a:moveTo>
                    <a:pt x="3123438" y="625856"/>
                  </a:moveTo>
                  <a:lnTo>
                    <a:pt x="3072638" y="625856"/>
                  </a:lnTo>
                  <a:lnTo>
                    <a:pt x="3072638" y="638556"/>
                  </a:lnTo>
                  <a:lnTo>
                    <a:pt x="3123438" y="638556"/>
                  </a:lnTo>
                  <a:lnTo>
                    <a:pt x="3123438" y="625856"/>
                  </a:lnTo>
                  <a:close/>
                </a:path>
                <a:path extrusionOk="0" h="3205479" w="11228705">
                  <a:moveTo>
                    <a:pt x="3136900" y="248666"/>
                  </a:moveTo>
                  <a:lnTo>
                    <a:pt x="3086100" y="248666"/>
                  </a:lnTo>
                  <a:lnTo>
                    <a:pt x="3086100" y="261366"/>
                  </a:lnTo>
                  <a:lnTo>
                    <a:pt x="3136900" y="261366"/>
                  </a:lnTo>
                  <a:lnTo>
                    <a:pt x="3136900" y="248666"/>
                  </a:lnTo>
                  <a:close/>
                </a:path>
                <a:path extrusionOk="0" h="3205479" w="11228705">
                  <a:moveTo>
                    <a:pt x="3174238" y="625856"/>
                  </a:moveTo>
                  <a:lnTo>
                    <a:pt x="3161538" y="625856"/>
                  </a:lnTo>
                  <a:lnTo>
                    <a:pt x="3161538" y="638556"/>
                  </a:lnTo>
                  <a:lnTo>
                    <a:pt x="3174238" y="638556"/>
                  </a:lnTo>
                  <a:lnTo>
                    <a:pt x="3174238" y="625856"/>
                  </a:lnTo>
                  <a:close/>
                </a:path>
                <a:path extrusionOk="0" h="3205479" w="11228705">
                  <a:moveTo>
                    <a:pt x="3184144" y="1229233"/>
                  </a:moveTo>
                  <a:lnTo>
                    <a:pt x="3133344" y="1229233"/>
                  </a:lnTo>
                  <a:lnTo>
                    <a:pt x="3133344" y="1241933"/>
                  </a:lnTo>
                  <a:lnTo>
                    <a:pt x="3184144" y="1241933"/>
                  </a:lnTo>
                  <a:lnTo>
                    <a:pt x="3184144" y="1229233"/>
                  </a:lnTo>
                  <a:close/>
                </a:path>
                <a:path extrusionOk="0" h="3205479" w="11228705">
                  <a:moveTo>
                    <a:pt x="3187700" y="248666"/>
                  </a:moveTo>
                  <a:lnTo>
                    <a:pt x="3175000" y="248666"/>
                  </a:lnTo>
                  <a:lnTo>
                    <a:pt x="3175000" y="261366"/>
                  </a:lnTo>
                  <a:lnTo>
                    <a:pt x="3187700" y="261366"/>
                  </a:lnTo>
                  <a:lnTo>
                    <a:pt x="3187700" y="248666"/>
                  </a:lnTo>
                  <a:close/>
                </a:path>
                <a:path extrusionOk="0" h="3205479" w="11228705">
                  <a:moveTo>
                    <a:pt x="3234944" y="1229233"/>
                  </a:moveTo>
                  <a:lnTo>
                    <a:pt x="3222244" y="1229233"/>
                  </a:lnTo>
                  <a:lnTo>
                    <a:pt x="3222244" y="1241933"/>
                  </a:lnTo>
                  <a:lnTo>
                    <a:pt x="3234944" y="1241933"/>
                  </a:lnTo>
                  <a:lnTo>
                    <a:pt x="3234944" y="1229233"/>
                  </a:lnTo>
                  <a:close/>
                </a:path>
                <a:path extrusionOk="0" h="3205479" w="11228705">
                  <a:moveTo>
                    <a:pt x="3263138" y="625856"/>
                  </a:moveTo>
                  <a:lnTo>
                    <a:pt x="3212338" y="625856"/>
                  </a:lnTo>
                  <a:lnTo>
                    <a:pt x="3212338" y="638556"/>
                  </a:lnTo>
                  <a:lnTo>
                    <a:pt x="3263138" y="638556"/>
                  </a:lnTo>
                  <a:lnTo>
                    <a:pt x="3263138" y="625856"/>
                  </a:lnTo>
                  <a:close/>
                </a:path>
                <a:path extrusionOk="0" h="3205479" w="11228705">
                  <a:moveTo>
                    <a:pt x="3276600" y="248666"/>
                  </a:moveTo>
                  <a:lnTo>
                    <a:pt x="3225800" y="248666"/>
                  </a:lnTo>
                  <a:lnTo>
                    <a:pt x="3225800" y="261366"/>
                  </a:lnTo>
                  <a:lnTo>
                    <a:pt x="3276600" y="261366"/>
                  </a:lnTo>
                  <a:lnTo>
                    <a:pt x="3276600" y="248666"/>
                  </a:lnTo>
                  <a:close/>
                </a:path>
                <a:path extrusionOk="0" h="3205479" w="11228705">
                  <a:moveTo>
                    <a:pt x="3313938" y="625856"/>
                  </a:moveTo>
                  <a:lnTo>
                    <a:pt x="3301238" y="625856"/>
                  </a:lnTo>
                  <a:lnTo>
                    <a:pt x="3301238" y="638556"/>
                  </a:lnTo>
                  <a:lnTo>
                    <a:pt x="3313938" y="638556"/>
                  </a:lnTo>
                  <a:lnTo>
                    <a:pt x="3313938" y="625856"/>
                  </a:lnTo>
                  <a:close/>
                </a:path>
                <a:path extrusionOk="0" h="3205479" w="11228705">
                  <a:moveTo>
                    <a:pt x="3323844" y="1229233"/>
                  </a:moveTo>
                  <a:lnTo>
                    <a:pt x="3273044" y="1229233"/>
                  </a:lnTo>
                  <a:lnTo>
                    <a:pt x="3273044" y="1241933"/>
                  </a:lnTo>
                  <a:lnTo>
                    <a:pt x="3323844" y="1241933"/>
                  </a:lnTo>
                  <a:lnTo>
                    <a:pt x="3323844" y="1229233"/>
                  </a:lnTo>
                  <a:close/>
                </a:path>
                <a:path extrusionOk="0" h="3205479" w="11228705">
                  <a:moveTo>
                    <a:pt x="3327400" y="248666"/>
                  </a:moveTo>
                  <a:lnTo>
                    <a:pt x="3314700" y="248666"/>
                  </a:lnTo>
                  <a:lnTo>
                    <a:pt x="3314700" y="261366"/>
                  </a:lnTo>
                  <a:lnTo>
                    <a:pt x="3327400" y="261366"/>
                  </a:lnTo>
                  <a:lnTo>
                    <a:pt x="3327400" y="248666"/>
                  </a:lnTo>
                  <a:close/>
                </a:path>
                <a:path extrusionOk="0" h="3205479" w="11228705">
                  <a:moveTo>
                    <a:pt x="3374644" y="1229233"/>
                  </a:moveTo>
                  <a:lnTo>
                    <a:pt x="3361944" y="1229233"/>
                  </a:lnTo>
                  <a:lnTo>
                    <a:pt x="3361944" y="1241933"/>
                  </a:lnTo>
                  <a:lnTo>
                    <a:pt x="3374644" y="1241933"/>
                  </a:lnTo>
                  <a:lnTo>
                    <a:pt x="3374644" y="1229233"/>
                  </a:lnTo>
                  <a:close/>
                </a:path>
                <a:path extrusionOk="0" h="3205479" w="11228705">
                  <a:moveTo>
                    <a:pt x="3402838" y="625856"/>
                  </a:moveTo>
                  <a:lnTo>
                    <a:pt x="3352038" y="625856"/>
                  </a:lnTo>
                  <a:lnTo>
                    <a:pt x="3352038" y="638556"/>
                  </a:lnTo>
                  <a:lnTo>
                    <a:pt x="3402838" y="638556"/>
                  </a:lnTo>
                  <a:lnTo>
                    <a:pt x="3402838" y="625856"/>
                  </a:lnTo>
                  <a:close/>
                </a:path>
                <a:path extrusionOk="0" h="3205479" w="11228705">
                  <a:moveTo>
                    <a:pt x="3416300" y="248666"/>
                  </a:moveTo>
                  <a:lnTo>
                    <a:pt x="3365500" y="248666"/>
                  </a:lnTo>
                  <a:lnTo>
                    <a:pt x="3365500" y="261366"/>
                  </a:lnTo>
                  <a:lnTo>
                    <a:pt x="3416300" y="261366"/>
                  </a:lnTo>
                  <a:lnTo>
                    <a:pt x="3416300" y="248666"/>
                  </a:lnTo>
                  <a:close/>
                </a:path>
                <a:path extrusionOk="0" h="3205479" w="11228705">
                  <a:moveTo>
                    <a:pt x="3453638" y="625856"/>
                  </a:moveTo>
                  <a:lnTo>
                    <a:pt x="3440938" y="625856"/>
                  </a:lnTo>
                  <a:lnTo>
                    <a:pt x="3440938" y="638556"/>
                  </a:lnTo>
                  <a:lnTo>
                    <a:pt x="3453638" y="638556"/>
                  </a:lnTo>
                  <a:lnTo>
                    <a:pt x="3453638" y="625856"/>
                  </a:lnTo>
                  <a:close/>
                </a:path>
                <a:path extrusionOk="0" h="3205479" w="11228705">
                  <a:moveTo>
                    <a:pt x="3463544" y="1229233"/>
                  </a:moveTo>
                  <a:lnTo>
                    <a:pt x="3412744" y="1229233"/>
                  </a:lnTo>
                  <a:lnTo>
                    <a:pt x="3412744" y="1241933"/>
                  </a:lnTo>
                  <a:lnTo>
                    <a:pt x="3463544" y="1241933"/>
                  </a:lnTo>
                  <a:lnTo>
                    <a:pt x="3463544" y="1229233"/>
                  </a:lnTo>
                  <a:close/>
                </a:path>
                <a:path extrusionOk="0" h="3205479" w="11228705">
                  <a:moveTo>
                    <a:pt x="3467100" y="248666"/>
                  </a:moveTo>
                  <a:lnTo>
                    <a:pt x="3454400" y="248666"/>
                  </a:lnTo>
                  <a:lnTo>
                    <a:pt x="3454400" y="261366"/>
                  </a:lnTo>
                  <a:lnTo>
                    <a:pt x="3467100" y="261366"/>
                  </a:lnTo>
                  <a:lnTo>
                    <a:pt x="3467100" y="248666"/>
                  </a:lnTo>
                  <a:close/>
                </a:path>
                <a:path extrusionOk="0" h="3205479" w="11228705">
                  <a:moveTo>
                    <a:pt x="3514344" y="1229233"/>
                  </a:moveTo>
                  <a:lnTo>
                    <a:pt x="3501644" y="1229233"/>
                  </a:lnTo>
                  <a:lnTo>
                    <a:pt x="3501644" y="1241933"/>
                  </a:lnTo>
                  <a:lnTo>
                    <a:pt x="3514344" y="1241933"/>
                  </a:lnTo>
                  <a:lnTo>
                    <a:pt x="3514344" y="1229233"/>
                  </a:lnTo>
                  <a:close/>
                </a:path>
                <a:path extrusionOk="0" h="3205479" w="11228705">
                  <a:moveTo>
                    <a:pt x="3542538" y="625856"/>
                  </a:moveTo>
                  <a:lnTo>
                    <a:pt x="3491738" y="625856"/>
                  </a:lnTo>
                  <a:lnTo>
                    <a:pt x="3491738" y="638556"/>
                  </a:lnTo>
                  <a:lnTo>
                    <a:pt x="3542538" y="638556"/>
                  </a:lnTo>
                  <a:lnTo>
                    <a:pt x="3542538" y="625856"/>
                  </a:lnTo>
                  <a:close/>
                </a:path>
                <a:path extrusionOk="0" h="3205479" w="11228705">
                  <a:moveTo>
                    <a:pt x="3556000" y="248666"/>
                  </a:moveTo>
                  <a:lnTo>
                    <a:pt x="3505200" y="248666"/>
                  </a:lnTo>
                  <a:lnTo>
                    <a:pt x="3505200" y="261366"/>
                  </a:lnTo>
                  <a:lnTo>
                    <a:pt x="3556000" y="261366"/>
                  </a:lnTo>
                  <a:lnTo>
                    <a:pt x="3556000" y="248666"/>
                  </a:lnTo>
                  <a:close/>
                </a:path>
                <a:path extrusionOk="0" h="3205479" w="11228705">
                  <a:moveTo>
                    <a:pt x="3593338" y="625856"/>
                  </a:moveTo>
                  <a:lnTo>
                    <a:pt x="3580638" y="625856"/>
                  </a:lnTo>
                  <a:lnTo>
                    <a:pt x="3580638" y="638556"/>
                  </a:lnTo>
                  <a:lnTo>
                    <a:pt x="3593338" y="638556"/>
                  </a:lnTo>
                  <a:lnTo>
                    <a:pt x="3593338" y="625856"/>
                  </a:lnTo>
                  <a:close/>
                </a:path>
                <a:path extrusionOk="0" h="3205479" w="11228705">
                  <a:moveTo>
                    <a:pt x="3603244" y="1229233"/>
                  </a:moveTo>
                  <a:lnTo>
                    <a:pt x="3552444" y="1229233"/>
                  </a:lnTo>
                  <a:lnTo>
                    <a:pt x="3552444" y="1241933"/>
                  </a:lnTo>
                  <a:lnTo>
                    <a:pt x="3603244" y="1241933"/>
                  </a:lnTo>
                  <a:lnTo>
                    <a:pt x="3603244" y="1229233"/>
                  </a:lnTo>
                  <a:close/>
                </a:path>
                <a:path extrusionOk="0" h="3205479" w="11228705">
                  <a:moveTo>
                    <a:pt x="3606800" y="248666"/>
                  </a:moveTo>
                  <a:lnTo>
                    <a:pt x="3594100" y="248666"/>
                  </a:lnTo>
                  <a:lnTo>
                    <a:pt x="3594100" y="261366"/>
                  </a:lnTo>
                  <a:lnTo>
                    <a:pt x="3606800" y="261366"/>
                  </a:lnTo>
                  <a:lnTo>
                    <a:pt x="3606800" y="248666"/>
                  </a:lnTo>
                  <a:close/>
                </a:path>
                <a:path extrusionOk="0" h="3205479" w="11228705">
                  <a:moveTo>
                    <a:pt x="3654044" y="1229233"/>
                  </a:moveTo>
                  <a:lnTo>
                    <a:pt x="3641344" y="1229233"/>
                  </a:lnTo>
                  <a:lnTo>
                    <a:pt x="3641344" y="1241933"/>
                  </a:lnTo>
                  <a:lnTo>
                    <a:pt x="3654044" y="1241933"/>
                  </a:lnTo>
                  <a:lnTo>
                    <a:pt x="3654044" y="1229233"/>
                  </a:lnTo>
                  <a:close/>
                </a:path>
                <a:path extrusionOk="0" h="3205479" w="11228705">
                  <a:moveTo>
                    <a:pt x="3682238" y="625856"/>
                  </a:moveTo>
                  <a:lnTo>
                    <a:pt x="3631438" y="625856"/>
                  </a:lnTo>
                  <a:lnTo>
                    <a:pt x="3631438" y="638556"/>
                  </a:lnTo>
                  <a:lnTo>
                    <a:pt x="3682238" y="638556"/>
                  </a:lnTo>
                  <a:lnTo>
                    <a:pt x="3682238" y="625856"/>
                  </a:lnTo>
                  <a:close/>
                </a:path>
                <a:path extrusionOk="0" h="3205479" w="11228705">
                  <a:moveTo>
                    <a:pt x="3695700" y="248666"/>
                  </a:moveTo>
                  <a:lnTo>
                    <a:pt x="3644900" y="248666"/>
                  </a:lnTo>
                  <a:lnTo>
                    <a:pt x="3644900" y="261366"/>
                  </a:lnTo>
                  <a:lnTo>
                    <a:pt x="3695700" y="261366"/>
                  </a:lnTo>
                  <a:lnTo>
                    <a:pt x="3695700" y="248666"/>
                  </a:lnTo>
                  <a:close/>
                </a:path>
                <a:path extrusionOk="0" h="3205479" w="11228705">
                  <a:moveTo>
                    <a:pt x="3733038" y="625856"/>
                  </a:moveTo>
                  <a:lnTo>
                    <a:pt x="3720338" y="625856"/>
                  </a:lnTo>
                  <a:lnTo>
                    <a:pt x="3720338" y="638556"/>
                  </a:lnTo>
                  <a:lnTo>
                    <a:pt x="3733038" y="638556"/>
                  </a:lnTo>
                  <a:lnTo>
                    <a:pt x="3733038" y="625856"/>
                  </a:lnTo>
                  <a:close/>
                </a:path>
                <a:path extrusionOk="0" h="3205479" w="11228705">
                  <a:moveTo>
                    <a:pt x="3742944" y="1229233"/>
                  </a:moveTo>
                  <a:lnTo>
                    <a:pt x="3692144" y="1229233"/>
                  </a:lnTo>
                  <a:lnTo>
                    <a:pt x="3692144" y="1241933"/>
                  </a:lnTo>
                  <a:lnTo>
                    <a:pt x="3742944" y="1241933"/>
                  </a:lnTo>
                  <a:lnTo>
                    <a:pt x="3742944" y="1229233"/>
                  </a:lnTo>
                  <a:close/>
                </a:path>
                <a:path extrusionOk="0" h="3205479" w="11228705">
                  <a:moveTo>
                    <a:pt x="3746500" y="248666"/>
                  </a:moveTo>
                  <a:lnTo>
                    <a:pt x="3733800" y="248666"/>
                  </a:lnTo>
                  <a:lnTo>
                    <a:pt x="3733800" y="261366"/>
                  </a:lnTo>
                  <a:lnTo>
                    <a:pt x="3746500" y="261366"/>
                  </a:lnTo>
                  <a:lnTo>
                    <a:pt x="3746500" y="248666"/>
                  </a:lnTo>
                  <a:close/>
                </a:path>
                <a:path extrusionOk="0" h="3205479" w="11228705">
                  <a:moveTo>
                    <a:pt x="3793744" y="1229233"/>
                  </a:moveTo>
                  <a:lnTo>
                    <a:pt x="3781044" y="1229233"/>
                  </a:lnTo>
                  <a:lnTo>
                    <a:pt x="3781044" y="1241933"/>
                  </a:lnTo>
                  <a:lnTo>
                    <a:pt x="3793744" y="1241933"/>
                  </a:lnTo>
                  <a:lnTo>
                    <a:pt x="3793744" y="1229233"/>
                  </a:lnTo>
                  <a:close/>
                </a:path>
                <a:path extrusionOk="0" h="3205479" w="11228705">
                  <a:moveTo>
                    <a:pt x="3821938" y="625856"/>
                  </a:moveTo>
                  <a:lnTo>
                    <a:pt x="3771138" y="625856"/>
                  </a:lnTo>
                  <a:lnTo>
                    <a:pt x="3771138" y="638556"/>
                  </a:lnTo>
                  <a:lnTo>
                    <a:pt x="3821938" y="638556"/>
                  </a:lnTo>
                  <a:lnTo>
                    <a:pt x="3821938" y="625856"/>
                  </a:lnTo>
                  <a:close/>
                </a:path>
                <a:path extrusionOk="0" h="3205479" w="11228705">
                  <a:moveTo>
                    <a:pt x="3835400" y="248666"/>
                  </a:moveTo>
                  <a:lnTo>
                    <a:pt x="3784600" y="248666"/>
                  </a:lnTo>
                  <a:lnTo>
                    <a:pt x="3784600" y="261366"/>
                  </a:lnTo>
                  <a:lnTo>
                    <a:pt x="3835400" y="261366"/>
                  </a:lnTo>
                  <a:lnTo>
                    <a:pt x="3835400" y="248666"/>
                  </a:lnTo>
                  <a:close/>
                </a:path>
                <a:path extrusionOk="0" h="3205479" w="11228705">
                  <a:moveTo>
                    <a:pt x="3872738" y="625856"/>
                  </a:moveTo>
                  <a:lnTo>
                    <a:pt x="3860038" y="625856"/>
                  </a:lnTo>
                  <a:lnTo>
                    <a:pt x="3860038" y="638556"/>
                  </a:lnTo>
                  <a:lnTo>
                    <a:pt x="3872738" y="638556"/>
                  </a:lnTo>
                  <a:lnTo>
                    <a:pt x="3872738" y="625856"/>
                  </a:lnTo>
                  <a:close/>
                </a:path>
                <a:path extrusionOk="0" h="3205479" w="11228705">
                  <a:moveTo>
                    <a:pt x="3882644" y="1229233"/>
                  </a:moveTo>
                  <a:lnTo>
                    <a:pt x="3831844" y="1229233"/>
                  </a:lnTo>
                  <a:lnTo>
                    <a:pt x="3831844" y="1241933"/>
                  </a:lnTo>
                  <a:lnTo>
                    <a:pt x="3882644" y="1241933"/>
                  </a:lnTo>
                  <a:lnTo>
                    <a:pt x="3882644" y="1229233"/>
                  </a:lnTo>
                  <a:close/>
                </a:path>
                <a:path extrusionOk="0" h="3205479" w="11228705">
                  <a:moveTo>
                    <a:pt x="3886200" y="248666"/>
                  </a:moveTo>
                  <a:lnTo>
                    <a:pt x="3873500" y="248666"/>
                  </a:lnTo>
                  <a:lnTo>
                    <a:pt x="3873500" y="261366"/>
                  </a:lnTo>
                  <a:lnTo>
                    <a:pt x="3886200" y="261366"/>
                  </a:lnTo>
                  <a:lnTo>
                    <a:pt x="3886200" y="248666"/>
                  </a:lnTo>
                  <a:close/>
                </a:path>
                <a:path extrusionOk="0" h="3205479" w="11228705">
                  <a:moveTo>
                    <a:pt x="3933444" y="1229233"/>
                  </a:moveTo>
                  <a:lnTo>
                    <a:pt x="3920744" y="1229233"/>
                  </a:lnTo>
                  <a:lnTo>
                    <a:pt x="3920744" y="1241933"/>
                  </a:lnTo>
                  <a:lnTo>
                    <a:pt x="3933444" y="1241933"/>
                  </a:lnTo>
                  <a:lnTo>
                    <a:pt x="3933444" y="1229233"/>
                  </a:lnTo>
                  <a:close/>
                </a:path>
                <a:path extrusionOk="0" h="3205479" w="11228705">
                  <a:moveTo>
                    <a:pt x="3961638" y="625856"/>
                  </a:moveTo>
                  <a:lnTo>
                    <a:pt x="3910838" y="625856"/>
                  </a:lnTo>
                  <a:lnTo>
                    <a:pt x="3910838" y="638556"/>
                  </a:lnTo>
                  <a:lnTo>
                    <a:pt x="3961638" y="638556"/>
                  </a:lnTo>
                  <a:lnTo>
                    <a:pt x="3961638" y="625856"/>
                  </a:lnTo>
                  <a:close/>
                </a:path>
                <a:path extrusionOk="0" h="3205479" w="11228705">
                  <a:moveTo>
                    <a:pt x="3975100" y="248666"/>
                  </a:moveTo>
                  <a:lnTo>
                    <a:pt x="3924300" y="248666"/>
                  </a:lnTo>
                  <a:lnTo>
                    <a:pt x="3924300" y="261366"/>
                  </a:lnTo>
                  <a:lnTo>
                    <a:pt x="3975100" y="261366"/>
                  </a:lnTo>
                  <a:lnTo>
                    <a:pt x="3975100" y="248666"/>
                  </a:lnTo>
                  <a:close/>
                </a:path>
                <a:path extrusionOk="0" h="3205479" w="11228705">
                  <a:moveTo>
                    <a:pt x="4012438" y="625856"/>
                  </a:moveTo>
                  <a:lnTo>
                    <a:pt x="3999738" y="625856"/>
                  </a:lnTo>
                  <a:lnTo>
                    <a:pt x="3999738" y="638556"/>
                  </a:lnTo>
                  <a:lnTo>
                    <a:pt x="4012438" y="638556"/>
                  </a:lnTo>
                  <a:lnTo>
                    <a:pt x="4012438" y="625856"/>
                  </a:lnTo>
                  <a:close/>
                </a:path>
                <a:path extrusionOk="0" h="3205479" w="11228705">
                  <a:moveTo>
                    <a:pt x="4022344" y="1229233"/>
                  </a:moveTo>
                  <a:lnTo>
                    <a:pt x="3971544" y="1229233"/>
                  </a:lnTo>
                  <a:lnTo>
                    <a:pt x="3971544" y="1241933"/>
                  </a:lnTo>
                  <a:lnTo>
                    <a:pt x="4022344" y="1241933"/>
                  </a:lnTo>
                  <a:lnTo>
                    <a:pt x="4022344" y="1229233"/>
                  </a:lnTo>
                  <a:close/>
                </a:path>
                <a:path extrusionOk="0" h="3205479" w="11228705">
                  <a:moveTo>
                    <a:pt x="4025900" y="248666"/>
                  </a:moveTo>
                  <a:lnTo>
                    <a:pt x="4013200" y="248666"/>
                  </a:lnTo>
                  <a:lnTo>
                    <a:pt x="4013200" y="261366"/>
                  </a:lnTo>
                  <a:lnTo>
                    <a:pt x="4025900" y="261366"/>
                  </a:lnTo>
                  <a:lnTo>
                    <a:pt x="4025900" y="248666"/>
                  </a:lnTo>
                  <a:close/>
                </a:path>
                <a:path extrusionOk="0" h="3205479" w="11228705">
                  <a:moveTo>
                    <a:pt x="4073144" y="1229233"/>
                  </a:moveTo>
                  <a:lnTo>
                    <a:pt x="4060444" y="1229233"/>
                  </a:lnTo>
                  <a:lnTo>
                    <a:pt x="4060444" y="1241933"/>
                  </a:lnTo>
                  <a:lnTo>
                    <a:pt x="4073144" y="1241933"/>
                  </a:lnTo>
                  <a:lnTo>
                    <a:pt x="4073144" y="1229233"/>
                  </a:lnTo>
                  <a:close/>
                </a:path>
                <a:path extrusionOk="0" h="3205479" w="11228705">
                  <a:moveTo>
                    <a:pt x="4101338" y="625856"/>
                  </a:moveTo>
                  <a:lnTo>
                    <a:pt x="4050538" y="625856"/>
                  </a:lnTo>
                  <a:lnTo>
                    <a:pt x="4050538" y="638556"/>
                  </a:lnTo>
                  <a:lnTo>
                    <a:pt x="4101338" y="638556"/>
                  </a:lnTo>
                  <a:lnTo>
                    <a:pt x="4101338" y="625856"/>
                  </a:lnTo>
                  <a:close/>
                </a:path>
                <a:path extrusionOk="0" h="3205479" w="11228705">
                  <a:moveTo>
                    <a:pt x="4114800" y="248666"/>
                  </a:moveTo>
                  <a:lnTo>
                    <a:pt x="4064000" y="248666"/>
                  </a:lnTo>
                  <a:lnTo>
                    <a:pt x="4064000" y="261366"/>
                  </a:lnTo>
                  <a:lnTo>
                    <a:pt x="4114800" y="261366"/>
                  </a:lnTo>
                  <a:lnTo>
                    <a:pt x="4114800" y="248666"/>
                  </a:lnTo>
                  <a:close/>
                </a:path>
                <a:path extrusionOk="0" h="3205479" w="11228705">
                  <a:moveTo>
                    <a:pt x="4152138" y="625856"/>
                  </a:moveTo>
                  <a:lnTo>
                    <a:pt x="4139438" y="625856"/>
                  </a:lnTo>
                  <a:lnTo>
                    <a:pt x="4139438" y="638556"/>
                  </a:lnTo>
                  <a:lnTo>
                    <a:pt x="4152138" y="638556"/>
                  </a:lnTo>
                  <a:lnTo>
                    <a:pt x="4152138" y="625856"/>
                  </a:lnTo>
                  <a:close/>
                </a:path>
                <a:path extrusionOk="0" h="3205479" w="11228705">
                  <a:moveTo>
                    <a:pt x="4162044" y="1229233"/>
                  </a:moveTo>
                  <a:lnTo>
                    <a:pt x="4111244" y="1229233"/>
                  </a:lnTo>
                  <a:lnTo>
                    <a:pt x="4111244" y="1241933"/>
                  </a:lnTo>
                  <a:lnTo>
                    <a:pt x="4162044" y="1241933"/>
                  </a:lnTo>
                  <a:lnTo>
                    <a:pt x="4162044" y="1229233"/>
                  </a:lnTo>
                  <a:close/>
                </a:path>
                <a:path extrusionOk="0" h="3205479" w="11228705">
                  <a:moveTo>
                    <a:pt x="4165600" y="248666"/>
                  </a:moveTo>
                  <a:lnTo>
                    <a:pt x="4152900" y="248666"/>
                  </a:lnTo>
                  <a:lnTo>
                    <a:pt x="4152900" y="261366"/>
                  </a:lnTo>
                  <a:lnTo>
                    <a:pt x="4165600" y="261366"/>
                  </a:lnTo>
                  <a:lnTo>
                    <a:pt x="4165600" y="248666"/>
                  </a:lnTo>
                  <a:close/>
                </a:path>
                <a:path extrusionOk="0" h="3205479" w="11228705">
                  <a:moveTo>
                    <a:pt x="4212844" y="1229233"/>
                  </a:moveTo>
                  <a:lnTo>
                    <a:pt x="4200144" y="1229233"/>
                  </a:lnTo>
                  <a:lnTo>
                    <a:pt x="4200144" y="1241933"/>
                  </a:lnTo>
                  <a:lnTo>
                    <a:pt x="4212844" y="1241933"/>
                  </a:lnTo>
                  <a:lnTo>
                    <a:pt x="4212844" y="1229233"/>
                  </a:lnTo>
                  <a:close/>
                </a:path>
                <a:path extrusionOk="0" h="3205479" w="11228705">
                  <a:moveTo>
                    <a:pt x="4241038" y="625856"/>
                  </a:moveTo>
                  <a:lnTo>
                    <a:pt x="4190238" y="625856"/>
                  </a:lnTo>
                  <a:lnTo>
                    <a:pt x="4190238" y="638556"/>
                  </a:lnTo>
                  <a:lnTo>
                    <a:pt x="4241038" y="638556"/>
                  </a:lnTo>
                  <a:lnTo>
                    <a:pt x="4241038" y="625856"/>
                  </a:lnTo>
                  <a:close/>
                </a:path>
                <a:path extrusionOk="0" h="3205479" w="11228705">
                  <a:moveTo>
                    <a:pt x="4254500" y="248666"/>
                  </a:moveTo>
                  <a:lnTo>
                    <a:pt x="4203700" y="248666"/>
                  </a:lnTo>
                  <a:lnTo>
                    <a:pt x="4203700" y="261366"/>
                  </a:lnTo>
                  <a:lnTo>
                    <a:pt x="4254500" y="261366"/>
                  </a:lnTo>
                  <a:lnTo>
                    <a:pt x="4254500" y="248666"/>
                  </a:lnTo>
                  <a:close/>
                </a:path>
                <a:path extrusionOk="0" h="3205479" w="11228705">
                  <a:moveTo>
                    <a:pt x="4291838" y="625856"/>
                  </a:moveTo>
                  <a:lnTo>
                    <a:pt x="4279138" y="625856"/>
                  </a:lnTo>
                  <a:lnTo>
                    <a:pt x="4279138" y="638556"/>
                  </a:lnTo>
                  <a:lnTo>
                    <a:pt x="4291838" y="638556"/>
                  </a:lnTo>
                  <a:lnTo>
                    <a:pt x="4291838" y="625856"/>
                  </a:lnTo>
                  <a:close/>
                </a:path>
                <a:path extrusionOk="0" h="3205479" w="11228705">
                  <a:moveTo>
                    <a:pt x="4301744" y="1229233"/>
                  </a:moveTo>
                  <a:lnTo>
                    <a:pt x="4250944" y="1229233"/>
                  </a:lnTo>
                  <a:lnTo>
                    <a:pt x="4250944" y="1241933"/>
                  </a:lnTo>
                  <a:lnTo>
                    <a:pt x="4301744" y="1241933"/>
                  </a:lnTo>
                  <a:lnTo>
                    <a:pt x="4301744" y="1229233"/>
                  </a:lnTo>
                  <a:close/>
                </a:path>
                <a:path extrusionOk="0" h="3205479" w="11228705">
                  <a:moveTo>
                    <a:pt x="4305300" y="248666"/>
                  </a:moveTo>
                  <a:lnTo>
                    <a:pt x="4292600" y="248666"/>
                  </a:lnTo>
                  <a:lnTo>
                    <a:pt x="4292600" y="261366"/>
                  </a:lnTo>
                  <a:lnTo>
                    <a:pt x="4305300" y="261366"/>
                  </a:lnTo>
                  <a:lnTo>
                    <a:pt x="4305300" y="248666"/>
                  </a:lnTo>
                  <a:close/>
                </a:path>
                <a:path extrusionOk="0" h="3205479" w="11228705">
                  <a:moveTo>
                    <a:pt x="4352544" y="1229233"/>
                  </a:moveTo>
                  <a:lnTo>
                    <a:pt x="4339844" y="1229233"/>
                  </a:lnTo>
                  <a:lnTo>
                    <a:pt x="4339844" y="1241933"/>
                  </a:lnTo>
                  <a:lnTo>
                    <a:pt x="4352544" y="1241933"/>
                  </a:lnTo>
                  <a:lnTo>
                    <a:pt x="4352544" y="1229233"/>
                  </a:lnTo>
                  <a:close/>
                </a:path>
                <a:path extrusionOk="0" h="3205479" w="11228705">
                  <a:moveTo>
                    <a:pt x="4357370" y="3039999"/>
                  </a:moveTo>
                  <a:lnTo>
                    <a:pt x="4344670" y="3039999"/>
                  </a:lnTo>
                  <a:lnTo>
                    <a:pt x="4344670" y="3052699"/>
                  </a:lnTo>
                  <a:lnTo>
                    <a:pt x="4357370" y="3052699"/>
                  </a:lnTo>
                  <a:lnTo>
                    <a:pt x="4357370" y="3039999"/>
                  </a:lnTo>
                  <a:close/>
                </a:path>
                <a:path extrusionOk="0" h="3205479" w="11228705">
                  <a:moveTo>
                    <a:pt x="4357370" y="2951099"/>
                  </a:moveTo>
                  <a:lnTo>
                    <a:pt x="4344670" y="2951099"/>
                  </a:lnTo>
                  <a:lnTo>
                    <a:pt x="4344670" y="3001899"/>
                  </a:lnTo>
                  <a:lnTo>
                    <a:pt x="4357370" y="3001899"/>
                  </a:lnTo>
                  <a:lnTo>
                    <a:pt x="4357370" y="2951099"/>
                  </a:lnTo>
                  <a:close/>
                </a:path>
                <a:path extrusionOk="0" h="3205479" w="11228705">
                  <a:moveTo>
                    <a:pt x="4357370" y="2900299"/>
                  </a:moveTo>
                  <a:lnTo>
                    <a:pt x="4344670" y="2900299"/>
                  </a:lnTo>
                  <a:lnTo>
                    <a:pt x="4344670" y="2912999"/>
                  </a:lnTo>
                  <a:lnTo>
                    <a:pt x="4357370" y="2912999"/>
                  </a:lnTo>
                  <a:lnTo>
                    <a:pt x="4357370" y="2900299"/>
                  </a:lnTo>
                  <a:close/>
                </a:path>
                <a:path extrusionOk="0" h="3205479" w="11228705">
                  <a:moveTo>
                    <a:pt x="4357370" y="2811399"/>
                  </a:moveTo>
                  <a:lnTo>
                    <a:pt x="4344670" y="2811399"/>
                  </a:lnTo>
                  <a:lnTo>
                    <a:pt x="4344670" y="2862199"/>
                  </a:lnTo>
                  <a:lnTo>
                    <a:pt x="4357370" y="2862199"/>
                  </a:lnTo>
                  <a:lnTo>
                    <a:pt x="4357370" y="2811399"/>
                  </a:lnTo>
                  <a:close/>
                </a:path>
                <a:path extrusionOk="0" h="3205479" w="11228705">
                  <a:moveTo>
                    <a:pt x="4357370" y="2760599"/>
                  </a:moveTo>
                  <a:lnTo>
                    <a:pt x="4344670" y="2760599"/>
                  </a:lnTo>
                  <a:lnTo>
                    <a:pt x="4344670" y="2773299"/>
                  </a:lnTo>
                  <a:lnTo>
                    <a:pt x="4357370" y="2773299"/>
                  </a:lnTo>
                  <a:lnTo>
                    <a:pt x="4357370" y="2760599"/>
                  </a:lnTo>
                  <a:close/>
                </a:path>
                <a:path extrusionOk="0" h="3205479" w="11228705">
                  <a:moveTo>
                    <a:pt x="4357370" y="2671699"/>
                  </a:moveTo>
                  <a:lnTo>
                    <a:pt x="4344670" y="2671699"/>
                  </a:lnTo>
                  <a:lnTo>
                    <a:pt x="4344670" y="2722499"/>
                  </a:lnTo>
                  <a:lnTo>
                    <a:pt x="4357370" y="2722499"/>
                  </a:lnTo>
                  <a:lnTo>
                    <a:pt x="4357370" y="2671699"/>
                  </a:lnTo>
                  <a:close/>
                </a:path>
                <a:path extrusionOk="0" h="3205479" w="11228705">
                  <a:moveTo>
                    <a:pt x="4357370" y="2620899"/>
                  </a:moveTo>
                  <a:lnTo>
                    <a:pt x="4344670" y="2620899"/>
                  </a:lnTo>
                  <a:lnTo>
                    <a:pt x="4344670" y="2633599"/>
                  </a:lnTo>
                  <a:lnTo>
                    <a:pt x="4357370" y="2633599"/>
                  </a:lnTo>
                  <a:lnTo>
                    <a:pt x="4357370" y="2620899"/>
                  </a:lnTo>
                  <a:close/>
                </a:path>
                <a:path extrusionOk="0" h="3205479" w="11228705">
                  <a:moveTo>
                    <a:pt x="4357370" y="2531999"/>
                  </a:moveTo>
                  <a:lnTo>
                    <a:pt x="4344670" y="2531999"/>
                  </a:lnTo>
                  <a:lnTo>
                    <a:pt x="4344670" y="2582799"/>
                  </a:lnTo>
                  <a:lnTo>
                    <a:pt x="4357370" y="2582799"/>
                  </a:lnTo>
                  <a:lnTo>
                    <a:pt x="4357370" y="2531999"/>
                  </a:lnTo>
                  <a:close/>
                </a:path>
                <a:path extrusionOk="0" h="3205479" w="11228705">
                  <a:moveTo>
                    <a:pt x="4357370" y="2481199"/>
                  </a:moveTo>
                  <a:lnTo>
                    <a:pt x="4344670" y="2481199"/>
                  </a:lnTo>
                  <a:lnTo>
                    <a:pt x="4344670" y="2493899"/>
                  </a:lnTo>
                  <a:lnTo>
                    <a:pt x="4357370" y="2493899"/>
                  </a:lnTo>
                  <a:lnTo>
                    <a:pt x="4357370" y="2481199"/>
                  </a:lnTo>
                  <a:close/>
                </a:path>
                <a:path extrusionOk="0" h="3205479" w="11228705">
                  <a:moveTo>
                    <a:pt x="4357370" y="2392299"/>
                  </a:moveTo>
                  <a:lnTo>
                    <a:pt x="4344670" y="2392299"/>
                  </a:lnTo>
                  <a:lnTo>
                    <a:pt x="4344670" y="2443099"/>
                  </a:lnTo>
                  <a:lnTo>
                    <a:pt x="4357370" y="2443099"/>
                  </a:lnTo>
                  <a:lnTo>
                    <a:pt x="4357370" y="2392299"/>
                  </a:lnTo>
                  <a:close/>
                </a:path>
                <a:path extrusionOk="0" h="3205479" w="11228705">
                  <a:moveTo>
                    <a:pt x="4357370" y="2341499"/>
                  </a:moveTo>
                  <a:lnTo>
                    <a:pt x="4344670" y="2341499"/>
                  </a:lnTo>
                  <a:lnTo>
                    <a:pt x="4344670" y="2354199"/>
                  </a:lnTo>
                  <a:lnTo>
                    <a:pt x="4357370" y="2354199"/>
                  </a:lnTo>
                  <a:lnTo>
                    <a:pt x="4357370" y="2341499"/>
                  </a:lnTo>
                  <a:close/>
                </a:path>
                <a:path extrusionOk="0" h="3205479" w="11228705">
                  <a:moveTo>
                    <a:pt x="4357370" y="2252599"/>
                  </a:moveTo>
                  <a:lnTo>
                    <a:pt x="4344670" y="2252599"/>
                  </a:lnTo>
                  <a:lnTo>
                    <a:pt x="4344670" y="2303399"/>
                  </a:lnTo>
                  <a:lnTo>
                    <a:pt x="4357370" y="2303399"/>
                  </a:lnTo>
                  <a:lnTo>
                    <a:pt x="4357370" y="2252599"/>
                  </a:lnTo>
                  <a:close/>
                </a:path>
                <a:path extrusionOk="0" h="3205479" w="11228705">
                  <a:moveTo>
                    <a:pt x="4357370" y="2201799"/>
                  </a:moveTo>
                  <a:lnTo>
                    <a:pt x="4344670" y="2201799"/>
                  </a:lnTo>
                  <a:lnTo>
                    <a:pt x="4344670" y="2214499"/>
                  </a:lnTo>
                  <a:lnTo>
                    <a:pt x="4357370" y="2214499"/>
                  </a:lnTo>
                  <a:lnTo>
                    <a:pt x="4357370" y="2201799"/>
                  </a:lnTo>
                  <a:close/>
                </a:path>
                <a:path extrusionOk="0" h="3205479" w="11228705">
                  <a:moveTo>
                    <a:pt x="4357370" y="2112899"/>
                  </a:moveTo>
                  <a:lnTo>
                    <a:pt x="4344670" y="2112899"/>
                  </a:lnTo>
                  <a:lnTo>
                    <a:pt x="4344670" y="2163699"/>
                  </a:lnTo>
                  <a:lnTo>
                    <a:pt x="4357370" y="2163699"/>
                  </a:lnTo>
                  <a:lnTo>
                    <a:pt x="4357370" y="2112899"/>
                  </a:lnTo>
                  <a:close/>
                </a:path>
                <a:path extrusionOk="0" h="3205479" w="11228705">
                  <a:moveTo>
                    <a:pt x="4357370" y="2062099"/>
                  </a:moveTo>
                  <a:lnTo>
                    <a:pt x="4344670" y="2062099"/>
                  </a:lnTo>
                  <a:lnTo>
                    <a:pt x="4344670" y="2074799"/>
                  </a:lnTo>
                  <a:lnTo>
                    <a:pt x="4357370" y="2074799"/>
                  </a:lnTo>
                  <a:lnTo>
                    <a:pt x="4357370" y="2062099"/>
                  </a:lnTo>
                  <a:close/>
                </a:path>
                <a:path extrusionOk="0" h="3205479" w="11228705">
                  <a:moveTo>
                    <a:pt x="4357370" y="1973199"/>
                  </a:moveTo>
                  <a:lnTo>
                    <a:pt x="4344670" y="1973199"/>
                  </a:lnTo>
                  <a:lnTo>
                    <a:pt x="4344670" y="2023999"/>
                  </a:lnTo>
                  <a:lnTo>
                    <a:pt x="4357370" y="2023999"/>
                  </a:lnTo>
                  <a:lnTo>
                    <a:pt x="4357370" y="1973199"/>
                  </a:lnTo>
                  <a:close/>
                </a:path>
                <a:path extrusionOk="0" h="3205479" w="11228705">
                  <a:moveTo>
                    <a:pt x="4380738" y="625856"/>
                  </a:moveTo>
                  <a:lnTo>
                    <a:pt x="4329938" y="625856"/>
                  </a:lnTo>
                  <a:lnTo>
                    <a:pt x="4329938" y="638556"/>
                  </a:lnTo>
                  <a:lnTo>
                    <a:pt x="4380738" y="638556"/>
                  </a:lnTo>
                  <a:lnTo>
                    <a:pt x="4380738" y="625856"/>
                  </a:lnTo>
                  <a:close/>
                </a:path>
                <a:path extrusionOk="0" h="3205479" w="11228705">
                  <a:moveTo>
                    <a:pt x="4389120" y="3128899"/>
                  </a:moveTo>
                  <a:lnTo>
                    <a:pt x="4357370" y="3128899"/>
                  </a:lnTo>
                  <a:lnTo>
                    <a:pt x="4357370" y="3090799"/>
                  </a:lnTo>
                  <a:lnTo>
                    <a:pt x="4344670" y="3090799"/>
                  </a:lnTo>
                  <a:lnTo>
                    <a:pt x="4344670" y="3128899"/>
                  </a:lnTo>
                  <a:lnTo>
                    <a:pt x="4312920" y="3128899"/>
                  </a:lnTo>
                  <a:lnTo>
                    <a:pt x="4351020" y="3205099"/>
                  </a:lnTo>
                  <a:lnTo>
                    <a:pt x="4382770" y="3141599"/>
                  </a:lnTo>
                  <a:lnTo>
                    <a:pt x="4389120" y="3128899"/>
                  </a:lnTo>
                  <a:close/>
                </a:path>
                <a:path extrusionOk="0" h="3205479" w="11228705">
                  <a:moveTo>
                    <a:pt x="4389628" y="1954657"/>
                  </a:moveTo>
                  <a:lnTo>
                    <a:pt x="4376928" y="1954657"/>
                  </a:lnTo>
                  <a:lnTo>
                    <a:pt x="4376928" y="1967357"/>
                  </a:lnTo>
                  <a:lnTo>
                    <a:pt x="4389628" y="1967357"/>
                  </a:lnTo>
                  <a:lnTo>
                    <a:pt x="4389628" y="1954657"/>
                  </a:lnTo>
                  <a:close/>
                </a:path>
                <a:path extrusionOk="0" h="3205479" w="11228705">
                  <a:moveTo>
                    <a:pt x="4394200" y="248666"/>
                  </a:moveTo>
                  <a:lnTo>
                    <a:pt x="4343400" y="248666"/>
                  </a:lnTo>
                  <a:lnTo>
                    <a:pt x="4343400" y="261366"/>
                  </a:lnTo>
                  <a:lnTo>
                    <a:pt x="4394200" y="261366"/>
                  </a:lnTo>
                  <a:lnTo>
                    <a:pt x="4394200" y="248666"/>
                  </a:lnTo>
                  <a:close/>
                </a:path>
                <a:path extrusionOk="0" h="3205479" w="11228705">
                  <a:moveTo>
                    <a:pt x="4431538" y="625856"/>
                  </a:moveTo>
                  <a:lnTo>
                    <a:pt x="4418838" y="625856"/>
                  </a:lnTo>
                  <a:lnTo>
                    <a:pt x="4418838" y="638556"/>
                  </a:lnTo>
                  <a:lnTo>
                    <a:pt x="4431538" y="638556"/>
                  </a:lnTo>
                  <a:lnTo>
                    <a:pt x="4431538" y="625856"/>
                  </a:lnTo>
                  <a:close/>
                </a:path>
                <a:path extrusionOk="0" h="3205479" w="11228705">
                  <a:moveTo>
                    <a:pt x="4441444" y="1229233"/>
                  </a:moveTo>
                  <a:lnTo>
                    <a:pt x="4390644" y="1229233"/>
                  </a:lnTo>
                  <a:lnTo>
                    <a:pt x="4390644" y="1241933"/>
                  </a:lnTo>
                  <a:lnTo>
                    <a:pt x="4441444" y="1241933"/>
                  </a:lnTo>
                  <a:lnTo>
                    <a:pt x="4441444" y="1229233"/>
                  </a:lnTo>
                  <a:close/>
                </a:path>
                <a:path extrusionOk="0" h="3205479" w="11228705">
                  <a:moveTo>
                    <a:pt x="4445000" y="248666"/>
                  </a:moveTo>
                  <a:lnTo>
                    <a:pt x="4432300" y="248666"/>
                  </a:lnTo>
                  <a:lnTo>
                    <a:pt x="4432300" y="261366"/>
                  </a:lnTo>
                  <a:lnTo>
                    <a:pt x="4445000" y="261366"/>
                  </a:lnTo>
                  <a:lnTo>
                    <a:pt x="4445000" y="248666"/>
                  </a:lnTo>
                  <a:close/>
                </a:path>
                <a:path extrusionOk="0" h="3205479" w="11228705">
                  <a:moveTo>
                    <a:pt x="4478528" y="1954657"/>
                  </a:moveTo>
                  <a:lnTo>
                    <a:pt x="4427728" y="1954657"/>
                  </a:lnTo>
                  <a:lnTo>
                    <a:pt x="4427728" y="1967357"/>
                  </a:lnTo>
                  <a:lnTo>
                    <a:pt x="4478528" y="1967357"/>
                  </a:lnTo>
                  <a:lnTo>
                    <a:pt x="4478528" y="1954657"/>
                  </a:lnTo>
                  <a:close/>
                </a:path>
                <a:path extrusionOk="0" h="3205479" w="11228705">
                  <a:moveTo>
                    <a:pt x="4492244" y="1229233"/>
                  </a:moveTo>
                  <a:lnTo>
                    <a:pt x="4479544" y="1229233"/>
                  </a:lnTo>
                  <a:lnTo>
                    <a:pt x="4479544" y="1241933"/>
                  </a:lnTo>
                  <a:lnTo>
                    <a:pt x="4492244" y="1241933"/>
                  </a:lnTo>
                  <a:lnTo>
                    <a:pt x="4492244" y="1229233"/>
                  </a:lnTo>
                  <a:close/>
                </a:path>
                <a:path extrusionOk="0" h="3205479" w="11228705">
                  <a:moveTo>
                    <a:pt x="4520438" y="625856"/>
                  </a:moveTo>
                  <a:lnTo>
                    <a:pt x="4469638" y="625856"/>
                  </a:lnTo>
                  <a:lnTo>
                    <a:pt x="4469638" y="638556"/>
                  </a:lnTo>
                  <a:lnTo>
                    <a:pt x="4520438" y="638556"/>
                  </a:lnTo>
                  <a:lnTo>
                    <a:pt x="4520438" y="625856"/>
                  </a:lnTo>
                  <a:close/>
                </a:path>
                <a:path extrusionOk="0" h="3205479" w="11228705">
                  <a:moveTo>
                    <a:pt x="4529328" y="1954657"/>
                  </a:moveTo>
                  <a:lnTo>
                    <a:pt x="4516628" y="1954657"/>
                  </a:lnTo>
                  <a:lnTo>
                    <a:pt x="4516628" y="1967357"/>
                  </a:lnTo>
                  <a:lnTo>
                    <a:pt x="4529328" y="1967357"/>
                  </a:lnTo>
                  <a:lnTo>
                    <a:pt x="4529328" y="1954657"/>
                  </a:lnTo>
                  <a:close/>
                </a:path>
                <a:path extrusionOk="0" h="3205479" w="11228705">
                  <a:moveTo>
                    <a:pt x="4533900" y="248666"/>
                  </a:moveTo>
                  <a:lnTo>
                    <a:pt x="4483100" y="248666"/>
                  </a:lnTo>
                  <a:lnTo>
                    <a:pt x="4483100" y="261366"/>
                  </a:lnTo>
                  <a:lnTo>
                    <a:pt x="4533900" y="261366"/>
                  </a:lnTo>
                  <a:lnTo>
                    <a:pt x="4533900" y="248666"/>
                  </a:lnTo>
                  <a:close/>
                </a:path>
                <a:path extrusionOk="0" h="3205479" w="11228705">
                  <a:moveTo>
                    <a:pt x="4571238" y="625856"/>
                  </a:moveTo>
                  <a:lnTo>
                    <a:pt x="4558538" y="625856"/>
                  </a:lnTo>
                  <a:lnTo>
                    <a:pt x="4558538" y="638556"/>
                  </a:lnTo>
                  <a:lnTo>
                    <a:pt x="4571238" y="638556"/>
                  </a:lnTo>
                  <a:lnTo>
                    <a:pt x="4571238" y="625856"/>
                  </a:lnTo>
                  <a:close/>
                </a:path>
                <a:path extrusionOk="0" h="3205479" w="11228705">
                  <a:moveTo>
                    <a:pt x="4581144" y="1229233"/>
                  </a:moveTo>
                  <a:lnTo>
                    <a:pt x="4530344" y="1229233"/>
                  </a:lnTo>
                  <a:lnTo>
                    <a:pt x="4530344" y="1241933"/>
                  </a:lnTo>
                  <a:lnTo>
                    <a:pt x="4581144" y="1241933"/>
                  </a:lnTo>
                  <a:lnTo>
                    <a:pt x="4581144" y="1229233"/>
                  </a:lnTo>
                  <a:close/>
                </a:path>
                <a:path extrusionOk="0" h="3205479" w="11228705">
                  <a:moveTo>
                    <a:pt x="4584700" y="248666"/>
                  </a:moveTo>
                  <a:lnTo>
                    <a:pt x="4572000" y="248666"/>
                  </a:lnTo>
                  <a:lnTo>
                    <a:pt x="4572000" y="261366"/>
                  </a:lnTo>
                  <a:lnTo>
                    <a:pt x="4584700" y="261366"/>
                  </a:lnTo>
                  <a:lnTo>
                    <a:pt x="4584700" y="248666"/>
                  </a:lnTo>
                  <a:close/>
                </a:path>
                <a:path extrusionOk="0" h="3205479" w="11228705">
                  <a:moveTo>
                    <a:pt x="4618228" y="1954657"/>
                  </a:moveTo>
                  <a:lnTo>
                    <a:pt x="4567428" y="1954657"/>
                  </a:lnTo>
                  <a:lnTo>
                    <a:pt x="4567428" y="1967357"/>
                  </a:lnTo>
                  <a:lnTo>
                    <a:pt x="4618228" y="1967357"/>
                  </a:lnTo>
                  <a:lnTo>
                    <a:pt x="4618228" y="1954657"/>
                  </a:lnTo>
                  <a:close/>
                </a:path>
                <a:path extrusionOk="0" h="3205479" w="11228705">
                  <a:moveTo>
                    <a:pt x="4631944" y="1229233"/>
                  </a:moveTo>
                  <a:lnTo>
                    <a:pt x="4619244" y="1229233"/>
                  </a:lnTo>
                  <a:lnTo>
                    <a:pt x="4619244" y="1241933"/>
                  </a:lnTo>
                  <a:lnTo>
                    <a:pt x="4631944" y="1241933"/>
                  </a:lnTo>
                  <a:lnTo>
                    <a:pt x="4631944" y="1229233"/>
                  </a:lnTo>
                  <a:close/>
                </a:path>
                <a:path extrusionOk="0" h="3205479" w="11228705">
                  <a:moveTo>
                    <a:pt x="4660138" y="625856"/>
                  </a:moveTo>
                  <a:lnTo>
                    <a:pt x="4609338" y="625856"/>
                  </a:lnTo>
                  <a:lnTo>
                    <a:pt x="4609338" y="638556"/>
                  </a:lnTo>
                  <a:lnTo>
                    <a:pt x="4660138" y="638556"/>
                  </a:lnTo>
                  <a:lnTo>
                    <a:pt x="4660138" y="625856"/>
                  </a:lnTo>
                  <a:close/>
                </a:path>
                <a:path extrusionOk="0" h="3205479" w="11228705">
                  <a:moveTo>
                    <a:pt x="4669028" y="1954657"/>
                  </a:moveTo>
                  <a:lnTo>
                    <a:pt x="4656328" y="1954657"/>
                  </a:lnTo>
                  <a:lnTo>
                    <a:pt x="4656328" y="1967357"/>
                  </a:lnTo>
                  <a:lnTo>
                    <a:pt x="4669028" y="1967357"/>
                  </a:lnTo>
                  <a:lnTo>
                    <a:pt x="4669028" y="1954657"/>
                  </a:lnTo>
                  <a:close/>
                </a:path>
                <a:path extrusionOk="0" h="3205479" w="11228705">
                  <a:moveTo>
                    <a:pt x="4673600" y="248666"/>
                  </a:moveTo>
                  <a:lnTo>
                    <a:pt x="4622800" y="248666"/>
                  </a:lnTo>
                  <a:lnTo>
                    <a:pt x="4622800" y="261366"/>
                  </a:lnTo>
                  <a:lnTo>
                    <a:pt x="4673600" y="261366"/>
                  </a:lnTo>
                  <a:lnTo>
                    <a:pt x="4673600" y="248666"/>
                  </a:lnTo>
                  <a:close/>
                </a:path>
                <a:path extrusionOk="0" h="3205479" w="11228705">
                  <a:moveTo>
                    <a:pt x="4710938" y="625856"/>
                  </a:moveTo>
                  <a:lnTo>
                    <a:pt x="4698238" y="625856"/>
                  </a:lnTo>
                  <a:lnTo>
                    <a:pt x="4698238" y="638556"/>
                  </a:lnTo>
                  <a:lnTo>
                    <a:pt x="4710938" y="638556"/>
                  </a:lnTo>
                  <a:lnTo>
                    <a:pt x="4710938" y="625856"/>
                  </a:lnTo>
                  <a:close/>
                </a:path>
                <a:path extrusionOk="0" h="3205479" w="11228705">
                  <a:moveTo>
                    <a:pt x="4720844" y="1229233"/>
                  </a:moveTo>
                  <a:lnTo>
                    <a:pt x="4670044" y="1229233"/>
                  </a:lnTo>
                  <a:lnTo>
                    <a:pt x="4670044" y="1241933"/>
                  </a:lnTo>
                  <a:lnTo>
                    <a:pt x="4720844" y="1241933"/>
                  </a:lnTo>
                  <a:lnTo>
                    <a:pt x="4720844" y="1229233"/>
                  </a:lnTo>
                  <a:close/>
                </a:path>
                <a:path extrusionOk="0" h="3205479" w="11228705">
                  <a:moveTo>
                    <a:pt x="4724400" y="248666"/>
                  </a:moveTo>
                  <a:lnTo>
                    <a:pt x="4711700" y="248666"/>
                  </a:lnTo>
                  <a:lnTo>
                    <a:pt x="4711700" y="261366"/>
                  </a:lnTo>
                  <a:lnTo>
                    <a:pt x="4724400" y="261366"/>
                  </a:lnTo>
                  <a:lnTo>
                    <a:pt x="4724400" y="248666"/>
                  </a:lnTo>
                  <a:close/>
                </a:path>
                <a:path extrusionOk="0" h="3205479" w="11228705">
                  <a:moveTo>
                    <a:pt x="4757928" y="1954657"/>
                  </a:moveTo>
                  <a:lnTo>
                    <a:pt x="4707128" y="1954657"/>
                  </a:lnTo>
                  <a:lnTo>
                    <a:pt x="4707128" y="1967357"/>
                  </a:lnTo>
                  <a:lnTo>
                    <a:pt x="4757928" y="1967357"/>
                  </a:lnTo>
                  <a:lnTo>
                    <a:pt x="4757928" y="1954657"/>
                  </a:lnTo>
                  <a:close/>
                </a:path>
                <a:path extrusionOk="0" h="3205479" w="11228705">
                  <a:moveTo>
                    <a:pt x="4771644" y="1229233"/>
                  </a:moveTo>
                  <a:lnTo>
                    <a:pt x="4758944" y="1229233"/>
                  </a:lnTo>
                  <a:lnTo>
                    <a:pt x="4758944" y="1241933"/>
                  </a:lnTo>
                  <a:lnTo>
                    <a:pt x="4771644" y="1241933"/>
                  </a:lnTo>
                  <a:lnTo>
                    <a:pt x="4771644" y="1229233"/>
                  </a:lnTo>
                  <a:close/>
                </a:path>
                <a:path extrusionOk="0" h="3205479" w="11228705">
                  <a:moveTo>
                    <a:pt x="4799838" y="625856"/>
                  </a:moveTo>
                  <a:lnTo>
                    <a:pt x="4749038" y="625856"/>
                  </a:lnTo>
                  <a:lnTo>
                    <a:pt x="4749038" y="638556"/>
                  </a:lnTo>
                  <a:lnTo>
                    <a:pt x="4799838" y="638556"/>
                  </a:lnTo>
                  <a:lnTo>
                    <a:pt x="4799838" y="625856"/>
                  </a:lnTo>
                  <a:close/>
                </a:path>
                <a:path extrusionOk="0" h="3205479" w="11228705">
                  <a:moveTo>
                    <a:pt x="4808728" y="1954657"/>
                  </a:moveTo>
                  <a:lnTo>
                    <a:pt x="4796028" y="1954657"/>
                  </a:lnTo>
                  <a:lnTo>
                    <a:pt x="4796028" y="1967357"/>
                  </a:lnTo>
                  <a:lnTo>
                    <a:pt x="4808728" y="1967357"/>
                  </a:lnTo>
                  <a:lnTo>
                    <a:pt x="4808728" y="1954657"/>
                  </a:lnTo>
                  <a:close/>
                </a:path>
                <a:path extrusionOk="0" h="3205479" w="11228705">
                  <a:moveTo>
                    <a:pt x="4813300" y="248666"/>
                  </a:moveTo>
                  <a:lnTo>
                    <a:pt x="4762500" y="248666"/>
                  </a:lnTo>
                  <a:lnTo>
                    <a:pt x="4762500" y="261366"/>
                  </a:lnTo>
                  <a:lnTo>
                    <a:pt x="4813300" y="261366"/>
                  </a:lnTo>
                  <a:lnTo>
                    <a:pt x="4813300" y="248666"/>
                  </a:lnTo>
                  <a:close/>
                </a:path>
                <a:path extrusionOk="0" h="3205479" w="11228705">
                  <a:moveTo>
                    <a:pt x="4850638" y="625856"/>
                  </a:moveTo>
                  <a:lnTo>
                    <a:pt x="4837938" y="625856"/>
                  </a:lnTo>
                  <a:lnTo>
                    <a:pt x="4837938" y="638556"/>
                  </a:lnTo>
                  <a:lnTo>
                    <a:pt x="4850638" y="638556"/>
                  </a:lnTo>
                  <a:lnTo>
                    <a:pt x="4850638" y="625856"/>
                  </a:lnTo>
                  <a:close/>
                </a:path>
                <a:path extrusionOk="0" h="3205479" w="11228705">
                  <a:moveTo>
                    <a:pt x="4850765" y="2611120"/>
                  </a:moveTo>
                  <a:lnTo>
                    <a:pt x="4838065" y="2611120"/>
                  </a:lnTo>
                  <a:lnTo>
                    <a:pt x="4838065" y="2623820"/>
                  </a:lnTo>
                  <a:lnTo>
                    <a:pt x="4850765" y="2623820"/>
                  </a:lnTo>
                  <a:lnTo>
                    <a:pt x="4850765" y="2611120"/>
                  </a:lnTo>
                  <a:close/>
                </a:path>
                <a:path extrusionOk="0" h="3205479" w="11228705">
                  <a:moveTo>
                    <a:pt x="4850765" y="2522220"/>
                  </a:moveTo>
                  <a:lnTo>
                    <a:pt x="4838065" y="2522220"/>
                  </a:lnTo>
                  <a:lnTo>
                    <a:pt x="4838065" y="2573020"/>
                  </a:lnTo>
                  <a:lnTo>
                    <a:pt x="4850765" y="2573020"/>
                  </a:lnTo>
                  <a:lnTo>
                    <a:pt x="4850765" y="2522220"/>
                  </a:lnTo>
                  <a:close/>
                </a:path>
                <a:path extrusionOk="0" h="3205479" w="11228705">
                  <a:moveTo>
                    <a:pt x="4850765" y="2471420"/>
                  </a:moveTo>
                  <a:lnTo>
                    <a:pt x="4838065" y="2471420"/>
                  </a:lnTo>
                  <a:lnTo>
                    <a:pt x="4838065" y="2484120"/>
                  </a:lnTo>
                  <a:lnTo>
                    <a:pt x="4850765" y="2484120"/>
                  </a:lnTo>
                  <a:lnTo>
                    <a:pt x="4850765" y="2471420"/>
                  </a:lnTo>
                  <a:close/>
                </a:path>
                <a:path extrusionOk="0" h="3205479" w="11228705">
                  <a:moveTo>
                    <a:pt x="4850765" y="2382520"/>
                  </a:moveTo>
                  <a:lnTo>
                    <a:pt x="4838065" y="2382520"/>
                  </a:lnTo>
                  <a:lnTo>
                    <a:pt x="4838065" y="2433320"/>
                  </a:lnTo>
                  <a:lnTo>
                    <a:pt x="4850765" y="2433320"/>
                  </a:lnTo>
                  <a:lnTo>
                    <a:pt x="4850765" y="2382520"/>
                  </a:lnTo>
                  <a:close/>
                </a:path>
                <a:path extrusionOk="0" h="3205479" w="11228705">
                  <a:moveTo>
                    <a:pt x="4850765" y="2331720"/>
                  </a:moveTo>
                  <a:lnTo>
                    <a:pt x="4838065" y="2331720"/>
                  </a:lnTo>
                  <a:lnTo>
                    <a:pt x="4838065" y="2344420"/>
                  </a:lnTo>
                  <a:lnTo>
                    <a:pt x="4850765" y="2344420"/>
                  </a:lnTo>
                  <a:lnTo>
                    <a:pt x="4850765" y="2331720"/>
                  </a:lnTo>
                  <a:close/>
                </a:path>
                <a:path extrusionOk="0" h="3205479" w="11228705">
                  <a:moveTo>
                    <a:pt x="4850765" y="2242820"/>
                  </a:moveTo>
                  <a:lnTo>
                    <a:pt x="4838065" y="2242820"/>
                  </a:lnTo>
                  <a:lnTo>
                    <a:pt x="4838065" y="2293620"/>
                  </a:lnTo>
                  <a:lnTo>
                    <a:pt x="4850765" y="2293620"/>
                  </a:lnTo>
                  <a:lnTo>
                    <a:pt x="4850765" y="2242820"/>
                  </a:lnTo>
                  <a:close/>
                </a:path>
                <a:path extrusionOk="0" h="3205479" w="11228705">
                  <a:moveTo>
                    <a:pt x="4850765" y="2192020"/>
                  </a:moveTo>
                  <a:lnTo>
                    <a:pt x="4838065" y="2192020"/>
                  </a:lnTo>
                  <a:lnTo>
                    <a:pt x="4838065" y="2204720"/>
                  </a:lnTo>
                  <a:lnTo>
                    <a:pt x="4850765" y="2204720"/>
                  </a:lnTo>
                  <a:lnTo>
                    <a:pt x="4850765" y="2192020"/>
                  </a:lnTo>
                  <a:close/>
                </a:path>
                <a:path extrusionOk="0" h="3205479" w="11228705">
                  <a:moveTo>
                    <a:pt x="4850765" y="2103120"/>
                  </a:moveTo>
                  <a:lnTo>
                    <a:pt x="4838065" y="2103120"/>
                  </a:lnTo>
                  <a:lnTo>
                    <a:pt x="4838065" y="2153920"/>
                  </a:lnTo>
                  <a:lnTo>
                    <a:pt x="4850765" y="2153920"/>
                  </a:lnTo>
                  <a:lnTo>
                    <a:pt x="4850765" y="2103120"/>
                  </a:lnTo>
                  <a:close/>
                </a:path>
                <a:path extrusionOk="0" h="3205479" w="11228705">
                  <a:moveTo>
                    <a:pt x="4850765" y="2052320"/>
                  </a:moveTo>
                  <a:lnTo>
                    <a:pt x="4838065" y="2052320"/>
                  </a:lnTo>
                  <a:lnTo>
                    <a:pt x="4838065" y="2065020"/>
                  </a:lnTo>
                  <a:lnTo>
                    <a:pt x="4850765" y="2065020"/>
                  </a:lnTo>
                  <a:lnTo>
                    <a:pt x="4850765" y="2052320"/>
                  </a:lnTo>
                  <a:close/>
                </a:path>
                <a:path extrusionOk="0" h="3205479" w="11228705">
                  <a:moveTo>
                    <a:pt x="4850765" y="1963420"/>
                  </a:moveTo>
                  <a:lnTo>
                    <a:pt x="4838065" y="1963420"/>
                  </a:lnTo>
                  <a:lnTo>
                    <a:pt x="4838065" y="2014220"/>
                  </a:lnTo>
                  <a:lnTo>
                    <a:pt x="4850765" y="2014220"/>
                  </a:lnTo>
                  <a:lnTo>
                    <a:pt x="4850765" y="1963420"/>
                  </a:lnTo>
                  <a:close/>
                </a:path>
                <a:path extrusionOk="0" h="3205479" w="11228705">
                  <a:moveTo>
                    <a:pt x="4860544" y="1229233"/>
                  </a:moveTo>
                  <a:lnTo>
                    <a:pt x="4809744" y="1229233"/>
                  </a:lnTo>
                  <a:lnTo>
                    <a:pt x="4809744" y="1241933"/>
                  </a:lnTo>
                  <a:lnTo>
                    <a:pt x="4860544" y="1241933"/>
                  </a:lnTo>
                  <a:lnTo>
                    <a:pt x="4860544" y="1229233"/>
                  </a:lnTo>
                  <a:close/>
                </a:path>
                <a:path extrusionOk="0" h="3205479" w="11228705">
                  <a:moveTo>
                    <a:pt x="4864100" y="248666"/>
                  </a:moveTo>
                  <a:lnTo>
                    <a:pt x="4851400" y="248666"/>
                  </a:lnTo>
                  <a:lnTo>
                    <a:pt x="4851400" y="261366"/>
                  </a:lnTo>
                  <a:lnTo>
                    <a:pt x="4864100" y="261366"/>
                  </a:lnTo>
                  <a:lnTo>
                    <a:pt x="4864100" y="248666"/>
                  </a:lnTo>
                  <a:close/>
                </a:path>
                <a:path extrusionOk="0" h="3205479" w="11228705">
                  <a:moveTo>
                    <a:pt x="4882515" y="2664968"/>
                  </a:moveTo>
                  <a:lnTo>
                    <a:pt x="4850765" y="2664968"/>
                  </a:lnTo>
                  <a:lnTo>
                    <a:pt x="4850765" y="2661920"/>
                  </a:lnTo>
                  <a:lnTo>
                    <a:pt x="4838065" y="2661920"/>
                  </a:lnTo>
                  <a:lnTo>
                    <a:pt x="4838065" y="2664968"/>
                  </a:lnTo>
                  <a:lnTo>
                    <a:pt x="4806315" y="2664968"/>
                  </a:lnTo>
                  <a:lnTo>
                    <a:pt x="4844415" y="2741168"/>
                  </a:lnTo>
                  <a:lnTo>
                    <a:pt x="4876165" y="2677668"/>
                  </a:lnTo>
                  <a:lnTo>
                    <a:pt x="4882515" y="2664968"/>
                  </a:lnTo>
                  <a:close/>
                </a:path>
                <a:path extrusionOk="0" h="3205479" w="11228705">
                  <a:moveTo>
                    <a:pt x="4911344" y="1229233"/>
                  </a:moveTo>
                  <a:lnTo>
                    <a:pt x="4898644" y="1229233"/>
                  </a:lnTo>
                  <a:lnTo>
                    <a:pt x="4898644" y="1241933"/>
                  </a:lnTo>
                  <a:lnTo>
                    <a:pt x="4911344" y="1241933"/>
                  </a:lnTo>
                  <a:lnTo>
                    <a:pt x="4911344" y="1229233"/>
                  </a:lnTo>
                  <a:close/>
                </a:path>
                <a:path extrusionOk="0" h="3205479" w="11228705">
                  <a:moveTo>
                    <a:pt x="4939538" y="625856"/>
                  </a:moveTo>
                  <a:lnTo>
                    <a:pt x="4888738" y="625856"/>
                  </a:lnTo>
                  <a:lnTo>
                    <a:pt x="4888738" y="638556"/>
                  </a:lnTo>
                  <a:lnTo>
                    <a:pt x="4939538" y="638556"/>
                  </a:lnTo>
                  <a:lnTo>
                    <a:pt x="4939538" y="625856"/>
                  </a:lnTo>
                  <a:close/>
                </a:path>
                <a:path extrusionOk="0" h="3205479" w="11228705">
                  <a:moveTo>
                    <a:pt x="4953000" y="248666"/>
                  </a:moveTo>
                  <a:lnTo>
                    <a:pt x="4902200" y="248666"/>
                  </a:lnTo>
                  <a:lnTo>
                    <a:pt x="4902200" y="261366"/>
                  </a:lnTo>
                  <a:lnTo>
                    <a:pt x="4953000" y="261366"/>
                  </a:lnTo>
                  <a:lnTo>
                    <a:pt x="4953000" y="248666"/>
                  </a:lnTo>
                  <a:close/>
                </a:path>
                <a:path extrusionOk="0" h="3205479" w="11228705">
                  <a:moveTo>
                    <a:pt x="4990338" y="625856"/>
                  </a:moveTo>
                  <a:lnTo>
                    <a:pt x="4977638" y="625856"/>
                  </a:lnTo>
                  <a:lnTo>
                    <a:pt x="4977638" y="638556"/>
                  </a:lnTo>
                  <a:lnTo>
                    <a:pt x="4990338" y="638556"/>
                  </a:lnTo>
                  <a:lnTo>
                    <a:pt x="4990338" y="625856"/>
                  </a:lnTo>
                  <a:close/>
                </a:path>
                <a:path extrusionOk="0" h="3205479" w="11228705">
                  <a:moveTo>
                    <a:pt x="5000244" y="1229233"/>
                  </a:moveTo>
                  <a:lnTo>
                    <a:pt x="4949444" y="1229233"/>
                  </a:lnTo>
                  <a:lnTo>
                    <a:pt x="4949444" y="1241933"/>
                  </a:lnTo>
                  <a:lnTo>
                    <a:pt x="5000244" y="1241933"/>
                  </a:lnTo>
                  <a:lnTo>
                    <a:pt x="5000244" y="1229233"/>
                  </a:lnTo>
                  <a:close/>
                </a:path>
                <a:path extrusionOk="0" h="3205479" w="11228705">
                  <a:moveTo>
                    <a:pt x="5003800" y="248666"/>
                  </a:moveTo>
                  <a:lnTo>
                    <a:pt x="4991100" y="248666"/>
                  </a:lnTo>
                  <a:lnTo>
                    <a:pt x="4991100" y="261366"/>
                  </a:lnTo>
                  <a:lnTo>
                    <a:pt x="5003800" y="261366"/>
                  </a:lnTo>
                  <a:lnTo>
                    <a:pt x="5003800" y="248666"/>
                  </a:lnTo>
                  <a:close/>
                </a:path>
                <a:path extrusionOk="0" h="3205479" w="11228705">
                  <a:moveTo>
                    <a:pt x="5051044" y="1229233"/>
                  </a:moveTo>
                  <a:lnTo>
                    <a:pt x="5038344" y="1229233"/>
                  </a:lnTo>
                  <a:lnTo>
                    <a:pt x="5038344" y="1241933"/>
                  </a:lnTo>
                  <a:lnTo>
                    <a:pt x="5051044" y="1241933"/>
                  </a:lnTo>
                  <a:lnTo>
                    <a:pt x="5051044" y="1229233"/>
                  </a:lnTo>
                  <a:close/>
                </a:path>
                <a:path extrusionOk="0" h="3205479" w="11228705">
                  <a:moveTo>
                    <a:pt x="5079238" y="625856"/>
                  </a:moveTo>
                  <a:lnTo>
                    <a:pt x="5028438" y="625856"/>
                  </a:lnTo>
                  <a:lnTo>
                    <a:pt x="5028438" y="638556"/>
                  </a:lnTo>
                  <a:lnTo>
                    <a:pt x="5079238" y="638556"/>
                  </a:lnTo>
                  <a:lnTo>
                    <a:pt x="5079238" y="625856"/>
                  </a:lnTo>
                  <a:close/>
                </a:path>
                <a:path extrusionOk="0" h="3205479" w="11228705">
                  <a:moveTo>
                    <a:pt x="5092700" y="248666"/>
                  </a:moveTo>
                  <a:lnTo>
                    <a:pt x="5041900" y="248666"/>
                  </a:lnTo>
                  <a:lnTo>
                    <a:pt x="5041900" y="261366"/>
                  </a:lnTo>
                  <a:lnTo>
                    <a:pt x="5092700" y="261366"/>
                  </a:lnTo>
                  <a:lnTo>
                    <a:pt x="5092700" y="248666"/>
                  </a:lnTo>
                  <a:close/>
                </a:path>
                <a:path extrusionOk="0" h="3205479" w="11228705">
                  <a:moveTo>
                    <a:pt x="5130038" y="625856"/>
                  </a:moveTo>
                  <a:lnTo>
                    <a:pt x="5117338" y="625856"/>
                  </a:lnTo>
                  <a:lnTo>
                    <a:pt x="5117338" y="638556"/>
                  </a:lnTo>
                  <a:lnTo>
                    <a:pt x="5130038" y="638556"/>
                  </a:lnTo>
                  <a:lnTo>
                    <a:pt x="5130038" y="625856"/>
                  </a:lnTo>
                  <a:close/>
                </a:path>
                <a:path extrusionOk="0" h="3205479" w="11228705">
                  <a:moveTo>
                    <a:pt x="5139944" y="1229233"/>
                  </a:moveTo>
                  <a:lnTo>
                    <a:pt x="5089144" y="1229233"/>
                  </a:lnTo>
                  <a:lnTo>
                    <a:pt x="5089144" y="1241933"/>
                  </a:lnTo>
                  <a:lnTo>
                    <a:pt x="5139944" y="1241933"/>
                  </a:lnTo>
                  <a:lnTo>
                    <a:pt x="5139944" y="1229233"/>
                  </a:lnTo>
                  <a:close/>
                </a:path>
                <a:path extrusionOk="0" h="3205479" w="11228705">
                  <a:moveTo>
                    <a:pt x="5143500" y="248666"/>
                  </a:moveTo>
                  <a:lnTo>
                    <a:pt x="5130800" y="248666"/>
                  </a:lnTo>
                  <a:lnTo>
                    <a:pt x="5130800" y="261366"/>
                  </a:lnTo>
                  <a:lnTo>
                    <a:pt x="5143500" y="261366"/>
                  </a:lnTo>
                  <a:lnTo>
                    <a:pt x="5143500" y="248666"/>
                  </a:lnTo>
                  <a:close/>
                </a:path>
                <a:path extrusionOk="0" h="3205479" w="11228705">
                  <a:moveTo>
                    <a:pt x="5190744" y="1229233"/>
                  </a:moveTo>
                  <a:lnTo>
                    <a:pt x="5178044" y="1229233"/>
                  </a:lnTo>
                  <a:lnTo>
                    <a:pt x="5178044" y="1241933"/>
                  </a:lnTo>
                  <a:lnTo>
                    <a:pt x="5190744" y="1241933"/>
                  </a:lnTo>
                  <a:lnTo>
                    <a:pt x="5190744" y="1229233"/>
                  </a:lnTo>
                  <a:close/>
                </a:path>
                <a:path extrusionOk="0" h="3205479" w="11228705">
                  <a:moveTo>
                    <a:pt x="5218938" y="625856"/>
                  </a:moveTo>
                  <a:lnTo>
                    <a:pt x="5168138" y="625856"/>
                  </a:lnTo>
                  <a:lnTo>
                    <a:pt x="5168138" y="638556"/>
                  </a:lnTo>
                  <a:lnTo>
                    <a:pt x="5218938" y="638556"/>
                  </a:lnTo>
                  <a:lnTo>
                    <a:pt x="5218938" y="625856"/>
                  </a:lnTo>
                  <a:close/>
                </a:path>
                <a:path extrusionOk="0" h="3205479" w="11228705">
                  <a:moveTo>
                    <a:pt x="5232400" y="248666"/>
                  </a:moveTo>
                  <a:lnTo>
                    <a:pt x="5181600" y="248666"/>
                  </a:lnTo>
                  <a:lnTo>
                    <a:pt x="5181600" y="261366"/>
                  </a:lnTo>
                  <a:lnTo>
                    <a:pt x="5232400" y="261366"/>
                  </a:lnTo>
                  <a:lnTo>
                    <a:pt x="5232400" y="248666"/>
                  </a:lnTo>
                  <a:close/>
                </a:path>
                <a:path extrusionOk="0" h="3205479" w="11228705">
                  <a:moveTo>
                    <a:pt x="5269738" y="625856"/>
                  </a:moveTo>
                  <a:lnTo>
                    <a:pt x="5257038" y="625856"/>
                  </a:lnTo>
                  <a:lnTo>
                    <a:pt x="5257038" y="638556"/>
                  </a:lnTo>
                  <a:lnTo>
                    <a:pt x="5269738" y="638556"/>
                  </a:lnTo>
                  <a:lnTo>
                    <a:pt x="5269738" y="625856"/>
                  </a:lnTo>
                  <a:close/>
                </a:path>
                <a:path extrusionOk="0" h="3205479" w="11228705">
                  <a:moveTo>
                    <a:pt x="5279644" y="1229233"/>
                  </a:moveTo>
                  <a:lnTo>
                    <a:pt x="5228844" y="1229233"/>
                  </a:lnTo>
                  <a:lnTo>
                    <a:pt x="5228844" y="1241933"/>
                  </a:lnTo>
                  <a:lnTo>
                    <a:pt x="5279644" y="1241933"/>
                  </a:lnTo>
                  <a:lnTo>
                    <a:pt x="5279644" y="1229233"/>
                  </a:lnTo>
                  <a:close/>
                </a:path>
                <a:path extrusionOk="0" h="3205479" w="11228705">
                  <a:moveTo>
                    <a:pt x="5283200" y="248666"/>
                  </a:moveTo>
                  <a:lnTo>
                    <a:pt x="5270500" y="248666"/>
                  </a:lnTo>
                  <a:lnTo>
                    <a:pt x="5270500" y="261366"/>
                  </a:lnTo>
                  <a:lnTo>
                    <a:pt x="5283200" y="261366"/>
                  </a:lnTo>
                  <a:lnTo>
                    <a:pt x="5283200" y="248666"/>
                  </a:lnTo>
                  <a:close/>
                </a:path>
                <a:path extrusionOk="0" h="3205479" w="11228705">
                  <a:moveTo>
                    <a:pt x="5330444" y="1229233"/>
                  </a:moveTo>
                  <a:lnTo>
                    <a:pt x="5317744" y="1229233"/>
                  </a:lnTo>
                  <a:lnTo>
                    <a:pt x="5317744" y="1241933"/>
                  </a:lnTo>
                  <a:lnTo>
                    <a:pt x="5330444" y="1241933"/>
                  </a:lnTo>
                  <a:lnTo>
                    <a:pt x="5330444" y="1229233"/>
                  </a:lnTo>
                  <a:close/>
                </a:path>
                <a:path extrusionOk="0" h="3205479" w="11228705">
                  <a:moveTo>
                    <a:pt x="5358638" y="625856"/>
                  </a:moveTo>
                  <a:lnTo>
                    <a:pt x="5307838" y="625856"/>
                  </a:lnTo>
                  <a:lnTo>
                    <a:pt x="5307838" y="638556"/>
                  </a:lnTo>
                  <a:lnTo>
                    <a:pt x="5358638" y="638556"/>
                  </a:lnTo>
                  <a:lnTo>
                    <a:pt x="5358638" y="625856"/>
                  </a:lnTo>
                  <a:close/>
                </a:path>
                <a:path extrusionOk="0" h="3205479" w="11228705">
                  <a:moveTo>
                    <a:pt x="5365877" y="2206117"/>
                  </a:moveTo>
                  <a:lnTo>
                    <a:pt x="5353177" y="2206117"/>
                  </a:lnTo>
                  <a:lnTo>
                    <a:pt x="5353177" y="2218817"/>
                  </a:lnTo>
                  <a:lnTo>
                    <a:pt x="5365877" y="2218817"/>
                  </a:lnTo>
                  <a:lnTo>
                    <a:pt x="5365877" y="2206117"/>
                  </a:lnTo>
                  <a:close/>
                </a:path>
                <a:path extrusionOk="0" h="3205479" w="11228705">
                  <a:moveTo>
                    <a:pt x="5365877" y="2117217"/>
                  </a:moveTo>
                  <a:lnTo>
                    <a:pt x="5353177" y="2117217"/>
                  </a:lnTo>
                  <a:lnTo>
                    <a:pt x="5353177" y="2168017"/>
                  </a:lnTo>
                  <a:lnTo>
                    <a:pt x="5365877" y="2168017"/>
                  </a:lnTo>
                  <a:lnTo>
                    <a:pt x="5365877" y="2117217"/>
                  </a:lnTo>
                  <a:close/>
                </a:path>
                <a:path extrusionOk="0" h="3205479" w="11228705">
                  <a:moveTo>
                    <a:pt x="5365877" y="2066417"/>
                  </a:moveTo>
                  <a:lnTo>
                    <a:pt x="5353177" y="2066417"/>
                  </a:lnTo>
                  <a:lnTo>
                    <a:pt x="5353177" y="2079117"/>
                  </a:lnTo>
                  <a:lnTo>
                    <a:pt x="5365877" y="2079117"/>
                  </a:lnTo>
                  <a:lnTo>
                    <a:pt x="5365877" y="2066417"/>
                  </a:lnTo>
                  <a:close/>
                </a:path>
                <a:path extrusionOk="0" h="3205479" w="11228705">
                  <a:moveTo>
                    <a:pt x="5365877" y="1977517"/>
                  </a:moveTo>
                  <a:lnTo>
                    <a:pt x="5353177" y="1977517"/>
                  </a:lnTo>
                  <a:lnTo>
                    <a:pt x="5353177" y="2028317"/>
                  </a:lnTo>
                  <a:lnTo>
                    <a:pt x="5365877" y="2028317"/>
                  </a:lnTo>
                  <a:lnTo>
                    <a:pt x="5365877" y="1977517"/>
                  </a:lnTo>
                  <a:close/>
                </a:path>
                <a:path extrusionOk="0" h="3205479" w="11228705">
                  <a:moveTo>
                    <a:pt x="5365877" y="1926717"/>
                  </a:moveTo>
                  <a:lnTo>
                    <a:pt x="5353177" y="1926717"/>
                  </a:lnTo>
                  <a:lnTo>
                    <a:pt x="5353177" y="1939417"/>
                  </a:lnTo>
                  <a:lnTo>
                    <a:pt x="5365877" y="1939417"/>
                  </a:lnTo>
                  <a:lnTo>
                    <a:pt x="5365877" y="1926717"/>
                  </a:lnTo>
                  <a:close/>
                </a:path>
                <a:path extrusionOk="0" h="3205479" w="11228705">
                  <a:moveTo>
                    <a:pt x="5365877" y="1837817"/>
                  </a:moveTo>
                  <a:lnTo>
                    <a:pt x="5353177" y="1837817"/>
                  </a:lnTo>
                  <a:lnTo>
                    <a:pt x="5353177" y="1888617"/>
                  </a:lnTo>
                  <a:lnTo>
                    <a:pt x="5365877" y="1888617"/>
                  </a:lnTo>
                  <a:lnTo>
                    <a:pt x="5365877" y="1837817"/>
                  </a:lnTo>
                  <a:close/>
                </a:path>
                <a:path extrusionOk="0" h="3205479" w="11228705">
                  <a:moveTo>
                    <a:pt x="5365877" y="1787017"/>
                  </a:moveTo>
                  <a:lnTo>
                    <a:pt x="5353177" y="1787017"/>
                  </a:lnTo>
                  <a:lnTo>
                    <a:pt x="5353177" y="1799717"/>
                  </a:lnTo>
                  <a:lnTo>
                    <a:pt x="5365877" y="1799717"/>
                  </a:lnTo>
                  <a:lnTo>
                    <a:pt x="5365877" y="1787017"/>
                  </a:lnTo>
                  <a:close/>
                </a:path>
                <a:path extrusionOk="0" h="3205479" w="11228705">
                  <a:moveTo>
                    <a:pt x="5365877" y="1698117"/>
                  </a:moveTo>
                  <a:lnTo>
                    <a:pt x="5353177" y="1698117"/>
                  </a:lnTo>
                  <a:lnTo>
                    <a:pt x="5353177" y="1748917"/>
                  </a:lnTo>
                  <a:lnTo>
                    <a:pt x="5365877" y="1748917"/>
                  </a:lnTo>
                  <a:lnTo>
                    <a:pt x="5365877" y="1698117"/>
                  </a:lnTo>
                  <a:close/>
                </a:path>
                <a:path extrusionOk="0" h="3205479" w="11228705">
                  <a:moveTo>
                    <a:pt x="5365877" y="1647317"/>
                  </a:moveTo>
                  <a:lnTo>
                    <a:pt x="5353177" y="1647317"/>
                  </a:lnTo>
                  <a:lnTo>
                    <a:pt x="5353177" y="1660017"/>
                  </a:lnTo>
                  <a:lnTo>
                    <a:pt x="5365877" y="1660017"/>
                  </a:lnTo>
                  <a:lnTo>
                    <a:pt x="5365877" y="1647317"/>
                  </a:lnTo>
                  <a:close/>
                </a:path>
                <a:path extrusionOk="0" h="3205479" w="11228705">
                  <a:moveTo>
                    <a:pt x="5365877" y="1558417"/>
                  </a:moveTo>
                  <a:lnTo>
                    <a:pt x="5353177" y="1558417"/>
                  </a:lnTo>
                  <a:lnTo>
                    <a:pt x="5353177" y="1609217"/>
                  </a:lnTo>
                  <a:lnTo>
                    <a:pt x="5365877" y="1609217"/>
                  </a:lnTo>
                  <a:lnTo>
                    <a:pt x="5365877" y="1558417"/>
                  </a:lnTo>
                  <a:close/>
                </a:path>
                <a:path extrusionOk="0" h="3205479" w="11228705">
                  <a:moveTo>
                    <a:pt x="5365877" y="1507617"/>
                  </a:moveTo>
                  <a:lnTo>
                    <a:pt x="5353177" y="1507617"/>
                  </a:lnTo>
                  <a:lnTo>
                    <a:pt x="5353177" y="1520317"/>
                  </a:lnTo>
                  <a:lnTo>
                    <a:pt x="5365877" y="1520317"/>
                  </a:lnTo>
                  <a:lnTo>
                    <a:pt x="5365877" y="1507617"/>
                  </a:lnTo>
                  <a:close/>
                </a:path>
                <a:path extrusionOk="0" h="3205479" w="11228705">
                  <a:moveTo>
                    <a:pt x="5365877" y="1418729"/>
                  </a:moveTo>
                  <a:lnTo>
                    <a:pt x="5353177" y="1418729"/>
                  </a:lnTo>
                  <a:lnTo>
                    <a:pt x="5353177" y="1469517"/>
                  </a:lnTo>
                  <a:lnTo>
                    <a:pt x="5365877" y="1469517"/>
                  </a:lnTo>
                  <a:lnTo>
                    <a:pt x="5365877" y="1418729"/>
                  </a:lnTo>
                  <a:close/>
                </a:path>
                <a:path extrusionOk="0" h="3205479" w="11228705">
                  <a:moveTo>
                    <a:pt x="5365877" y="1367917"/>
                  </a:moveTo>
                  <a:lnTo>
                    <a:pt x="5353177" y="1367917"/>
                  </a:lnTo>
                  <a:lnTo>
                    <a:pt x="5353177" y="1380617"/>
                  </a:lnTo>
                  <a:lnTo>
                    <a:pt x="5365877" y="1380617"/>
                  </a:lnTo>
                  <a:lnTo>
                    <a:pt x="5365877" y="1367917"/>
                  </a:lnTo>
                  <a:close/>
                </a:path>
                <a:path extrusionOk="0" h="3205479" w="11228705">
                  <a:moveTo>
                    <a:pt x="5365877" y="1279017"/>
                  </a:moveTo>
                  <a:lnTo>
                    <a:pt x="5353177" y="1279017"/>
                  </a:lnTo>
                  <a:lnTo>
                    <a:pt x="5353177" y="1329817"/>
                  </a:lnTo>
                  <a:lnTo>
                    <a:pt x="5365877" y="1329817"/>
                  </a:lnTo>
                  <a:lnTo>
                    <a:pt x="5365877" y="1279017"/>
                  </a:lnTo>
                  <a:close/>
                </a:path>
                <a:path extrusionOk="0" h="3205479" w="11228705">
                  <a:moveTo>
                    <a:pt x="5365877" y="1228217"/>
                  </a:moveTo>
                  <a:lnTo>
                    <a:pt x="5353177" y="1228217"/>
                  </a:lnTo>
                  <a:lnTo>
                    <a:pt x="5353177" y="1240917"/>
                  </a:lnTo>
                  <a:lnTo>
                    <a:pt x="5365877" y="1240917"/>
                  </a:lnTo>
                  <a:lnTo>
                    <a:pt x="5365877" y="1228217"/>
                  </a:lnTo>
                  <a:close/>
                </a:path>
                <a:path extrusionOk="0" h="3205479" w="11228705">
                  <a:moveTo>
                    <a:pt x="5365877" y="1139317"/>
                  </a:moveTo>
                  <a:lnTo>
                    <a:pt x="5353177" y="1139317"/>
                  </a:lnTo>
                  <a:lnTo>
                    <a:pt x="5353177" y="1190117"/>
                  </a:lnTo>
                  <a:lnTo>
                    <a:pt x="5365877" y="1190117"/>
                  </a:lnTo>
                  <a:lnTo>
                    <a:pt x="5365877" y="1139317"/>
                  </a:lnTo>
                  <a:close/>
                </a:path>
                <a:path extrusionOk="0" h="3205479" w="11228705">
                  <a:moveTo>
                    <a:pt x="5365877" y="1088517"/>
                  </a:moveTo>
                  <a:lnTo>
                    <a:pt x="5353177" y="1088517"/>
                  </a:lnTo>
                  <a:lnTo>
                    <a:pt x="5353177" y="1101217"/>
                  </a:lnTo>
                  <a:lnTo>
                    <a:pt x="5365877" y="1101217"/>
                  </a:lnTo>
                  <a:lnTo>
                    <a:pt x="5365877" y="1088517"/>
                  </a:lnTo>
                  <a:close/>
                </a:path>
                <a:path extrusionOk="0" h="3205479" w="11228705">
                  <a:moveTo>
                    <a:pt x="5365877" y="999617"/>
                  </a:moveTo>
                  <a:lnTo>
                    <a:pt x="5353177" y="999617"/>
                  </a:lnTo>
                  <a:lnTo>
                    <a:pt x="5353177" y="1050417"/>
                  </a:lnTo>
                  <a:lnTo>
                    <a:pt x="5365877" y="1050417"/>
                  </a:lnTo>
                  <a:lnTo>
                    <a:pt x="5365877" y="999617"/>
                  </a:lnTo>
                  <a:close/>
                </a:path>
                <a:path extrusionOk="0" h="3205479" w="11228705">
                  <a:moveTo>
                    <a:pt x="5365877" y="948817"/>
                  </a:moveTo>
                  <a:lnTo>
                    <a:pt x="5353177" y="948817"/>
                  </a:lnTo>
                  <a:lnTo>
                    <a:pt x="5353177" y="961517"/>
                  </a:lnTo>
                  <a:lnTo>
                    <a:pt x="5365877" y="961517"/>
                  </a:lnTo>
                  <a:lnTo>
                    <a:pt x="5365877" y="948817"/>
                  </a:lnTo>
                  <a:close/>
                </a:path>
                <a:path extrusionOk="0" h="3205479" w="11228705">
                  <a:moveTo>
                    <a:pt x="5365877" y="859917"/>
                  </a:moveTo>
                  <a:lnTo>
                    <a:pt x="5353177" y="859917"/>
                  </a:lnTo>
                  <a:lnTo>
                    <a:pt x="5353177" y="910717"/>
                  </a:lnTo>
                  <a:lnTo>
                    <a:pt x="5365877" y="910717"/>
                  </a:lnTo>
                  <a:lnTo>
                    <a:pt x="5365877" y="859917"/>
                  </a:lnTo>
                  <a:close/>
                </a:path>
                <a:path extrusionOk="0" h="3205479" w="11228705">
                  <a:moveTo>
                    <a:pt x="5365877" y="809117"/>
                  </a:moveTo>
                  <a:lnTo>
                    <a:pt x="5353177" y="809117"/>
                  </a:lnTo>
                  <a:lnTo>
                    <a:pt x="5353177" y="821817"/>
                  </a:lnTo>
                  <a:lnTo>
                    <a:pt x="5365877" y="821817"/>
                  </a:lnTo>
                  <a:lnTo>
                    <a:pt x="5365877" y="809117"/>
                  </a:lnTo>
                  <a:close/>
                </a:path>
                <a:path extrusionOk="0" h="3205479" w="11228705">
                  <a:moveTo>
                    <a:pt x="5365877" y="720217"/>
                  </a:moveTo>
                  <a:lnTo>
                    <a:pt x="5353177" y="720217"/>
                  </a:lnTo>
                  <a:lnTo>
                    <a:pt x="5353177" y="771017"/>
                  </a:lnTo>
                  <a:lnTo>
                    <a:pt x="5365877" y="771017"/>
                  </a:lnTo>
                  <a:lnTo>
                    <a:pt x="5365877" y="720217"/>
                  </a:lnTo>
                  <a:close/>
                </a:path>
                <a:path extrusionOk="0" h="3205479" w="11228705">
                  <a:moveTo>
                    <a:pt x="5365877" y="669417"/>
                  </a:moveTo>
                  <a:lnTo>
                    <a:pt x="5353177" y="669417"/>
                  </a:lnTo>
                  <a:lnTo>
                    <a:pt x="5353177" y="682117"/>
                  </a:lnTo>
                  <a:lnTo>
                    <a:pt x="5365877" y="682117"/>
                  </a:lnTo>
                  <a:lnTo>
                    <a:pt x="5365877" y="669417"/>
                  </a:lnTo>
                  <a:close/>
                </a:path>
                <a:path extrusionOk="0" h="3205479" w="11228705">
                  <a:moveTo>
                    <a:pt x="5372100" y="248666"/>
                  </a:moveTo>
                  <a:lnTo>
                    <a:pt x="5321300" y="248666"/>
                  </a:lnTo>
                  <a:lnTo>
                    <a:pt x="5321300" y="261366"/>
                  </a:lnTo>
                  <a:lnTo>
                    <a:pt x="5372100" y="261366"/>
                  </a:lnTo>
                  <a:lnTo>
                    <a:pt x="5372100" y="248666"/>
                  </a:lnTo>
                  <a:close/>
                </a:path>
                <a:path extrusionOk="0" h="3205479" w="11228705">
                  <a:moveTo>
                    <a:pt x="5397627" y="2221484"/>
                  </a:moveTo>
                  <a:lnTo>
                    <a:pt x="5321427" y="2221484"/>
                  </a:lnTo>
                  <a:lnTo>
                    <a:pt x="5359527" y="2297684"/>
                  </a:lnTo>
                  <a:lnTo>
                    <a:pt x="5397627" y="2221484"/>
                  </a:lnTo>
                  <a:close/>
                </a:path>
                <a:path extrusionOk="0" h="3205479" w="11228705">
                  <a:moveTo>
                    <a:pt x="5419344" y="1229233"/>
                  </a:moveTo>
                  <a:lnTo>
                    <a:pt x="5368544" y="1229233"/>
                  </a:lnTo>
                  <a:lnTo>
                    <a:pt x="5368544" y="1241933"/>
                  </a:lnTo>
                  <a:lnTo>
                    <a:pt x="5419344" y="1241933"/>
                  </a:lnTo>
                  <a:lnTo>
                    <a:pt x="5419344" y="1229233"/>
                  </a:lnTo>
                  <a:close/>
                </a:path>
                <a:path extrusionOk="0" h="3205479" w="11228705">
                  <a:moveTo>
                    <a:pt x="5422900" y="248666"/>
                  </a:moveTo>
                  <a:lnTo>
                    <a:pt x="5410200" y="248666"/>
                  </a:lnTo>
                  <a:lnTo>
                    <a:pt x="5410200" y="261366"/>
                  </a:lnTo>
                  <a:lnTo>
                    <a:pt x="5422900" y="261366"/>
                  </a:lnTo>
                  <a:lnTo>
                    <a:pt x="5422900" y="248666"/>
                  </a:lnTo>
                  <a:close/>
                </a:path>
                <a:path extrusionOk="0" h="3205479" w="11228705">
                  <a:moveTo>
                    <a:pt x="5470144" y="1229233"/>
                  </a:moveTo>
                  <a:lnTo>
                    <a:pt x="5457444" y="1229233"/>
                  </a:lnTo>
                  <a:lnTo>
                    <a:pt x="5457444" y="1241933"/>
                  </a:lnTo>
                  <a:lnTo>
                    <a:pt x="5470144" y="1241933"/>
                  </a:lnTo>
                  <a:lnTo>
                    <a:pt x="5470144" y="1229233"/>
                  </a:lnTo>
                  <a:close/>
                </a:path>
                <a:path extrusionOk="0" h="3205479" w="11228705">
                  <a:moveTo>
                    <a:pt x="5511800" y="248666"/>
                  </a:moveTo>
                  <a:lnTo>
                    <a:pt x="5461000" y="248666"/>
                  </a:lnTo>
                  <a:lnTo>
                    <a:pt x="5461000" y="261366"/>
                  </a:lnTo>
                  <a:lnTo>
                    <a:pt x="5511800" y="261366"/>
                  </a:lnTo>
                  <a:lnTo>
                    <a:pt x="5511800" y="248666"/>
                  </a:lnTo>
                  <a:close/>
                </a:path>
                <a:path extrusionOk="0" h="3205479" w="11228705">
                  <a:moveTo>
                    <a:pt x="5559044" y="1229233"/>
                  </a:moveTo>
                  <a:lnTo>
                    <a:pt x="5508244" y="1229233"/>
                  </a:lnTo>
                  <a:lnTo>
                    <a:pt x="5508244" y="1241933"/>
                  </a:lnTo>
                  <a:lnTo>
                    <a:pt x="5559044" y="1241933"/>
                  </a:lnTo>
                  <a:lnTo>
                    <a:pt x="5559044" y="1229233"/>
                  </a:lnTo>
                  <a:close/>
                </a:path>
                <a:path extrusionOk="0" h="3205479" w="11228705">
                  <a:moveTo>
                    <a:pt x="5562600" y="248666"/>
                  </a:moveTo>
                  <a:lnTo>
                    <a:pt x="5549900" y="248666"/>
                  </a:lnTo>
                  <a:lnTo>
                    <a:pt x="5549900" y="261366"/>
                  </a:lnTo>
                  <a:lnTo>
                    <a:pt x="5562600" y="261366"/>
                  </a:lnTo>
                  <a:lnTo>
                    <a:pt x="5562600" y="248666"/>
                  </a:lnTo>
                  <a:close/>
                </a:path>
                <a:path extrusionOk="0" h="3205479" w="11228705">
                  <a:moveTo>
                    <a:pt x="5609844" y="1229233"/>
                  </a:moveTo>
                  <a:lnTo>
                    <a:pt x="5597144" y="1229233"/>
                  </a:lnTo>
                  <a:lnTo>
                    <a:pt x="5597144" y="1241933"/>
                  </a:lnTo>
                  <a:lnTo>
                    <a:pt x="5609844" y="1241933"/>
                  </a:lnTo>
                  <a:lnTo>
                    <a:pt x="5609844" y="1229233"/>
                  </a:lnTo>
                  <a:close/>
                </a:path>
                <a:path extrusionOk="0" h="3205479" w="11228705">
                  <a:moveTo>
                    <a:pt x="5651500" y="248666"/>
                  </a:moveTo>
                  <a:lnTo>
                    <a:pt x="5600700" y="248666"/>
                  </a:lnTo>
                  <a:lnTo>
                    <a:pt x="5600700" y="261366"/>
                  </a:lnTo>
                  <a:lnTo>
                    <a:pt x="5651500" y="261366"/>
                  </a:lnTo>
                  <a:lnTo>
                    <a:pt x="5651500" y="248666"/>
                  </a:lnTo>
                  <a:close/>
                </a:path>
                <a:path extrusionOk="0" h="3205479" w="11228705">
                  <a:moveTo>
                    <a:pt x="5698731" y="1229233"/>
                  </a:moveTo>
                  <a:lnTo>
                    <a:pt x="5647944" y="1229233"/>
                  </a:lnTo>
                  <a:lnTo>
                    <a:pt x="5647944" y="1241933"/>
                  </a:lnTo>
                  <a:lnTo>
                    <a:pt x="5698731" y="1241933"/>
                  </a:lnTo>
                  <a:lnTo>
                    <a:pt x="5698731" y="1229233"/>
                  </a:lnTo>
                  <a:close/>
                </a:path>
                <a:path extrusionOk="0" h="3205479" w="11228705">
                  <a:moveTo>
                    <a:pt x="5702300" y="248666"/>
                  </a:moveTo>
                  <a:lnTo>
                    <a:pt x="5689600" y="248666"/>
                  </a:lnTo>
                  <a:lnTo>
                    <a:pt x="5689600" y="261366"/>
                  </a:lnTo>
                  <a:lnTo>
                    <a:pt x="5702300" y="261366"/>
                  </a:lnTo>
                  <a:lnTo>
                    <a:pt x="5702300" y="248666"/>
                  </a:lnTo>
                  <a:close/>
                </a:path>
                <a:path extrusionOk="0" h="3205479" w="11228705">
                  <a:moveTo>
                    <a:pt x="5749531" y="1229233"/>
                  </a:moveTo>
                  <a:lnTo>
                    <a:pt x="5736831" y="1229233"/>
                  </a:lnTo>
                  <a:lnTo>
                    <a:pt x="5736831" y="1241933"/>
                  </a:lnTo>
                  <a:lnTo>
                    <a:pt x="5749531" y="1241933"/>
                  </a:lnTo>
                  <a:lnTo>
                    <a:pt x="5749531" y="1229233"/>
                  </a:lnTo>
                  <a:close/>
                </a:path>
                <a:path extrusionOk="0" h="3205479" w="11228705">
                  <a:moveTo>
                    <a:pt x="5791200" y="248666"/>
                  </a:moveTo>
                  <a:lnTo>
                    <a:pt x="5740400" y="248666"/>
                  </a:lnTo>
                  <a:lnTo>
                    <a:pt x="5740400" y="261366"/>
                  </a:lnTo>
                  <a:lnTo>
                    <a:pt x="5791200" y="261366"/>
                  </a:lnTo>
                  <a:lnTo>
                    <a:pt x="5791200" y="248666"/>
                  </a:lnTo>
                  <a:close/>
                </a:path>
                <a:path extrusionOk="0" h="3205479" w="11228705">
                  <a:moveTo>
                    <a:pt x="5842000" y="248666"/>
                  </a:moveTo>
                  <a:lnTo>
                    <a:pt x="5829300" y="248666"/>
                  </a:lnTo>
                  <a:lnTo>
                    <a:pt x="5829300" y="261366"/>
                  </a:lnTo>
                  <a:lnTo>
                    <a:pt x="5842000" y="261366"/>
                  </a:lnTo>
                  <a:lnTo>
                    <a:pt x="5842000" y="248666"/>
                  </a:lnTo>
                  <a:close/>
                </a:path>
                <a:path extrusionOk="0" h="3205479" w="11228705">
                  <a:moveTo>
                    <a:pt x="5849366" y="2580640"/>
                  </a:moveTo>
                  <a:lnTo>
                    <a:pt x="5836653" y="2580640"/>
                  </a:lnTo>
                  <a:lnTo>
                    <a:pt x="5836653" y="2593340"/>
                  </a:lnTo>
                  <a:lnTo>
                    <a:pt x="5849366" y="2593340"/>
                  </a:lnTo>
                  <a:lnTo>
                    <a:pt x="5849366" y="2580640"/>
                  </a:lnTo>
                  <a:close/>
                </a:path>
                <a:path extrusionOk="0" h="3205479" w="11228705">
                  <a:moveTo>
                    <a:pt x="5849366" y="2491740"/>
                  </a:moveTo>
                  <a:lnTo>
                    <a:pt x="5836653" y="2491740"/>
                  </a:lnTo>
                  <a:lnTo>
                    <a:pt x="5836653" y="2542540"/>
                  </a:lnTo>
                  <a:lnTo>
                    <a:pt x="5849366" y="2542540"/>
                  </a:lnTo>
                  <a:lnTo>
                    <a:pt x="5849366" y="2491740"/>
                  </a:lnTo>
                  <a:close/>
                </a:path>
                <a:path extrusionOk="0" h="3205479" w="11228705">
                  <a:moveTo>
                    <a:pt x="5849366" y="2440940"/>
                  </a:moveTo>
                  <a:lnTo>
                    <a:pt x="5836653" y="2440940"/>
                  </a:lnTo>
                  <a:lnTo>
                    <a:pt x="5836653" y="2453640"/>
                  </a:lnTo>
                  <a:lnTo>
                    <a:pt x="5849366" y="2453640"/>
                  </a:lnTo>
                  <a:lnTo>
                    <a:pt x="5849366" y="2440940"/>
                  </a:lnTo>
                  <a:close/>
                </a:path>
                <a:path extrusionOk="0" h="3205479" w="11228705">
                  <a:moveTo>
                    <a:pt x="5849366" y="2352040"/>
                  </a:moveTo>
                  <a:lnTo>
                    <a:pt x="5836653" y="2352040"/>
                  </a:lnTo>
                  <a:lnTo>
                    <a:pt x="5836653" y="2402840"/>
                  </a:lnTo>
                  <a:lnTo>
                    <a:pt x="5849366" y="2402840"/>
                  </a:lnTo>
                  <a:lnTo>
                    <a:pt x="5849366" y="2352040"/>
                  </a:lnTo>
                  <a:close/>
                </a:path>
                <a:path extrusionOk="0" h="3205479" w="11228705">
                  <a:moveTo>
                    <a:pt x="5849366" y="2301240"/>
                  </a:moveTo>
                  <a:lnTo>
                    <a:pt x="5836653" y="2301240"/>
                  </a:lnTo>
                  <a:lnTo>
                    <a:pt x="5836653" y="2313940"/>
                  </a:lnTo>
                  <a:lnTo>
                    <a:pt x="5849366" y="2313940"/>
                  </a:lnTo>
                  <a:lnTo>
                    <a:pt x="5849366" y="2301240"/>
                  </a:lnTo>
                  <a:close/>
                </a:path>
                <a:path extrusionOk="0" h="3205479" w="11228705">
                  <a:moveTo>
                    <a:pt x="5849366" y="2212340"/>
                  </a:moveTo>
                  <a:lnTo>
                    <a:pt x="5836653" y="2212340"/>
                  </a:lnTo>
                  <a:lnTo>
                    <a:pt x="5836653" y="2263140"/>
                  </a:lnTo>
                  <a:lnTo>
                    <a:pt x="5849366" y="2263140"/>
                  </a:lnTo>
                  <a:lnTo>
                    <a:pt x="5849366" y="2212340"/>
                  </a:lnTo>
                  <a:close/>
                </a:path>
                <a:path extrusionOk="0" h="3205479" w="11228705">
                  <a:moveTo>
                    <a:pt x="5849366" y="2161540"/>
                  </a:moveTo>
                  <a:lnTo>
                    <a:pt x="5836653" y="2161540"/>
                  </a:lnTo>
                  <a:lnTo>
                    <a:pt x="5836653" y="2174240"/>
                  </a:lnTo>
                  <a:lnTo>
                    <a:pt x="5849366" y="2174240"/>
                  </a:lnTo>
                  <a:lnTo>
                    <a:pt x="5849366" y="2161540"/>
                  </a:lnTo>
                  <a:close/>
                </a:path>
                <a:path extrusionOk="0" h="3205479" w="11228705">
                  <a:moveTo>
                    <a:pt x="5849366" y="2072640"/>
                  </a:moveTo>
                  <a:lnTo>
                    <a:pt x="5836653" y="2072640"/>
                  </a:lnTo>
                  <a:lnTo>
                    <a:pt x="5836653" y="2123440"/>
                  </a:lnTo>
                  <a:lnTo>
                    <a:pt x="5849366" y="2123440"/>
                  </a:lnTo>
                  <a:lnTo>
                    <a:pt x="5849366" y="2072640"/>
                  </a:lnTo>
                  <a:close/>
                </a:path>
                <a:path extrusionOk="0" h="3205479" w="11228705">
                  <a:moveTo>
                    <a:pt x="5849366" y="2021840"/>
                  </a:moveTo>
                  <a:lnTo>
                    <a:pt x="5836653" y="2021840"/>
                  </a:lnTo>
                  <a:lnTo>
                    <a:pt x="5836653" y="2034540"/>
                  </a:lnTo>
                  <a:lnTo>
                    <a:pt x="5849366" y="2034540"/>
                  </a:lnTo>
                  <a:lnTo>
                    <a:pt x="5849366" y="2021840"/>
                  </a:lnTo>
                  <a:close/>
                </a:path>
                <a:path extrusionOk="0" h="3205479" w="11228705">
                  <a:moveTo>
                    <a:pt x="5849366" y="1932940"/>
                  </a:moveTo>
                  <a:lnTo>
                    <a:pt x="5836653" y="1932940"/>
                  </a:lnTo>
                  <a:lnTo>
                    <a:pt x="5836653" y="1983740"/>
                  </a:lnTo>
                  <a:lnTo>
                    <a:pt x="5849366" y="1983740"/>
                  </a:lnTo>
                  <a:lnTo>
                    <a:pt x="5849366" y="1932940"/>
                  </a:lnTo>
                  <a:close/>
                </a:path>
                <a:path extrusionOk="0" h="3205479" w="11228705">
                  <a:moveTo>
                    <a:pt x="5849366" y="1882140"/>
                  </a:moveTo>
                  <a:lnTo>
                    <a:pt x="5836653" y="1882140"/>
                  </a:lnTo>
                  <a:lnTo>
                    <a:pt x="5836653" y="1894840"/>
                  </a:lnTo>
                  <a:lnTo>
                    <a:pt x="5849366" y="1894840"/>
                  </a:lnTo>
                  <a:lnTo>
                    <a:pt x="5849366" y="1882140"/>
                  </a:lnTo>
                  <a:close/>
                </a:path>
                <a:path extrusionOk="0" h="3205479" w="11228705">
                  <a:moveTo>
                    <a:pt x="5849366" y="1793240"/>
                  </a:moveTo>
                  <a:lnTo>
                    <a:pt x="5836653" y="1793240"/>
                  </a:lnTo>
                  <a:lnTo>
                    <a:pt x="5836653" y="1844040"/>
                  </a:lnTo>
                  <a:lnTo>
                    <a:pt x="5849366" y="1844040"/>
                  </a:lnTo>
                  <a:lnTo>
                    <a:pt x="5849366" y="1793240"/>
                  </a:lnTo>
                  <a:close/>
                </a:path>
                <a:path extrusionOk="0" h="3205479" w="11228705">
                  <a:moveTo>
                    <a:pt x="5849366" y="1742440"/>
                  </a:moveTo>
                  <a:lnTo>
                    <a:pt x="5836653" y="1742440"/>
                  </a:lnTo>
                  <a:lnTo>
                    <a:pt x="5836653" y="1755140"/>
                  </a:lnTo>
                  <a:lnTo>
                    <a:pt x="5849366" y="1755140"/>
                  </a:lnTo>
                  <a:lnTo>
                    <a:pt x="5849366" y="1742440"/>
                  </a:lnTo>
                  <a:close/>
                </a:path>
                <a:path extrusionOk="0" h="3205479" w="11228705">
                  <a:moveTo>
                    <a:pt x="5849366" y="1653540"/>
                  </a:moveTo>
                  <a:lnTo>
                    <a:pt x="5836653" y="1653540"/>
                  </a:lnTo>
                  <a:lnTo>
                    <a:pt x="5836653" y="1704340"/>
                  </a:lnTo>
                  <a:lnTo>
                    <a:pt x="5849366" y="1704340"/>
                  </a:lnTo>
                  <a:lnTo>
                    <a:pt x="5849366" y="1653540"/>
                  </a:lnTo>
                  <a:close/>
                </a:path>
                <a:path extrusionOk="0" h="3205479" w="11228705">
                  <a:moveTo>
                    <a:pt x="5849366" y="1602740"/>
                  </a:moveTo>
                  <a:lnTo>
                    <a:pt x="5836653" y="1602740"/>
                  </a:lnTo>
                  <a:lnTo>
                    <a:pt x="5836653" y="1615440"/>
                  </a:lnTo>
                  <a:lnTo>
                    <a:pt x="5849366" y="1615440"/>
                  </a:lnTo>
                  <a:lnTo>
                    <a:pt x="5849366" y="1602740"/>
                  </a:lnTo>
                  <a:close/>
                </a:path>
                <a:path extrusionOk="0" h="3205479" w="11228705">
                  <a:moveTo>
                    <a:pt x="5849366" y="1513840"/>
                  </a:moveTo>
                  <a:lnTo>
                    <a:pt x="5836653" y="1513840"/>
                  </a:lnTo>
                  <a:lnTo>
                    <a:pt x="5836653" y="1564640"/>
                  </a:lnTo>
                  <a:lnTo>
                    <a:pt x="5849366" y="1564640"/>
                  </a:lnTo>
                  <a:lnTo>
                    <a:pt x="5849366" y="1513840"/>
                  </a:lnTo>
                  <a:close/>
                </a:path>
                <a:path extrusionOk="0" h="3205479" w="11228705">
                  <a:moveTo>
                    <a:pt x="5849366" y="1463040"/>
                  </a:moveTo>
                  <a:lnTo>
                    <a:pt x="5836653" y="1463040"/>
                  </a:lnTo>
                  <a:lnTo>
                    <a:pt x="5836653" y="1475740"/>
                  </a:lnTo>
                  <a:lnTo>
                    <a:pt x="5849366" y="1475740"/>
                  </a:lnTo>
                  <a:lnTo>
                    <a:pt x="5849366" y="1463040"/>
                  </a:lnTo>
                  <a:close/>
                </a:path>
                <a:path extrusionOk="0" h="3205479" w="11228705">
                  <a:moveTo>
                    <a:pt x="5849366" y="1374140"/>
                  </a:moveTo>
                  <a:lnTo>
                    <a:pt x="5836653" y="1374140"/>
                  </a:lnTo>
                  <a:lnTo>
                    <a:pt x="5836653" y="1424940"/>
                  </a:lnTo>
                  <a:lnTo>
                    <a:pt x="5849366" y="1424940"/>
                  </a:lnTo>
                  <a:lnTo>
                    <a:pt x="5849366" y="1374140"/>
                  </a:lnTo>
                  <a:close/>
                </a:path>
                <a:path extrusionOk="0" h="3205479" w="11228705">
                  <a:moveTo>
                    <a:pt x="5849366" y="1323340"/>
                  </a:moveTo>
                  <a:lnTo>
                    <a:pt x="5836653" y="1323340"/>
                  </a:lnTo>
                  <a:lnTo>
                    <a:pt x="5836653" y="1336040"/>
                  </a:lnTo>
                  <a:lnTo>
                    <a:pt x="5849366" y="1336040"/>
                  </a:lnTo>
                  <a:lnTo>
                    <a:pt x="5849366" y="1323340"/>
                  </a:lnTo>
                  <a:close/>
                </a:path>
                <a:path extrusionOk="0" h="3205479" w="11228705">
                  <a:moveTo>
                    <a:pt x="5849366" y="1234440"/>
                  </a:moveTo>
                  <a:lnTo>
                    <a:pt x="5838431" y="1234440"/>
                  </a:lnTo>
                  <a:lnTo>
                    <a:pt x="5838431" y="1229233"/>
                  </a:lnTo>
                  <a:lnTo>
                    <a:pt x="5787631" y="1229233"/>
                  </a:lnTo>
                  <a:lnTo>
                    <a:pt x="5787631" y="1241933"/>
                  </a:lnTo>
                  <a:lnTo>
                    <a:pt x="5836653" y="1241933"/>
                  </a:lnTo>
                  <a:lnTo>
                    <a:pt x="5836653" y="1285240"/>
                  </a:lnTo>
                  <a:lnTo>
                    <a:pt x="5849366" y="1285240"/>
                  </a:lnTo>
                  <a:lnTo>
                    <a:pt x="5849366" y="1234440"/>
                  </a:lnTo>
                  <a:close/>
                </a:path>
                <a:path extrusionOk="0" h="3205479" w="11228705">
                  <a:moveTo>
                    <a:pt x="5849366" y="1183640"/>
                  </a:moveTo>
                  <a:lnTo>
                    <a:pt x="5836653" y="1183640"/>
                  </a:lnTo>
                  <a:lnTo>
                    <a:pt x="5836653" y="1196340"/>
                  </a:lnTo>
                  <a:lnTo>
                    <a:pt x="5849366" y="1196340"/>
                  </a:lnTo>
                  <a:lnTo>
                    <a:pt x="5849366" y="1183640"/>
                  </a:lnTo>
                  <a:close/>
                </a:path>
                <a:path extrusionOk="0" h="3205479" w="11228705">
                  <a:moveTo>
                    <a:pt x="5849366" y="1094740"/>
                  </a:moveTo>
                  <a:lnTo>
                    <a:pt x="5836653" y="1094740"/>
                  </a:lnTo>
                  <a:lnTo>
                    <a:pt x="5836653" y="1145540"/>
                  </a:lnTo>
                  <a:lnTo>
                    <a:pt x="5849366" y="1145540"/>
                  </a:lnTo>
                  <a:lnTo>
                    <a:pt x="5849366" y="1094740"/>
                  </a:lnTo>
                  <a:close/>
                </a:path>
                <a:path extrusionOk="0" h="3205479" w="11228705">
                  <a:moveTo>
                    <a:pt x="5849366" y="1043940"/>
                  </a:moveTo>
                  <a:lnTo>
                    <a:pt x="5836653" y="1043940"/>
                  </a:lnTo>
                  <a:lnTo>
                    <a:pt x="5836653" y="1056640"/>
                  </a:lnTo>
                  <a:lnTo>
                    <a:pt x="5849366" y="1056640"/>
                  </a:lnTo>
                  <a:lnTo>
                    <a:pt x="5849366" y="1043940"/>
                  </a:lnTo>
                  <a:close/>
                </a:path>
                <a:path extrusionOk="0" h="3205479" w="11228705">
                  <a:moveTo>
                    <a:pt x="5849366" y="955040"/>
                  </a:moveTo>
                  <a:lnTo>
                    <a:pt x="5836653" y="955040"/>
                  </a:lnTo>
                  <a:lnTo>
                    <a:pt x="5836653" y="1005840"/>
                  </a:lnTo>
                  <a:lnTo>
                    <a:pt x="5849366" y="1005840"/>
                  </a:lnTo>
                  <a:lnTo>
                    <a:pt x="5849366" y="955040"/>
                  </a:lnTo>
                  <a:close/>
                </a:path>
                <a:path extrusionOk="0" h="3205479" w="11228705">
                  <a:moveTo>
                    <a:pt x="5881116" y="2669540"/>
                  </a:moveTo>
                  <a:lnTo>
                    <a:pt x="5849366" y="2669540"/>
                  </a:lnTo>
                  <a:lnTo>
                    <a:pt x="5849366" y="2631440"/>
                  </a:lnTo>
                  <a:lnTo>
                    <a:pt x="5836653" y="2631440"/>
                  </a:lnTo>
                  <a:lnTo>
                    <a:pt x="5836653" y="2669540"/>
                  </a:lnTo>
                  <a:lnTo>
                    <a:pt x="5804903" y="2669540"/>
                  </a:lnTo>
                  <a:lnTo>
                    <a:pt x="5843003" y="2745740"/>
                  </a:lnTo>
                  <a:lnTo>
                    <a:pt x="5874766" y="2682240"/>
                  </a:lnTo>
                  <a:lnTo>
                    <a:pt x="5881116" y="2669540"/>
                  </a:lnTo>
                  <a:close/>
                </a:path>
                <a:path extrusionOk="0" h="3205479" w="11228705">
                  <a:moveTo>
                    <a:pt x="5888355" y="943229"/>
                  </a:moveTo>
                  <a:lnTo>
                    <a:pt x="5875655" y="943229"/>
                  </a:lnTo>
                  <a:lnTo>
                    <a:pt x="5875655" y="955929"/>
                  </a:lnTo>
                  <a:lnTo>
                    <a:pt x="5888355" y="955929"/>
                  </a:lnTo>
                  <a:lnTo>
                    <a:pt x="5888355" y="943229"/>
                  </a:lnTo>
                  <a:close/>
                </a:path>
                <a:path extrusionOk="0" h="3205479" w="11228705">
                  <a:moveTo>
                    <a:pt x="5889244" y="1229233"/>
                  </a:moveTo>
                  <a:lnTo>
                    <a:pt x="5876544" y="1229233"/>
                  </a:lnTo>
                  <a:lnTo>
                    <a:pt x="5876544" y="1241933"/>
                  </a:lnTo>
                  <a:lnTo>
                    <a:pt x="5889244" y="1241933"/>
                  </a:lnTo>
                  <a:lnTo>
                    <a:pt x="5889244" y="1229233"/>
                  </a:lnTo>
                  <a:close/>
                </a:path>
                <a:path extrusionOk="0" h="3205479" w="11228705">
                  <a:moveTo>
                    <a:pt x="5930900" y="248666"/>
                  </a:moveTo>
                  <a:lnTo>
                    <a:pt x="5880100" y="248666"/>
                  </a:lnTo>
                  <a:lnTo>
                    <a:pt x="5880100" y="261366"/>
                  </a:lnTo>
                  <a:lnTo>
                    <a:pt x="5930900" y="261366"/>
                  </a:lnTo>
                  <a:lnTo>
                    <a:pt x="5930900" y="248666"/>
                  </a:lnTo>
                  <a:close/>
                </a:path>
                <a:path extrusionOk="0" h="3205479" w="11228705">
                  <a:moveTo>
                    <a:pt x="5977255" y="943229"/>
                  </a:moveTo>
                  <a:lnTo>
                    <a:pt x="5926455" y="943229"/>
                  </a:lnTo>
                  <a:lnTo>
                    <a:pt x="5926455" y="955929"/>
                  </a:lnTo>
                  <a:lnTo>
                    <a:pt x="5977255" y="955929"/>
                  </a:lnTo>
                  <a:lnTo>
                    <a:pt x="5977255" y="943229"/>
                  </a:lnTo>
                  <a:close/>
                </a:path>
                <a:path extrusionOk="0" h="3205479" w="11228705">
                  <a:moveTo>
                    <a:pt x="5978144" y="1229233"/>
                  </a:moveTo>
                  <a:lnTo>
                    <a:pt x="5927344" y="1229233"/>
                  </a:lnTo>
                  <a:lnTo>
                    <a:pt x="5927344" y="1241933"/>
                  </a:lnTo>
                  <a:lnTo>
                    <a:pt x="5978144" y="1241933"/>
                  </a:lnTo>
                  <a:lnTo>
                    <a:pt x="5978144" y="1229233"/>
                  </a:lnTo>
                  <a:close/>
                </a:path>
                <a:path extrusionOk="0" h="3205479" w="11228705">
                  <a:moveTo>
                    <a:pt x="5981700" y="248666"/>
                  </a:moveTo>
                  <a:lnTo>
                    <a:pt x="5969000" y="248666"/>
                  </a:lnTo>
                  <a:lnTo>
                    <a:pt x="5969000" y="261366"/>
                  </a:lnTo>
                  <a:lnTo>
                    <a:pt x="5981700" y="261366"/>
                  </a:lnTo>
                  <a:lnTo>
                    <a:pt x="5981700" y="248666"/>
                  </a:lnTo>
                  <a:close/>
                </a:path>
                <a:path extrusionOk="0" h="3205479" w="11228705">
                  <a:moveTo>
                    <a:pt x="6028055" y="943229"/>
                  </a:moveTo>
                  <a:lnTo>
                    <a:pt x="6015355" y="943229"/>
                  </a:lnTo>
                  <a:lnTo>
                    <a:pt x="6015355" y="955929"/>
                  </a:lnTo>
                  <a:lnTo>
                    <a:pt x="6028055" y="955929"/>
                  </a:lnTo>
                  <a:lnTo>
                    <a:pt x="6028055" y="943229"/>
                  </a:lnTo>
                  <a:close/>
                </a:path>
                <a:path extrusionOk="0" h="3205479" w="11228705">
                  <a:moveTo>
                    <a:pt x="6028944" y="1229233"/>
                  </a:moveTo>
                  <a:lnTo>
                    <a:pt x="6016244" y="1229233"/>
                  </a:lnTo>
                  <a:lnTo>
                    <a:pt x="6016244" y="1241933"/>
                  </a:lnTo>
                  <a:lnTo>
                    <a:pt x="6028944" y="1241933"/>
                  </a:lnTo>
                  <a:lnTo>
                    <a:pt x="6028944" y="1229233"/>
                  </a:lnTo>
                  <a:close/>
                </a:path>
                <a:path extrusionOk="0" h="3205479" w="11228705">
                  <a:moveTo>
                    <a:pt x="6070600" y="248666"/>
                  </a:moveTo>
                  <a:lnTo>
                    <a:pt x="6019800" y="248666"/>
                  </a:lnTo>
                  <a:lnTo>
                    <a:pt x="6019800" y="261366"/>
                  </a:lnTo>
                  <a:lnTo>
                    <a:pt x="6070600" y="261366"/>
                  </a:lnTo>
                  <a:lnTo>
                    <a:pt x="6070600" y="248666"/>
                  </a:lnTo>
                  <a:close/>
                </a:path>
                <a:path extrusionOk="0" h="3205479" w="11228705">
                  <a:moveTo>
                    <a:pt x="6116955" y="943229"/>
                  </a:moveTo>
                  <a:lnTo>
                    <a:pt x="6066155" y="943229"/>
                  </a:lnTo>
                  <a:lnTo>
                    <a:pt x="6066155" y="955929"/>
                  </a:lnTo>
                  <a:lnTo>
                    <a:pt x="6116955" y="955929"/>
                  </a:lnTo>
                  <a:lnTo>
                    <a:pt x="6116955" y="943229"/>
                  </a:lnTo>
                  <a:close/>
                </a:path>
                <a:path extrusionOk="0" h="3205479" w="11228705">
                  <a:moveTo>
                    <a:pt x="6117844" y="1229233"/>
                  </a:moveTo>
                  <a:lnTo>
                    <a:pt x="6067044" y="1229233"/>
                  </a:lnTo>
                  <a:lnTo>
                    <a:pt x="6067044" y="1241933"/>
                  </a:lnTo>
                  <a:lnTo>
                    <a:pt x="6117844" y="1241933"/>
                  </a:lnTo>
                  <a:lnTo>
                    <a:pt x="6117844" y="1229233"/>
                  </a:lnTo>
                  <a:close/>
                </a:path>
                <a:path extrusionOk="0" h="3205479" w="11228705">
                  <a:moveTo>
                    <a:pt x="6121400" y="248666"/>
                  </a:moveTo>
                  <a:lnTo>
                    <a:pt x="6108700" y="248666"/>
                  </a:lnTo>
                  <a:lnTo>
                    <a:pt x="6108700" y="261366"/>
                  </a:lnTo>
                  <a:lnTo>
                    <a:pt x="6121400" y="261366"/>
                  </a:lnTo>
                  <a:lnTo>
                    <a:pt x="6121400" y="248666"/>
                  </a:lnTo>
                  <a:close/>
                </a:path>
                <a:path extrusionOk="0" h="3205479" w="11228705">
                  <a:moveTo>
                    <a:pt x="6167755" y="943229"/>
                  </a:moveTo>
                  <a:lnTo>
                    <a:pt x="6155055" y="943229"/>
                  </a:lnTo>
                  <a:lnTo>
                    <a:pt x="6155055" y="955929"/>
                  </a:lnTo>
                  <a:lnTo>
                    <a:pt x="6167755" y="955929"/>
                  </a:lnTo>
                  <a:lnTo>
                    <a:pt x="6167755" y="943229"/>
                  </a:lnTo>
                  <a:close/>
                </a:path>
                <a:path extrusionOk="0" h="3205479" w="11228705">
                  <a:moveTo>
                    <a:pt x="6168644" y="1229233"/>
                  </a:moveTo>
                  <a:lnTo>
                    <a:pt x="6155944" y="1229233"/>
                  </a:lnTo>
                  <a:lnTo>
                    <a:pt x="6155944" y="1241933"/>
                  </a:lnTo>
                  <a:lnTo>
                    <a:pt x="6168644" y="1241933"/>
                  </a:lnTo>
                  <a:lnTo>
                    <a:pt x="6168644" y="1229233"/>
                  </a:lnTo>
                  <a:close/>
                </a:path>
                <a:path extrusionOk="0" h="3205479" w="11228705">
                  <a:moveTo>
                    <a:pt x="6210300" y="248666"/>
                  </a:moveTo>
                  <a:lnTo>
                    <a:pt x="6159500" y="248666"/>
                  </a:lnTo>
                  <a:lnTo>
                    <a:pt x="6159500" y="261366"/>
                  </a:lnTo>
                  <a:lnTo>
                    <a:pt x="6210300" y="261366"/>
                  </a:lnTo>
                  <a:lnTo>
                    <a:pt x="6210300" y="248666"/>
                  </a:lnTo>
                  <a:close/>
                </a:path>
                <a:path extrusionOk="0" h="3205479" w="11228705">
                  <a:moveTo>
                    <a:pt x="6256655" y="943229"/>
                  </a:moveTo>
                  <a:lnTo>
                    <a:pt x="6205855" y="943229"/>
                  </a:lnTo>
                  <a:lnTo>
                    <a:pt x="6205855" y="955929"/>
                  </a:lnTo>
                  <a:lnTo>
                    <a:pt x="6256655" y="955929"/>
                  </a:lnTo>
                  <a:lnTo>
                    <a:pt x="6256655" y="943229"/>
                  </a:lnTo>
                  <a:close/>
                </a:path>
                <a:path extrusionOk="0" h="3205479" w="11228705">
                  <a:moveTo>
                    <a:pt x="6257544" y="1229233"/>
                  </a:moveTo>
                  <a:lnTo>
                    <a:pt x="6206744" y="1229233"/>
                  </a:lnTo>
                  <a:lnTo>
                    <a:pt x="6206744" y="1241933"/>
                  </a:lnTo>
                  <a:lnTo>
                    <a:pt x="6257544" y="1241933"/>
                  </a:lnTo>
                  <a:lnTo>
                    <a:pt x="6257544" y="1229233"/>
                  </a:lnTo>
                  <a:close/>
                </a:path>
                <a:path extrusionOk="0" h="3205479" w="11228705">
                  <a:moveTo>
                    <a:pt x="6261100" y="248666"/>
                  </a:moveTo>
                  <a:lnTo>
                    <a:pt x="6248400" y="248666"/>
                  </a:lnTo>
                  <a:lnTo>
                    <a:pt x="6248400" y="261366"/>
                  </a:lnTo>
                  <a:lnTo>
                    <a:pt x="6261100" y="261366"/>
                  </a:lnTo>
                  <a:lnTo>
                    <a:pt x="6261100" y="248666"/>
                  </a:lnTo>
                  <a:close/>
                </a:path>
                <a:path extrusionOk="0" h="3205479" w="11228705">
                  <a:moveTo>
                    <a:pt x="6307455" y="943229"/>
                  </a:moveTo>
                  <a:lnTo>
                    <a:pt x="6294755" y="943229"/>
                  </a:lnTo>
                  <a:lnTo>
                    <a:pt x="6294755" y="955929"/>
                  </a:lnTo>
                  <a:lnTo>
                    <a:pt x="6307455" y="955929"/>
                  </a:lnTo>
                  <a:lnTo>
                    <a:pt x="6307455" y="943229"/>
                  </a:lnTo>
                  <a:close/>
                </a:path>
                <a:path extrusionOk="0" h="3205479" w="11228705">
                  <a:moveTo>
                    <a:pt x="6308344" y="1229233"/>
                  </a:moveTo>
                  <a:lnTo>
                    <a:pt x="6295644" y="1229233"/>
                  </a:lnTo>
                  <a:lnTo>
                    <a:pt x="6295644" y="1241933"/>
                  </a:lnTo>
                  <a:lnTo>
                    <a:pt x="6308344" y="1241933"/>
                  </a:lnTo>
                  <a:lnTo>
                    <a:pt x="6308344" y="1229233"/>
                  </a:lnTo>
                  <a:close/>
                </a:path>
                <a:path extrusionOk="0" h="3205479" w="11228705">
                  <a:moveTo>
                    <a:pt x="6350000" y="248666"/>
                  </a:moveTo>
                  <a:lnTo>
                    <a:pt x="6299200" y="248666"/>
                  </a:lnTo>
                  <a:lnTo>
                    <a:pt x="6299200" y="261366"/>
                  </a:lnTo>
                  <a:lnTo>
                    <a:pt x="6350000" y="261366"/>
                  </a:lnTo>
                  <a:lnTo>
                    <a:pt x="6350000" y="248666"/>
                  </a:lnTo>
                  <a:close/>
                </a:path>
                <a:path extrusionOk="0" h="3205479" w="11228705">
                  <a:moveTo>
                    <a:pt x="6396355" y="943229"/>
                  </a:moveTo>
                  <a:lnTo>
                    <a:pt x="6345555" y="943229"/>
                  </a:lnTo>
                  <a:lnTo>
                    <a:pt x="6345555" y="955929"/>
                  </a:lnTo>
                  <a:lnTo>
                    <a:pt x="6396355" y="955929"/>
                  </a:lnTo>
                  <a:lnTo>
                    <a:pt x="6396355" y="943229"/>
                  </a:lnTo>
                  <a:close/>
                </a:path>
                <a:path extrusionOk="0" h="3205479" w="11228705">
                  <a:moveTo>
                    <a:pt x="6397244" y="1229233"/>
                  </a:moveTo>
                  <a:lnTo>
                    <a:pt x="6346444" y="1229233"/>
                  </a:lnTo>
                  <a:lnTo>
                    <a:pt x="6346444" y="1241933"/>
                  </a:lnTo>
                  <a:lnTo>
                    <a:pt x="6397244" y="1241933"/>
                  </a:lnTo>
                  <a:lnTo>
                    <a:pt x="6397244" y="1229233"/>
                  </a:lnTo>
                  <a:close/>
                </a:path>
                <a:path extrusionOk="0" h="3205479" w="11228705">
                  <a:moveTo>
                    <a:pt x="6400800" y="248666"/>
                  </a:moveTo>
                  <a:lnTo>
                    <a:pt x="6388100" y="248666"/>
                  </a:lnTo>
                  <a:lnTo>
                    <a:pt x="6388100" y="261366"/>
                  </a:lnTo>
                  <a:lnTo>
                    <a:pt x="6400800" y="261366"/>
                  </a:lnTo>
                  <a:lnTo>
                    <a:pt x="6400800" y="248666"/>
                  </a:lnTo>
                  <a:close/>
                </a:path>
                <a:path extrusionOk="0" h="3205479" w="11228705">
                  <a:moveTo>
                    <a:pt x="6447155" y="943229"/>
                  </a:moveTo>
                  <a:lnTo>
                    <a:pt x="6434455" y="943229"/>
                  </a:lnTo>
                  <a:lnTo>
                    <a:pt x="6434455" y="955929"/>
                  </a:lnTo>
                  <a:lnTo>
                    <a:pt x="6447155" y="955929"/>
                  </a:lnTo>
                  <a:lnTo>
                    <a:pt x="6447155" y="943229"/>
                  </a:lnTo>
                  <a:close/>
                </a:path>
                <a:path extrusionOk="0" h="3205479" w="11228705">
                  <a:moveTo>
                    <a:pt x="6448044" y="1229233"/>
                  </a:moveTo>
                  <a:lnTo>
                    <a:pt x="6435344" y="1229233"/>
                  </a:lnTo>
                  <a:lnTo>
                    <a:pt x="6435344" y="1241933"/>
                  </a:lnTo>
                  <a:lnTo>
                    <a:pt x="6448044" y="1241933"/>
                  </a:lnTo>
                  <a:lnTo>
                    <a:pt x="6448044" y="1229233"/>
                  </a:lnTo>
                  <a:close/>
                </a:path>
                <a:path extrusionOk="0" h="3205479" w="11228705">
                  <a:moveTo>
                    <a:pt x="6489700" y="248666"/>
                  </a:moveTo>
                  <a:lnTo>
                    <a:pt x="6438900" y="248666"/>
                  </a:lnTo>
                  <a:lnTo>
                    <a:pt x="6438900" y="261366"/>
                  </a:lnTo>
                  <a:lnTo>
                    <a:pt x="6489700" y="261366"/>
                  </a:lnTo>
                  <a:lnTo>
                    <a:pt x="6489700" y="248666"/>
                  </a:lnTo>
                  <a:close/>
                </a:path>
                <a:path extrusionOk="0" h="3205479" w="11228705">
                  <a:moveTo>
                    <a:pt x="6536055" y="943229"/>
                  </a:moveTo>
                  <a:lnTo>
                    <a:pt x="6485255" y="943229"/>
                  </a:lnTo>
                  <a:lnTo>
                    <a:pt x="6485255" y="955929"/>
                  </a:lnTo>
                  <a:lnTo>
                    <a:pt x="6536055" y="955929"/>
                  </a:lnTo>
                  <a:lnTo>
                    <a:pt x="6536055" y="943229"/>
                  </a:lnTo>
                  <a:close/>
                </a:path>
                <a:path extrusionOk="0" h="3205479" w="11228705">
                  <a:moveTo>
                    <a:pt x="6536944" y="1229233"/>
                  </a:moveTo>
                  <a:lnTo>
                    <a:pt x="6486144" y="1229233"/>
                  </a:lnTo>
                  <a:lnTo>
                    <a:pt x="6486144" y="1241933"/>
                  </a:lnTo>
                  <a:lnTo>
                    <a:pt x="6536944" y="1241933"/>
                  </a:lnTo>
                  <a:lnTo>
                    <a:pt x="6536944" y="1229233"/>
                  </a:lnTo>
                  <a:close/>
                </a:path>
                <a:path extrusionOk="0" h="3205479" w="11228705">
                  <a:moveTo>
                    <a:pt x="6540500" y="248666"/>
                  </a:moveTo>
                  <a:lnTo>
                    <a:pt x="6527800" y="248666"/>
                  </a:lnTo>
                  <a:lnTo>
                    <a:pt x="6527800" y="261366"/>
                  </a:lnTo>
                  <a:lnTo>
                    <a:pt x="6540500" y="261366"/>
                  </a:lnTo>
                  <a:lnTo>
                    <a:pt x="6540500" y="248666"/>
                  </a:lnTo>
                  <a:close/>
                </a:path>
                <a:path extrusionOk="0" h="3205479" w="11228705">
                  <a:moveTo>
                    <a:pt x="6586855" y="943229"/>
                  </a:moveTo>
                  <a:lnTo>
                    <a:pt x="6574155" y="943229"/>
                  </a:lnTo>
                  <a:lnTo>
                    <a:pt x="6574155" y="955929"/>
                  </a:lnTo>
                  <a:lnTo>
                    <a:pt x="6586855" y="955929"/>
                  </a:lnTo>
                  <a:lnTo>
                    <a:pt x="6586855" y="943229"/>
                  </a:lnTo>
                  <a:close/>
                </a:path>
                <a:path extrusionOk="0" h="3205479" w="11228705">
                  <a:moveTo>
                    <a:pt x="6587744" y="1229233"/>
                  </a:moveTo>
                  <a:lnTo>
                    <a:pt x="6575044" y="1229233"/>
                  </a:lnTo>
                  <a:lnTo>
                    <a:pt x="6575044" y="1241933"/>
                  </a:lnTo>
                  <a:lnTo>
                    <a:pt x="6587744" y="1241933"/>
                  </a:lnTo>
                  <a:lnTo>
                    <a:pt x="6587744" y="1229233"/>
                  </a:lnTo>
                  <a:close/>
                </a:path>
                <a:path extrusionOk="0" h="3205479" w="11228705">
                  <a:moveTo>
                    <a:pt x="6629400" y="248666"/>
                  </a:moveTo>
                  <a:lnTo>
                    <a:pt x="6578600" y="248666"/>
                  </a:lnTo>
                  <a:lnTo>
                    <a:pt x="6578600" y="261366"/>
                  </a:lnTo>
                  <a:lnTo>
                    <a:pt x="6629400" y="261366"/>
                  </a:lnTo>
                  <a:lnTo>
                    <a:pt x="6629400" y="248666"/>
                  </a:lnTo>
                  <a:close/>
                </a:path>
                <a:path extrusionOk="0" h="3205479" w="11228705">
                  <a:moveTo>
                    <a:pt x="6675755" y="943229"/>
                  </a:moveTo>
                  <a:lnTo>
                    <a:pt x="6624955" y="943229"/>
                  </a:lnTo>
                  <a:lnTo>
                    <a:pt x="6624955" y="955929"/>
                  </a:lnTo>
                  <a:lnTo>
                    <a:pt x="6675755" y="955929"/>
                  </a:lnTo>
                  <a:lnTo>
                    <a:pt x="6675755" y="943229"/>
                  </a:lnTo>
                  <a:close/>
                </a:path>
                <a:path extrusionOk="0" h="3205479" w="11228705">
                  <a:moveTo>
                    <a:pt x="6676644" y="1229233"/>
                  </a:moveTo>
                  <a:lnTo>
                    <a:pt x="6625844" y="1229233"/>
                  </a:lnTo>
                  <a:lnTo>
                    <a:pt x="6625844" y="1241933"/>
                  </a:lnTo>
                  <a:lnTo>
                    <a:pt x="6676644" y="1241933"/>
                  </a:lnTo>
                  <a:lnTo>
                    <a:pt x="6676644" y="1229233"/>
                  </a:lnTo>
                  <a:close/>
                </a:path>
                <a:path extrusionOk="0" h="3205479" w="11228705">
                  <a:moveTo>
                    <a:pt x="6680200" y="248666"/>
                  </a:moveTo>
                  <a:lnTo>
                    <a:pt x="6667500" y="248666"/>
                  </a:lnTo>
                  <a:lnTo>
                    <a:pt x="6667500" y="261366"/>
                  </a:lnTo>
                  <a:lnTo>
                    <a:pt x="6680200" y="261366"/>
                  </a:lnTo>
                  <a:lnTo>
                    <a:pt x="6680200" y="248666"/>
                  </a:lnTo>
                  <a:close/>
                </a:path>
                <a:path extrusionOk="0" h="3205479" w="11228705">
                  <a:moveTo>
                    <a:pt x="6726555" y="943229"/>
                  </a:moveTo>
                  <a:lnTo>
                    <a:pt x="6713855" y="943229"/>
                  </a:lnTo>
                  <a:lnTo>
                    <a:pt x="6713855" y="955929"/>
                  </a:lnTo>
                  <a:lnTo>
                    <a:pt x="6726555" y="955929"/>
                  </a:lnTo>
                  <a:lnTo>
                    <a:pt x="6726555" y="943229"/>
                  </a:lnTo>
                  <a:close/>
                </a:path>
                <a:path extrusionOk="0" h="3205479" w="11228705">
                  <a:moveTo>
                    <a:pt x="6727444" y="1229233"/>
                  </a:moveTo>
                  <a:lnTo>
                    <a:pt x="6714744" y="1229233"/>
                  </a:lnTo>
                  <a:lnTo>
                    <a:pt x="6714744" y="1241933"/>
                  </a:lnTo>
                  <a:lnTo>
                    <a:pt x="6727444" y="1241933"/>
                  </a:lnTo>
                  <a:lnTo>
                    <a:pt x="6727444" y="1229233"/>
                  </a:lnTo>
                  <a:close/>
                </a:path>
                <a:path extrusionOk="0" h="3205479" w="11228705">
                  <a:moveTo>
                    <a:pt x="6769100" y="248666"/>
                  </a:moveTo>
                  <a:lnTo>
                    <a:pt x="6718300" y="248666"/>
                  </a:lnTo>
                  <a:lnTo>
                    <a:pt x="6718300" y="261366"/>
                  </a:lnTo>
                  <a:lnTo>
                    <a:pt x="6769100" y="261366"/>
                  </a:lnTo>
                  <a:lnTo>
                    <a:pt x="6769100" y="248666"/>
                  </a:lnTo>
                  <a:close/>
                </a:path>
                <a:path extrusionOk="0" h="3205479" w="11228705">
                  <a:moveTo>
                    <a:pt x="6815455" y="943229"/>
                  </a:moveTo>
                  <a:lnTo>
                    <a:pt x="6764655" y="943229"/>
                  </a:lnTo>
                  <a:lnTo>
                    <a:pt x="6764655" y="955929"/>
                  </a:lnTo>
                  <a:lnTo>
                    <a:pt x="6815455" y="955929"/>
                  </a:lnTo>
                  <a:lnTo>
                    <a:pt x="6815455" y="943229"/>
                  </a:lnTo>
                  <a:close/>
                </a:path>
                <a:path extrusionOk="0" h="3205479" w="11228705">
                  <a:moveTo>
                    <a:pt x="6816344" y="1229233"/>
                  </a:moveTo>
                  <a:lnTo>
                    <a:pt x="6765544" y="1229233"/>
                  </a:lnTo>
                  <a:lnTo>
                    <a:pt x="6765544" y="1241933"/>
                  </a:lnTo>
                  <a:lnTo>
                    <a:pt x="6816344" y="1241933"/>
                  </a:lnTo>
                  <a:lnTo>
                    <a:pt x="6816344" y="1229233"/>
                  </a:lnTo>
                  <a:close/>
                </a:path>
                <a:path extrusionOk="0" h="3205479" w="11228705">
                  <a:moveTo>
                    <a:pt x="6819900" y="248666"/>
                  </a:moveTo>
                  <a:lnTo>
                    <a:pt x="6807200" y="248666"/>
                  </a:lnTo>
                  <a:lnTo>
                    <a:pt x="6807200" y="261366"/>
                  </a:lnTo>
                  <a:lnTo>
                    <a:pt x="6819900" y="261366"/>
                  </a:lnTo>
                  <a:lnTo>
                    <a:pt x="6819900" y="248666"/>
                  </a:lnTo>
                  <a:close/>
                </a:path>
                <a:path extrusionOk="0" h="3205479" w="11228705">
                  <a:moveTo>
                    <a:pt x="6866255" y="943229"/>
                  </a:moveTo>
                  <a:lnTo>
                    <a:pt x="6853555" y="943229"/>
                  </a:lnTo>
                  <a:lnTo>
                    <a:pt x="6853555" y="955929"/>
                  </a:lnTo>
                  <a:lnTo>
                    <a:pt x="6866255" y="955929"/>
                  </a:lnTo>
                  <a:lnTo>
                    <a:pt x="6866255" y="943229"/>
                  </a:lnTo>
                  <a:close/>
                </a:path>
                <a:path extrusionOk="0" h="3205479" w="11228705">
                  <a:moveTo>
                    <a:pt x="6867144" y="1229233"/>
                  </a:moveTo>
                  <a:lnTo>
                    <a:pt x="6854444" y="1229233"/>
                  </a:lnTo>
                  <a:lnTo>
                    <a:pt x="6854444" y="1241933"/>
                  </a:lnTo>
                  <a:lnTo>
                    <a:pt x="6867144" y="1241933"/>
                  </a:lnTo>
                  <a:lnTo>
                    <a:pt x="6867144" y="1229233"/>
                  </a:lnTo>
                  <a:close/>
                </a:path>
                <a:path extrusionOk="0" h="3205479" w="11228705">
                  <a:moveTo>
                    <a:pt x="6908800" y="248666"/>
                  </a:moveTo>
                  <a:lnTo>
                    <a:pt x="6858000" y="248666"/>
                  </a:lnTo>
                  <a:lnTo>
                    <a:pt x="6858000" y="261366"/>
                  </a:lnTo>
                  <a:lnTo>
                    <a:pt x="6908800" y="261366"/>
                  </a:lnTo>
                  <a:lnTo>
                    <a:pt x="6908800" y="248666"/>
                  </a:lnTo>
                  <a:close/>
                </a:path>
                <a:path extrusionOk="0" h="3205479" w="11228705">
                  <a:moveTo>
                    <a:pt x="6955155" y="943229"/>
                  </a:moveTo>
                  <a:lnTo>
                    <a:pt x="6904355" y="943229"/>
                  </a:lnTo>
                  <a:lnTo>
                    <a:pt x="6904355" y="955929"/>
                  </a:lnTo>
                  <a:lnTo>
                    <a:pt x="6955155" y="955929"/>
                  </a:lnTo>
                  <a:lnTo>
                    <a:pt x="6955155" y="943229"/>
                  </a:lnTo>
                  <a:close/>
                </a:path>
                <a:path extrusionOk="0" h="3205479" w="11228705">
                  <a:moveTo>
                    <a:pt x="6956044" y="1229233"/>
                  </a:moveTo>
                  <a:lnTo>
                    <a:pt x="6905244" y="1229233"/>
                  </a:lnTo>
                  <a:lnTo>
                    <a:pt x="6905244" y="1241933"/>
                  </a:lnTo>
                  <a:lnTo>
                    <a:pt x="6956044" y="1241933"/>
                  </a:lnTo>
                  <a:lnTo>
                    <a:pt x="6956044" y="1229233"/>
                  </a:lnTo>
                  <a:close/>
                </a:path>
                <a:path extrusionOk="0" h="3205479" w="11228705">
                  <a:moveTo>
                    <a:pt x="6959600" y="248666"/>
                  </a:moveTo>
                  <a:lnTo>
                    <a:pt x="6946900" y="248666"/>
                  </a:lnTo>
                  <a:lnTo>
                    <a:pt x="6946900" y="261366"/>
                  </a:lnTo>
                  <a:lnTo>
                    <a:pt x="6959600" y="261366"/>
                  </a:lnTo>
                  <a:lnTo>
                    <a:pt x="6959600" y="248666"/>
                  </a:lnTo>
                  <a:close/>
                </a:path>
                <a:path extrusionOk="0" h="3205479" w="11228705">
                  <a:moveTo>
                    <a:pt x="7005955" y="943229"/>
                  </a:moveTo>
                  <a:lnTo>
                    <a:pt x="6993255" y="943229"/>
                  </a:lnTo>
                  <a:lnTo>
                    <a:pt x="6993255" y="955929"/>
                  </a:lnTo>
                  <a:lnTo>
                    <a:pt x="7005955" y="955929"/>
                  </a:lnTo>
                  <a:lnTo>
                    <a:pt x="7005955" y="943229"/>
                  </a:lnTo>
                  <a:close/>
                </a:path>
                <a:path extrusionOk="0" h="3205479" w="11228705">
                  <a:moveTo>
                    <a:pt x="7006844" y="1229233"/>
                  </a:moveTo>
                  <a:lnTo>
                    <a:pt x="6994144" y="1229233"/>
                  </a:lnTo>
                  <a:lnTo>
                    <a:pt x="6994144" y="1241933"/>
                  </a:lnTo>
                  <a:lnTo>
                    <a:pt x="7006844" y="1241933"/>
                  </a:lnTo>
                  <a:lnTo>
                    <a:pt x="7006844" y="1229233"/>
                  </a:lnTo>
                  <a:close/>
                </a:path>
                <a:path extrusionOk="0" h="3205479" w="11228705">
                  <a:moveTo>
                    <a:pt x="7048500" y="248666"/>
                  </a:moveTo>
                  <a:lnTo>
                    <a:pt x="6997700" y="248666"/>
                  </a:lnTo>
                  <a:lnTo>
                    <a:pt x="6997700" y="261366"/>
                  </a:lnTo>
                  <a:lnTo>
                    <a:pt x="7048500" y="261366"/>
                  </a:lnTo>
                  <a:lnTo>
                    <a:pt x="7048500" y="248666"/>
                  </a:lnTo>
                  <a:close/>
                </a:path>
                <a:path extrusionOk="0" h="3205479" w="11228705">
                  <a:moveTo>
                    <a:pt x="7094855" y="943229"/>
                  </a:moveTo>
                  <a:lnTo>
                    <a:pt x="7044055" y="943229"/>
                  </a:lnTo>
                  <a:lnTo>
                    <a:pt x="7044055" y="955929"/>
                  </a:lnTo>
                  <a:lnTo>
                    <a:pt x="7094855" y="955929"/>
                  </a:lnTo>
                  <a:lnTo>
                    <a:pt x="7094855" y="943229"/>
                  </a:lnTo>
                  <a:close/>
                </a:path>
                <a:path extrusionOk="0" h="3205479" w="11228705">
                  <a:moveTo>
                    <a:pt x="7095744" y="1229233"/>
                  </a:moveTo>
                  <a:lnTo>
                    <a:pt x="7044944" y="1229233"/>
                  </a:lnTo>
                  <a:lnTo>
                    <a:pt x="7044944" y="1241933"/>
                  </a:lnTo>
                  <a:lnTo>
                    <a:pt x="7095744" y="1241933"/>
                  </a:lnTo>
                  <a:lnTo>
                    <a:pt x="7095744" y="1229233"/>
                  </a:lnTo>
                  <a:close/>
                </a:path>
                <a:path extrusionOk="0" h="3205479" w="11228705">
                  <a:moveTo>
                    <a:pt x="7099300" y="248666"/>
                  </a:moveTo>
                  <a:lnTo>
                    <a:pt x="7086600" y="248666"/>
                  </a:lnTo>
                  <a:lnTo>
                    <a:pt x="7086600" y="261366"/>
                  </a:lnTo>
                  <a:lnTo>
                    <a:pt x="7099300" y="261366"/>
                  </a:lnTo>
                  <a:lnTo>
                    <a:pt x="7099300" y="248666"/>
                  </a:lnTo>
                  <a:close/>
                </a:path>
                <a:path extrusionOk="0" h="3205479" w="11228705">
                  <a:moveTo>
                    <a:pt x="7145655" y="943229"/>
                  </a:moveTo>
                  <a:lnTo>
                    <a:pt x="7132955" y="943229"/>
                  </a:lnTo>
                  <a:lnTo>
                    <a:pt x="7132955" y="955929"/>
                  </a:lnTo>
                  <a:lnTo>
                    <a:pt x="7145655" y="955929"/>
                  </a:lnTo>
                  <a:lnTo>
                    <a:pt x="7145655" y="943229"/>
                  </a:lnTo>
                  <a:close/>
                </a:path>
                <a:path extrusionOk="0" h="3205479" w="11228705">
                  <a:moveTo>
                    <a:pt x="7146544" y="1229233"/>
                  </a:moveTo>
                  <a:lnTo>
                    <a:pt x="7133844" y="1229233"/>
                  </a:lnTo>
                  <a:lnTo>
                    <a:pt x="7133844" y="1241933"/>
                  </a:lnTo>
                  <a:lnTo>
                    <a:pt x="7146544" y="1241933"/>
                  </a:lnTo>
                  <a:lnTo>
                    <a:pt x="7146544" y="1229233"/>
                  </a:lnTo>
                  <a:close/>
                </a:path>
                <a:path extrusionOk="0" h="3205479" w="11228705">
                  <a:moveTo>
                    <a:pt x="7188200" y="248666"/>
                  </a:moveTo>
                  <a:lnTo>
                    <a:pt x="7137400" y="248666"/>
                  </a:lnTo>
                  <a:lnTo>
                    <a:pt x="7137400" y="261366"/>
                  </a:lnTo>
                  <a:lnTo>
                    <a:pt x="7188200" y="261366"/>
                  </a:lnTo>
                  <a:lnTo>
                    <a:pt x="7188200" y="248666"/>
                  </a:lnTo>
                  <a:close/>
                </a:path>
                <a:path extrusionOk="0" h="3205479" w="11228705">
                  <a:moveTo>
                    <a:pt x="7234555" y="943229"/>
                  </a:moveTo>
                  <a:lnTo>
                    <a:pt x="7183755" y="943229"/>
                  </a:lnTo>
                  <a:lnTo>
                    <a:pt x="7183755" y="955929"/>
                  </a:lnTo>
                  <a:lnTo>
                    <a:pt x="7234555" y="955929"/>
                  </a:lnTo>
                  <a:lnTo>
                    <a:pt x="7234555" y="943229"/>
                  </a:lnTo>
                  <a:close/>
                </a:path>
                <a:path extrusionOk="0" h="3205479" w="11228705">
                  <a:moveTo>
                    <a:pt x="7235444" y="1229233"/>
                  </a:moveTo>
                  <a:lnTo>
                    <a:pt x="7184644" y="1229233"/>
                  </a:lnTo>
                  <a:lnTo>
                    <a:pt x="7184644" y="1241933"/>
                  </a:lnTo>
                  <a:lnTo>
                    <a:pt x="7235444" y="1241933"/>
                  </a:lnTo>
                  <a:lnTo>
                    <a:pt x="7235444" y="1229233"/>
                  </a:lnTo>
                  <a:close/>
                </a:path>
                <a:path extrusionOk="0" h="3205479" w="11228705">
                  <a:moveTo>
                    <a:pt x="7239000" y="248666"/>
                  </a:moveTo>
                  <a:lnTo>
                    <a:pt x="7226300" y="248666"/>
                  </a:lnTo>
                  <a:lnTo>
                    <a:pt x="7226300" y="261366"/>
                  </a:lnTo>
                  <a:lnTo>
                    <a:pt x="7239000" y="261366"/>
                  </a:lnTo>
                  <a:lnTo>
                    <a:pt x="7239000" y="248666"/>
                  </a:lnTo>
                  <a:close/>
                </a:path>
                <a:path extrusionOk="0" h="3205479" w="11228705">
                  <a:moveTo>
                    <a:pt x="7257161" y="2934589"/>
                  </a:moveTo>
                  <a:lnTo>
                    <a:pt x="7244461" y="2934589"/>
                  </a:lnTo>
                  <a:lnTo>
                    <a:pt x="7244461" y="2947289"/>
                  </a:lnTo>
                  <a:lnTo>
                    <a:pt x="7257161" y="2947289"/>
                  </a:lnTo>
                  <a:lnTo>
                    <a:pt x="7257161" y="2934589"/>
                  </a:lnTo>
                  <a:close/>
                </a:path>
                <a:path extrusionOk="0" h="3205479" w="11228705">
                  <a:moveTo>
                    <a:pt x="7257161" y="2845689"/>
                  </a:moveTo>
                  <a:lnTo>
                    <a:pt x="7244461" y="2845689"/>
                  </a:lnTo>
                  <a:lnTo>
                    <a:pt x="7244461" y="2896489"/>
                  </a:lnTo>
                  <a:lnTo>
                    <a:pt x="7257161" y="2896489"/>
                  </a:lnTo>
                  <a:lnTo>
                    <a:pt x="7257161" y="2845689"/>
                  </a:lnTo>
                  <a:close/>
                </a:path>
                <a:path extrusionOk="0" h="3205479" w="11228705">
                  <a:moveTo>
                    <a:pt x="7257161" y="2794889"/>
                  </a:moveTo>
                  <a:lnTo>
                    <a:pt x="7244461" y="2794889"/>
                  </a:lnTo>
                  <a:lnTo>
                    <a:pt x="7244461" y="2807589"/>
                  </a:lnTo>
                  <a:lnTo>
                    <a:pt x="7257161" y="2807589"/>
                  </a:lnTo>
                  <a:lnTo>
                    <a:pt x="7257161" y="2794889"/>
                  </a:lnTo>
                  <a:close/>
                </a:path>
                <a:path extrusionOk="0" h="3205479" w="11228705">
                  <a:moveTo>
                    <a:pt x="7257161" y="2705989"/>
                  </a:moveTo>
                  <a:lnTo>
                    <a:pt x="7244461" y="2705989"/>
                  </a:lnTo>
                  <a:lnTo>
                    <a:pt x="7244461" y="2756789"/>
                  </a:lnTo>
                  <a:lnTo>
                    <a:pt x="7257161" y="2756789"/>
                  </a:lnTo>
                  <a:lnTo>
                    <a:pt x="7257161" y="2705989"/>
                  </a:lnTo>
                  <a:close/>
                </a:path>
                <a:path extrusionOk="0" h="3205479" w="11228705">
                  <a:moveTo>
                    <a:pt x="7257161" y="2655189"/>
                  </a:moveTo>
                  <a:lnTo>
                    <a:pt x="7244461" y="2655189"/>
                  </a:lnTo>
                  <a:lnTo>
                    <a:pt x="7244461" y="2667889"/>
                  </a:lnTo>
                  <a:lnTo>
                    <a:pt x="7257161" y="2667889"/>
                  </a:lnTo>
                  <a:lnTo>
                    <a:pt x="7257161" y="2655189"/>
                  </a:lnTo>
                  <a:close/>
                </a:path>
                <a:path extrusionOk="0" h="3205479" w="11228705">
                  <a:moveTo>
                    <a:pt x="7257161" y="2566289"/>
                  </a:moveTo>
                  <a:lnTo>
                    <a:pt x="7244461" y="2566289"/>
                  </a:lnTo>
                  <a:lnTo>
                    <a:pt x="7244461" y="2617089"/>
                  </a:lnTo>
                  <a:lnTo>
                    <a:pt x="7257161" y="2617089"/>
                  </a:lnTo>
                  <a:lnTo>
                    <a:pt x="7257161" y="2566289"/>
                  </a:lnTo>
                  <a:close/>
                </a:path>
                <a:path extrusionOk="0" h="3205479" w="11228705">
                  <a:moveTo>
                    <a:pt x="7257161" y="2515489"/>
                  </a:moveTo>
                  <a:lnTo>
                    <a:pt x="7244461" y="2515489"/>
                  </a:lnTo>
                  <a:lnTo>
                    <a:pt x="7244461" y="2528189"/>
                  </a:lnTo>
                  <a:lnTo>
                    <a:pt x="7257161" y="2528189"/>
                  </a:lnTo>
                  <a:lnTo>
                    <a:pt x="7257161" y="2515489"/>
                  </a:lnTo>
                  <a:close/>
                </a:path>
                <a:path extrusionOk="0" h="3205479" w="11228705">
                  <a:moveTo>
                    <a:pt x="7257161" y="2426589"/>
                  </a:moveTo>
                  <a:lnTo>
                    <a:pt x="7244461" y="2426589"/>
                  </a:lnTo>
                  <a:lnTo>
                    <a:pt x="7244461" y="2477389"/>
                  </a:lnTo>
                  <a:lnTo>
                    <a:pt x="7257161" y="2477389"/>
                  </a:lnTo>
                  <a:lnTo>
                    <a:pt x="7257161" y="2426589"/>
                  </a:lnTo>
                  <a:close/>
                </a:path>
                <a:path extrusionOk="0" h="3205479" w="11228705">
                  <a:moveTo>
                    <a:pt x="7257161" y="2375789"/>
                  </a:moveTo>
                  <a:lnTo>
                    <a:pt x="7244461" y="2375789"/>
                  </a:lnTo>
                  <a:lnTo>
                    <a:pt x="7244461" y="2388489"/>
                  </a:lnTo>
                  <a:lnTo>
                    <a:pt x="7257161" y="2388489"/>
                  </a:lnTo>
                  <a:lnTo>
                    <a:pt x="7257161" y="2375789"/>
                  </a:lnTo>
                  <a:close/>
                </a:path>
                <a:path extrusionOk="0" h="3205479" w="11228705">
                  <a:moveTo>
                    <a:pt x="7257161" y="2286889"/>
                  </a:moveTo>
                  <a:lnTo>
                    <a:pt x="7244461" y="2286889"/>
                  </a:lnTo>
                  <a:lnTo>
                    <a:pt x="7244461" y="2337689"/>
                  </a:lnTo>
                  <a:lnTo>
                    <a:pt x="7257161" y="2337689"/>
                  </a:lnTo>
                  <a:lnTo>
                    <a:pt x="7257161" y="2286889"/>
                  </a:lnTo>
                  <a:close/>
                </a:path>
                <a:path extrusionOk="0" h="3205479" w="11228705">
                  <a:moveTo>
                    <a:pt x="7257161" y="2236089"/>
                  </a:moveTo>
                  <a:lnTo>
                    <a:pt x="7244461" y="2236089"/>
                  </a:lnTo>
                  <a:lnTo>
                    <a:pt x="7244461" y="2248789"/>
                  </a:lnTo>
                  <a:lnTo>
                    <a:pt x="7257161" y="2248789"/>
                  </a:lnTo>
                  <a:lnTo>
                    <a:pt x="7257161" y="2236089"/>
                  </a:lnTo>
                  <a:close/>
                </a:path>
                <a:path extrusionOk="0" h="3205479" w="11228705">
                  <a:moveTo>
                    <a:pt x="7257161" y="2147189"/>
                  </a:moveTo>
                  <a:lnTo>
                    <a:pt x="7244461" y="2147189"/>
                  </a:lnTo>
                  <a:lnTo>
                    <a:pt x="7244461" y="2197989"/>
                  </a:lnTo>
                  <a:lnTo>
                    <a:pt x="7257161" y="2197989"/>
                  </a:lnTo>
                  <a:lnTo>
                    <a:pt x="7257161" y="2147189"/>
                  </a:lnTo>
                  <a:close/>
                </a:path>
                <a:path extrusionOk="0" h="3205479" w="11228705">
                  <a:moveTo>
                    <a:pt x="7257161" y="2096389"/>
                  </a:moveTo>
                  <a:lnTo>
                    <a:pt x="7244461" y="2096389"/>
                  </a:lnTo>
                  <a:lnTo>
                    <a:pt x="7244461" y="2109089"/>
                  </a:lnTo>
                  <a:lnTo>
                    <a:pt x="7257161" y="2109089"/>
                  </a:lnTo>
                  <a:lnTo>
                    <a:pt x="7257161" y="2096389"/>
                  </a:lnTo>
                  <a:close/>
                </a:path>
                <a:path extrusionOk="0" h="3205479" w="11228705">
                  <a:moveTo>
                    <a:pt x="7257161" y="2007489"/>
                  </a:moveTo>
                  <a:lnTo>
                    <a:pt x="7244461" y="2007489"/>
                  </a:lnTo>
                  <a:lnTo>
                    <a:pt x="7244461" y="2058289"/>
                  </a:lnTo>
                  <a:lnTo>
                    <a:pt x="7257161" y="2058289"/>
                  </a:lnTo>
                  <a:lnTo>
                    <a:pt x="7257161" y="2007489"/>
                  </a:lnTo>
                  <a:close/>
                </a:path>
                <a:path extrusionOk="0" h="3205479" w="11228705">
                  <a:moveTo>
                    <a:pt x="7257161" y="1956689"/>
                  </a:moveTo>
                  <a:lnTo>
                    <a:pt x="7244461" y="1956689"/>
                  </a:lnTo>
                  <a:lnTo>
                    <a:pt x="7244461" y="1969389"/>
                  </a:lnTo>
                  <a:lnTo>
                    <a:pt x="7257161" y="1969389"/>
                  </a:lnTo>
                  <a:lnTo>
                    <a:pt x="7257161" y="1956689"/>
                  </a:lnTo>
                  <a:close/>
                </a:path>
                <a:path extrusionOk="0" h="3205479" w="11228705">
                  <a:moveTo>
                    <a:pt x="7257161" y="1867789"/>
                  </a:moveTo>
                  <a:lnTo>
                    <a:pt x="7244461" y="1867789"/>
                  </a:lnTo>
                  <a:lnTo>
                    <a:pt x="7244461" y="1918589"/>
                  </a:lnTo>
                  <a:lnTo>
                    <a:pt x="7257161" y="1918589"/>
                  </a:lnTo>
                  <a:lnTo>
                    <a:pt x="7257161" y="1867789"/>
                  </a:lnTo>
                  <a:close/>
                </a:path>
                <a:path extrusionOk="0" h="3205479" w="11228705">
                  <a:moveTo>
                    <a:pt x="7257161" y="1816989"/>
                  </a:moveTo>
                  <a:lnTo>
                    <a:pt x="7244461" y="1816989"/>
                  </a:lnTo>
                  <a:lnTo>
                    <a:pt x="7244461" y="1829689"/>
                  </a:lnTo>
                  <a:lnTo>
                    <a:pt x="7257161" y="1829689"/>
                  </a:lnTo>
                  <a:lnTo>
                    <a:pt x="7257161" y="1816989"/>
                  </a:lnTo>
                  <a:close/>
                </a:path>
                <a:path extrusionOk="0" h="3205479" w="11228705">
                  <a:moveTo>
                    <a:pt x="7257161" y="1728089"/>
                  </a:moveTo>
                  <a:lnTo>
                    <a:pt x="7244461" y="1728089"/>
                  </a:lnTo>
                  <a:lnTo>
                    <a:pt x="7244461" y="1778889"/>
                  </a:lnTo>
                  <a:lnTo>
                    <a:pt x="7257161" y="1778889"/>
                  </a:lnTo>
                  <a:lnTo>
                    <a:pt x="7257161" y="1728089"/>
                  </a:lnTo>
                  <a:close/>
                </a:path>
                <a:path extrusionOk="0" h="3205479" w="11228705">
                  <a:moveTo>
                    <a:pt x="7257161" y="1677289"/>
                  </a:moveTo>
                  <a:lnTo>
                    <a:pt x="7244461" y="1677289"/>
                  </a:lnTo>
                  <a:lnTo>
                    <a:pt x="7244461" y="1689989"/>
                  </a:lnTo>
                  <a:lnTo>
                    <a:pt x="7257161" y="1689989"/>
                  </a:lnTo>
                  <a:lnTo>
                    <a:pt x="7257161" y="1677289"/>
                  </a:lnTo>
                  <a:close/>
                </a:path>
                <a:path extrusionOk="0" h="3205479" w="11228705">
                  <a:moveTo>
                    <a:pt x="7257161" y="1588389"/>
                  </a:moveTo>
                  <a:lnTo>
                    <a:pt x="7244461" y="1588389"/>
                  </a:lnTo>
                  <a:lnTo>
                    <a:pt x="7244461" y="1639189"/>
                  </a:lnTo>
                  <a:lnTo>
                    <a:pt x="7257161" y="1639189"/>
                  </a:lnTo>
                  <a:lnTo>
                    <a:pt x="7257161" y="1588389"/>
                  </a:lnTo>
                  <a:close/>
                </a:path>
                <a:path extrusionOk="0" h="3205479" w="11228705">
                  <a:moveTo>
                    <a:pt x="7257161" y="1537589"/>
                  </a:moveTo>
                  <a:lnTo>
                    <a:pt x="7244461" y="1537589"/>
                  </a:lnTo>
                  <a:lnTo>
                    <a:pt x="7244461" y="1550289"/>
                  </a:lnTo>
                  <a:lnTo>
                    <a:pt x="7257161" y="1550289"/>
                  </a:lnTo>
                  <a:lnTo>
                    <a:pt x="7257161" y="1537589"/>
                  </a:lnTo>
                  <a:close/>
                </a:path>
                <a:path extrusionOk="0" h="3205479" w="11228705">
                  <a:moveTo>
                    <a:pt x="7257161" y="1448689"/>
                  </a:moveTo>
                  <a:lnTo>
                    <a:pt x="7244461" y="1448689"/>
                  </a:lnTo>
                  <a:lnTo>
                    <a:pt x="7244461" y="1499489"/>
                  </a:lnTo>
                  <a:lnTo>
                    <a:pt x="7257161" y="1499489"/>
                  </a:lnTo>
                  <a:lnTo>
                    <a:pt x="7257161" y="1448689"/>
                  </a:lnTo>
                  <a:close/>
                </a:path>
                <a:path extrusionOk="0" h="3205479" w="11228705">
                  <a:moveTo>
                    <a:pt x="7257161" y="1397889"/>
                  </a:moveTo>
                  <a:lnTo>
                    <a:pt x="7244461" y="1397889"/>
                  </a:lnTo>
                  <a:lnTo>
                    <a:pt x="7244461" y="1410589"/>
                  </a:lnTo>
                  <a:lnTo>
                    <a:pt x="7257161" y="1410589"/>
                  </a:lnTo>
                  <a:lnTo>
                    <a:pt x="7257161" y="1397889"/>
                  </a:lnTo>
                  <a:close/>
                </a:path>
                <a:path extrusionOk="0" h="3205479" w="11228705">
                  <a:moveTo>
                    <a:pt x="7257161" y="1308989"/>
                  </a:moveTo>
                  <a:lnTo>
                    <a:pt x="7244461" y="1308989"/>
                  </a:lnTo>
                  <a:lnTo>
                    <a:pt x="7244461" y="1359789"/>
                  </a:lnTo>
                  <a:lnTo>
                    <a:pt x="7257161" y="1359789"/>
                  </a:lnTo>
                  <a:lnTo>
                    <a:pt x="7257161" y="1308989"/>
                  </a:lnTo>
                  <a:close/>
                </a:path>
                <a:path extrusionOk="0" h="3205479" w="11228705">
                  <a:moveTo>
                    <a:pt x="7257161" y="1258189"/>
                  </a:moveTo>
                  <a:lnTo>
                    <a:pt x="7244461" y="1258189"/>
                  </a:lnTo>
                  <a:lnTo>
                    <a:pt x="7244461" y="1270889"/>
                  </a:lnTo>
                  <a:lnTo>
                    <a:pt x="7257161" y="1270889"/>
                  </a:lnTo>
                  <a:lnTo>
                    <a:pt x="7257161" y="1258189"/>
                  </a:lnTo>
                  <a:close/>
                </a:path>
                <a:path extrusionOk="0" h="3205479" w="11228705">
                  <a:moveTo>
                    <a:pt x="7285355" y="943229"/>
                  </a:moveTo>
                  <a:lnTo>
                    <a:pt x="7272655" y="943229"/>
                  </a:lnTo>
                  <a:lnTo>
                    <a:pt x="7272655" y="955929"/>
                  </a:lnTo>
                  <a:lnTo>
                    <a:pt x="7285355" y="955929"/>
                  </a:lnTo>
                  <a:lnTo>
                    <a:pt x="7285355" y="943229"/>
                  </a:lnTo>
                  <a:close/>
                </a:path>
                <a:path extrusionOk="0" h="3205479" w="11228705">
                  <a:moveTo>
                    <a:pt x="7288911" y="3023489"/>
                  </a:moveTo>
                  <a:lnTo>
                    <a:pt x="7257161" y="3023489"/>
                  </a:lnTo>
                  <a:lnTo>
                    <a:pt x="7257161" y="2985389"/>
                  </a:lnTo>
                  <a:lnTo>
                    <a:pt x="7244461" y="2985389"/>
                  </a:lnTo>
                  <a:lnTo>
                    <a:pt x="7244461" y="3023489"/>
                  </a:lnTo>
                  <a:lnTo>
                    <a:pt x="7212711" y="3023489"/>
                  </a:lnTo>
                  <a:lnTo>
                    <a:pt x="7250811" y="3099689"/>
                  </a:lnTo>
                  <a:lnTo>
                    <a:pt x="7282561" y="3036189"/>
                  </a:lnTo>
                  <a:lnTo>
                    <a:pt x="7288911" y="3023489"/>
                  </a:lnTo>
                  <a:close/>
                </a:path>
                <a:path extrusionOk="0" h="3205479" w="11228705">
                  <a:moveTo>
                    <a:pt x="7327900" y="248666"/>
                  </a:moveTo>
                  <a:lnTo>
                    <a:pt x="7277100" y="248666"/>
                  </a:lnTo>
                  <a:lnTo>
                    <a:pt x="7277100" y="261366"/>
                  </a:lnTo>
                  <a:lnTo>
                    <a:pt x="7327900" y="261366"/>
                  </a:lnTo>
                  <a:lnTo>
                    <a:pt x="7327900" y="248666"/>
                  </a:lnTo>
                  <a:close/>
                </a:path>
                <a:path extrusionOk="0" h="3205479" w="11228705">
                  <a:moveTo>
                    <a:pt x="7374255" y="943229"/>
                  </a:moveTo>
                  <a:lnTo>
                    <a:pt x="7323455" y="943229"/>
                  </a:lnTo>
                  <a:lnTo>
                    <a:pt x="7323455" y="955929"/>
                  </a:lnTo>
                  <a:lnTo>
                    <a:pt x="7374255" y="955929"/>
                  </a:lnTo>
                  <a:lnTo>
                    <a:pt x="7374255" y="943229"/>
                  </a:lnTo>
                  <a:close/>
                </a:path>
                <a:path extrusionOk="0" h="3205479" w="11228705">
                  <a:moveTo>
                    <a:pt x="7378700" y="248666"/>
                  </a:moveTo>
                  <a:lnTo>
                    <a:pt x="7366000" y="248666"/>
                  </a:lnTo>
                  <a:lnTo>
                    <a:pt x="7366000" y="261366"/>
                  </a:lnTo>
                  <a:lnTo>
                    <a:pt x="7378700" y="261366"/>
                  </a:lnTo>
                  <a:lnTo>
                    <a:pt x="7378700" y="248666"/>
                  </a:lnTo>
                  <a:close/>
                </a:path>
                <a:path extrusionOk="0" h="3205479" w="11228705">
                  <a:moveTo>
                    <a:pt x="7425055" y="943229"/>
                  </a:moveTo>
                  <a:lnTo>
                    <a:pt x="7412355" y="943229"/>
                  </a:lnTo>
                  <a:lnTo>
                    <a:pt x="7412355" y="955929"/>
                  </a:lnTo>
                  <a:lnTo>
                    <a:pt x="7425055" y="955929"/>
                  </a:lnTo>
                  <a:lnTo>
                    <a:pt x="7425055" y="943229"/>
                  </a:lnTo>
                  <a:close/>
                </a:path>
                <a:path extrusionOk="0" h="3205479" w="11228705">
                  <a:moveTo>
                    <a:pt x="7467600" y="248666"/>
                  </a:moveTo>
                  <a:lnTo>
                    <a:pt x="7416800" y="248666"/>
                  </a:lnTo>
                  <a:lnTo>
                    <a:pt x="7416800" y="261366"/>
                  </a:lnTo>
                  <a:lnTo>
                    <a:pt x="7467600" y="261366"/>
                  </a:lnTo>
                  <a:lnTo>
                    <a:pt x="7467600" y="248666"/>
                  </a:lnTo>
                  <a:close/>
                </a:path>
                <a:path extrusionOk="0" h="3205479" w="11228705">
                  <a:moveTo>
                    <a:pt x="7513955" y="943229"/>
                  </a:moveTo>
                  <a:lnTo>
                    <a:pt x="7463155" y="943229"/>
                  </a:lnTo>
                  <a:lnTo>
                    <a:pt x="7463155" y="955929"/>
                  </a:lnTo>
                  <a:lnTo>
                    <a:pt x="7513955" y="955929"/>
                  </a:lnTo>
                  <a:lnTo>
                    <a:pt x="7513955" y="943229"/>
                  </a:lnTo>
                  <a:close/>
                </a:path>
                <a:path extrusionOk="0" h="3205479" w="11228705">
                  <a:moveTo>
                    <a:pt x="7518400" y="248666"/>
                  </a:moveTo>
                  <a:lnTo>
                    <a:pt x="7505700" y="248666"/>
                  </a:lnTo>
                  <a:lnTo>
                    <a:pt x="7505700" y="261366"/>
                  </a:lnTo>
                  <a:lnTo>
                    <a:pt x="7518400" y="261366"/>
                  </a:lnTo>
                  <a:lnTo>
                    <a:pt x="7518400" y="248666"/>
                  </a:lnTo>
                  <a:close/>
                </a:path>
                <a:path extrusionOk="0" h="3205479" w="11228705">
                  <a:moveTo>
                    <a:pt x="7564755" y="943229"/>
                  </a:moveTo>
                  <a:lnTo>
                    <a:pt x="7552055" y="943229"/>
                  </a:lnTo>
                  <a:lnTo>
                    <a:pt x="7552055" y="955929"/>
                  </a:lnTo>
                  <a:lnTo>
                    <a:pt x="7564755" y="955929"/>
                  </a:lnTo>
                  <a:lnTo>
                    <a:pt x="7564755" y="943229"/>
                  </a:lnTo>
                  <a:close/>
                </a:path>
                <a:path extrusionOk="0" h="3205479" w="11228705">
                  <a:moveTo>
                    <a:pt x="7607300" y="248666"/>
                  </a:moveTo>
                  <a:lnTo>
                    <a:pt x="7556500" y="248666"/>
                  </a:lnTo>
                  <a:lnTo>
                    <a:pt x="7556500" y="261366"/>
                  </a:lnTo>
                  <a:lnTo>
                    <a:pt x="7607300" y="261366"/>
                  </a:lnTo>
                  <a:lnTo>
                    <a:pt x="7607300" y="248666"/>
                  </a:lnTo>
                  <a:close/>
                </a:path>
                <a:path extrusionOk="0" h="3205479" w="11228705">
                  <a:moveTo>
                    <a:pt x="7653655" y="943229"/>
                  </a:moveTo>
                  <a:lnTo>
                    <a:pt x="7602855" y="943229"/>
                  </a:lnTo>
                  <a:lnTo>
                    <a:pt x="7602855" y="955929"/>
                  </a:lnTo>
                  <a:lnTo>
                    <a:pt x="7653655" y="955929"/>
                  </a:lnTo>
                  <a:lnTo>
                    <a:pt x="7653655" y="943229"/>
                  </a:lnTo>
                  <a:close/>
                </a:path>
                <a:path extrusionOk="0" h="3205479" w="11228705">
                  <a:moveTo>
                    <a:pt x="7658100" y="248666"/>
                  </a:moveTo>
                  <a:lnTo>
                    <a:pt x="7645400" y="248666"/>
                  </a:lnTo>
                  <a:lnTo>
                    <a:pt x="7645400" y="261366"/>
                  </a:lnTo>
                  <a:lnTo>
                    <a:pt x="7658100" y="261366"/>
                  </a:lnTo>
                  <a:lnTo>
                    <a:pt x="7658100" y="248666"/>
                  </a:lnTo>
                  <a:close/>
                </a:path>
                <a:path extrusionOk="0" h="3205479" w="11228705">
                  <a:moveTo>
                    <a:pt x="7704455" y="943229"/>
                  </a:moveTo>
                  <a:lnTo>
                    <a:pt x="7691755" y="943229"/>
                  </a:lnTo>
                  <a:lnTo>
                    <a:pt x="7691755" y="955929"/>
                  </a:lnTo>
                  <a:lnTo>
                    <a:pt x="7704455" y="955929"/>
                  </a:lnTo>
                  <a:lnTo>
                    <a:pt x="7704455" y="943229"/>
                  </a:lnTo>
                  <a:close/>
                </a:path>
                <a:path extrusionOk="0" h="3205479" w="11228705">
                  <a:moveTo>
                    <a:pt x="7750048" y="2531491"/>
                  </a:moveTo>
                  <a:lnTo>
                    <a:pt x="7737348" y="2531491"/>
                  </a:lnTo>
                  <a:lnTo>
                    <a:pt x="7737348" y="2544191"/>
                  </a:lnTo>
                  <a:lnTo>
                    <a:pt x="7750048" y="2544191"/>
                  </a:lnTo>
                  <a:lnTo>
                    <a:pt x="7750048" y="2531491"/>
                  </a:lnTo>
                  <a:close/>
                </a:path>
                <a:path extrusionOk="0" h="3205479" w="11228705">
                  <a:moveTo>
                    <a:pt x="7750048" y="2442591"/>
                  </a:moveTo>
                  <a:lnTo>
                    <a:pt x="7737348" y="2442591"/>
                  </a:lnTo>
                  <a:lnTo>
                    <a:pt x="7737348" y="2493391"/>
                  </a:lnTo>
                  <a:lnTo>
                    <a:pt x="7750048" y="2493391"/>
                  </a:lnTo>
                  <a:lnTo>
                    <a:pt x="7750048" y="2442591"/>
                  </a:lnTo>
                  <a:close/>
                </a:path>
                <a:path extrusionOk="0" h="3205479" w="11228705">
                  <a:moveTo>
                    <a:pt x="7750048" y="2391791"/>
                  </a:moveTo>
                  <a:lnTo>
                    <a:pt x="7737348" y="2391791"/>
                  </a:lnTo>
                  <a:lnTo>
                    <a:pt x="7737348" y="2404491"/>
                  </a:lnTo>
                  <a:lnTo>
                    <a:pt x="7750048" y="2404491"/>
                  </a:lnTo>
                  <a:lnTo>
                    <a:pt x="7750048" y="2391791"/>
                  </a:lnTo>
                  <a:close/>
                </a:path>
                <a:path extrusionOk="0" h="3205479" w="11228705">
                  <a:moveTo>
                    <a:pt x="7750048" y="2302891"/>
                  </a:moveTo>
                  <a:lnTo>
                    <a:pt x="7737348" y="2302891"/>
                  </a:lnTo>
                  <a:lnTo>
                    <a:pt x="7737348" y="2353691"/>
                  </a:lnTo>
                  <a:lnTo>
                    <a:pt x="7750048" y="2353691"/>
                  </a:lnTo>
                  <a:lnTo>
                    <a:pt x="7750048" y="2302891"/>
                  </a:lnTo>
                  <a:close/>
                </a:path>
                <a:path extrusionOk="0" h="3205479" w="11228705">
                  <a:moveTo>
                    <a:pt x="7750048" y="2252091"/>
                  </a:moveTo>
                  <a:lnTo>
                    <a:pt x="7737348" y="2252091"/>
                  </a:lnTo>
                  <a:lnTo>
                    <a:pt x="7737348" y="2264791"/>
                  </a:lnTo>
                  <a:lnTo>
                    <a:pt x="7750048" y="2264791"/>
                  </a:lnTo>
                  <a:lnTo>
                    <a:pt x="7750048" y="2252091"/>
                  </a:lnTo>
                  <a:close/>
                </a:path>
                <a:path extrusionOk="0" h="3205479" w="11228705">
                  <a:moveTo>
                    <a:pt x="7750048" y="2163191"/>
                  </a:moveTo>
                  <a:lnTo>
                    <a:pt x="7737348" y="2163191"/>
                  </a:lnTo>
                  <a:lnTo>
                    <a:pt x="7737348" y="2213991"/>
                  </a:lnTo>
                  <a:lnTo>
                    <a:pt x="7750048" y="2213991"/>
                  </a:lnTo>
                  <a:lnTo>
                    <a:pt x="7750048" y="2163191"/>
                  </a:lnTo>
                  <a:close/>
                </a:path>
                <a:path extrusionOk="0" h="3205479" w="11228705">
                  <a:moveTo>
                    <a:pt x="7750048" y="2112391"/>
                  </a:moveTo>
                  <a:lnTo>
                    <a:pt x="7737348" y="2112391"/>
                  </a:lnTo>
                  <a:lnTo>
                    <a:pt x="7737348" y="2125091"/>
                  </a:lnTo>
                  <a:lnTo>
                    <a:pt x="7750048" y="2125091"/>
                  </a:lnTo>
                  <a:lnTo>
                    <a:pt x="7750048" y="2112391"/>
                  </a:lnTo>
                  <a:close/>
                </a:path>
                <a:path extrusionOk="0" h="3205479" w="11228705">
                  <a:moveTo>
                    <a:pt x="7750048" y="2023491"/>
                  </a:moveTo>
                  <a:lnTo>
                    <a:pt x="7737348" y="2023491"/>
                  </a:lnTo>
                  <a:lnTo>
                    <a:pt x="7737348" y="2074291"/>
                  </a:lnTo>
                  <a:lnTo>
                    <a:pt x="7750048" y="2074291"/>
                  </a:lnTo>
                  <a:lnTo>
                    <a:pt x="7750048" y="2023491"/>
                  </a:lnTo>
                  <a:close/>
                </a:path>
                <a:path extrusionOk="0" h="3205479" w="11228705">
                  <a:moveTo>
                    <a:pt x="7750048" y="1972691"/>
                  </a:moveTo>
                  <a:lnTo>
                    <a:pt x="7737348" y="1972691"/>
                  </a:lnTo>
                  <a:lnTo>
                    <a:pt x="7737348" y="1985391"/>
                  </a:lnTo>
                  <a:lnTo>
                    <a:pt x="7750048" y="1985391"/>
                  </a:lnTo>
                  <a:lnTo>
                    <a:pt x="7750048" y="1972691"/>
                  </a:lnTo>
                  <a:close/>
                </a:path>
                <a:path extrusionOk="0" h="3205479" w="11228705">
                  <a:moveTo>
                    <a:pt x="7750048" y="1883791"/>
                  </a:moveTo>
                  <a:lnTo>
                    <a:pt x="7737348" y="1883791"/>
                  </a:lnTo>
                  <a:lnTo>
                    <a:pt x="7737348" y="1934591"/>
                  </a:lnTo>
                  <a:lnTo>
                    <a:pt x="7750048" y="1934591"/>
                  </a:lnTo>
                  <a:lnTo>
                    <a:pt x="7750048" y="1883791"/>
                  </a:lnTo>
                  <a:close/>
                </a:path>
                <a:path extrusionOk="0" h="3205479" w="11228705">
                  <a:moveTo>
                    <a:pt x="7750048" y="1832991"/>
                  </a:moveTo>
                  <a:lnTo>
                    <a:pt x="7737348" y="1832991"/>
                  </a:lnTo>
                  <a:lnTo>
                    <a:pt x="7737348" y="1845691"/>
                  </a:lnTo>
                  <a:lnTo>
                    <a:pt x="7750048" y="1845691"/>
                  </a:lnTo>
                  <a:lnTo>
                    <a:pt x="7750048" y="1832991"/>
                  </a:lnTo>
                  <a:close/>
                </a:path>
                <a:path extrusionOk="0" h="3205479" w="11228705">
                  <a:moveTo>
                    <a:pt x="7750048" y="1744091"/>
                  </a:moveTo>
                  <a:lnTo>
                    <a:pt x="7737348" y="1744091"/>
                  </a:lnTo>
                  <a:lnTo>
                    <a:pt x="7737348" y="1794891"/>
                  </a:lnTo>
                  <a:lnTo>
                    <a:pt x="7750048" y="1794891"/>
                  </a:lnTo>
                  <a:lnTo>
                    <a:pt x="7750048" y="1744091"/>
                  </a:lnTo>
                  <a:close/>
                </a:path>
                <a:path extrusionOk="0" h="3205479" w="11228705">
                  <a:moveTo>
                    <a:pt x="7750048" y="1693291"/>
                  </a:moveTo>
                  <a:lnTo>
                    <a:pt x="7737348" y="1693291"/>
                  </a:lnTo>
                  <a:lnTo>
                    <a:pt x="7737348" y="1705991"/>
                  </a:lnTo>
                  <a:lnTo>
                    <a:pt x="7750048" y="1705991"/>
                  </a:lnTo>
                  <a:lnTo>
                    <a:pt x="7750048" y="1693291"/>
                  </a:lnTo>
                  <a:close/>
                </a:path>
                <a:path extrusionOk="0" h="3205479" w="11228705">
                  <a:moveTo>
                    <a:pt x="7750048" y="1604391"/>
                  </a:moveTo>
                  <a:lnTo>
                    <a:pt x="7737348" y="1604391"/>
                  </a:lnTo>
                  <a:lnTo>
                    <a:pt x="7737348" y="1655191"/>
                  </a:lnTo>
                  <a:lnTo>
                    <a:pt x="7750048" y="1655191"/>
                  </a:lnTo>
                  <a:lnTo>
                    <a:pt x="7750048" y="1604391"/>
                  </a:lnTo>
                  <a:close/>
                </a:path>
                <a:path extrusionOk="0" h="3205479" w="11228705">
                  <a:moveTo>
                    <a:pt x="7750048" y="1553591"/>
                  </a:moveTo>
                  <a:lnTo>
                    <a:pt x="7737348" y="1553591"/>
                  </a:lnTo>
                  <a:lnTo>
                    <a:pt x="7737348" y="1566291"/>
                  </a:lnTo>
                  <a:lnTo>
                    <a:pt x="7750048" y="1566291"/>
                  </a:lnTo>
                  <a:lnTo>
                    <a:pt x="7750048" y="1553591"/>
                  </a:lnTo>
                  <a:close/>
                </a:path>
                <a:path extrusionOk="0" h="3205479" w="11228705">
                  <a:moveTo>
                    <a:pt x="7750048" y="1464703"/>
                  </a:moveTo>
                  <a:lnTo>
                    <a:pt x="7737348" y="1464703"/>
                  </a:lnTo>
                  <a:lnTo>
                    <a:pt x="7737348" y="1515491"/>
                  </a:lnTo>
                  <a:lnTo>
                    <a:pt x="7750048" y="1515491"/>
                  </a:lnTo>
                  <a:lnTo>
                    <a:pt x="7750048" y="1464703"/>
                  </a:lnTo>
                  <a:close/>
                </a:path>
                <a:path extrusionOk="0" h="3205479" w="11228705">
                  <a:moveTo>
                    <a:pt x="7750048" y="1413903"/>
                  </a:moveTo>
                  <a:lnTo>
                    <a:pt x="7737348" y="1413903"/>
                  </a:lnTo>
                  <a:lnTo>
                    <a:pt x="7737348" y="1426603"/>
                  </a:lnTo>
                  <a:lnTo>
                    <a:pt x="7750048" y="1426603"/>
                  </a:lnTo>
                  <a:lnTo>
                    <a:pt x="7750048" y="1413903"/>
                  </a:lnTo>
                  <a:close/>
                </a:path>
                <a:path extrusionOk="0" h="3205479" w="11228705">
                  <a:moveTo>
                    <a:pt x="7750048" y="1324991"/>
                  </a:moveTo>
                  <a:lnTo>
                    <a:pt x="7737348" y="1324991"/>
                  </a:lnTo>
                  <a:lnTo>
                    <a:pt x="7737348" y="1375791"/>
                  </a:lnTo>
                  <a:lnTo>
                    <a:pt x="7750048" y="1375791"/>
                  </a:lnTo>
                  <a:lnTo>
                    <a:pt x="7750048" y="1324991"/>
                  </a:lnTo>
                  <a:close/>
                </a:path>
                <a:path extrusionOk="0" h="3205479" w="11228705">
                  <a:moveTo>
                    <a:pt x="7750048" y="1274191"/>
                  </a:moveTo>
                  <a:lnTo>
                    <a:pt x="7737348" y="1274191"/>
                  </a:lnTo>
                  <a:lnTo>
                    <a:pt x="7737348" y="1286891"/>
                  </a:lnTo>
                  <a:lnTo>
                    <a:pt x="7750048" y="1286891"/>
                  </a:lnTo>
                  <a:lnTo>
                    <a:pt x="7750048" y="1274191"/>
                  </a:lnTo>
                  <a:close/>
                </a:path>
                <a:path extrusionOk="0" h="3205479" w="11228705">
                  <a:moveTo>
                    <a:pt x="7750048" y="1185291"/>
                  </a:moveTo>
                  <a:lnTo>
                    <a:pt x="7737348" y="1185291"/>
                  </a:lnTo>
                  <a:lnTo>
                    <a:pt x="7737348" y="1236091"/>
                  </a:lnTo>
                  <a:lnTo>
                    <a:pt x="7750048" y="1236091"/>
                  </a:lnTo>
                  <a:lnTo>
                    <a:pt x="7750048" y="1185291"/>
                  </a:lnTo>
                  <a:close/>
                </a:path>
                <a:path extrusionOk="0" h="3205479" w="11228705">
                  <a:moveTo>
                    <a:pt x="7750048" y="1134491"/>
                  </a:moveTo>
                  <a:lnTo>
                    <a:pt x="7737348" y="1134491"/>
                  </a:lnTo>
                  <a:lnTo>
                    <a:pt x="7737348" y="1147191"/>
                  </a:lnTo>
                  <a:lnTo>
                    <a:pt x="7750048" y="1147191"/>
                  </a:lnTo>
                  <a:lnTo>
                    <a:pt x="7750048" y="1134491"/>
                  </a:lnTo>
                  <a:close/>
                </a:path>
                <a:path extrusionOk="0" h="3205479" w="11228705">
                  <a:moveTo>
                    <a:pt x="7750048" y="1045591"/>
                  </a:moveTo>
                  <a:lnTo>
                    <a:pt x="7737348" y="1045591"/>
                  </a:lnTo>
                  <a:lnTo>
                    <a:pt x="7737348" y="1096391"/>
                  </a:lnTo>
                  <a:lnTo>
                    <a:pt x="7750048" y="1096391"/>
                  </a:lnTo>
                  <a:lnTo>
                    <a:pt x="7750048" y="1045591"/>
                  </a:lnTo>
                  <a:close/>
                </a:path>
                <a:path extrusionOk="0" h="3205479" w="11228705">
                  <a:moveTo>
                    <a:pt x="7750048" y="994791"/>
                  </a:moveTo>
                  <a:lnTo>
                    <a:pt x="7737348" y="994791"/>
                  </a:lnTo>
                  <a:lnTo>
                    <a:pt x="7737348" y="1007491"/>
                  </a:lnTo>
                  <a:lnTo>
                    <a:pt x="7750048" y="1007491"/>
                  </a:lnTo>
                  <a:lnTo>
                    <a:pt x="7750048" y="994791"/>
                  </a:lnTo>
                  <a:close/>
                </a:path>
                <a:path extrusionOk="0" h="3205479" w="11228705">
                  <a:moveTo>
                    <a:pt x="7750048" y="855091"/>
                  </a:moveTo>
                  <a:lnTo>
                    <a:pt x="7737348" y="855091"/>
                  </a:lnTo>
                  <a:lnTo>
                    <a:pt x="7737348" y="867791"/>
                  </a:lnTo>
                  <a:lnTo>
                    <a:pt x="7750048" y="867791"/>
                  </a:lnTo>
                  <a:lnTo>
                    <a:pt x="7750048" y="855091"/>
                  </a:lnTo>
                  <a:close/>
                </a:path>
                <a:path extrusionOk="0" h="3205479" w="11228705">
                  <a:moveTo>
                    <a:pt x="7750048" y="766191"/>
                  </a:moveTo>
                  <a:lnTo>
                    <a:pt x="7737348" y="766191"/>
                  </a:lnTo>
                  <a:lnTo>
                    <a:pt x="7737348" y="816991"/>
                  </a:lnTo>
                  <a:lnTo>
                    <a:pt x="7750048" y="816991"/>
                  </a:lnTo>
                  <a:lnTo>
                    <a:pt x="7750048" y="766191"/>
                  </a:lnTo>
                  <a:close/>
                </a:path>
                <a:path extrusionOk="0" h="3205479" w="11228705">
                  <a:moveTo>
                    <a:pt x="7750048" y="715391"/>
                  </a:moveTo>
                  <a:lnTo>
                    <a:pt x="7737348" y="715391"/>
                  </a:lnTo>
                  <a:lnTo>
                    <a:pt x="7737348" y="728091"/>
                  </a:lnTo>
                  <a:lnTo>
                    <a:pt x="7750048" y="728091"/>
                  </a:lnTo>
                  <a:lnTo>
                    <a:pt x="7750048" y="715391"/>
                  </a:lnTo>
                  <a:close/>
                </a:path>
                <a:path extrusionOk="0" h="3205479" w="11228705">
                  <a:moveTo>
                    <a:pt x="7750048" y="626491"/>
                  </a:moveTo>
                  <a:lnTo>
                    <a:pt x="7737348" y="626491"/>
                  </a:lnTo>
                  <a:lnTo>
                    <a:pt x="7737348" y="677291"/>
                  </a:lnTo>
                  <a:lnTo>
                    <a:pt x="7750048" y="677291"/>
                  </a:lnTo>
                  <a:lnTo>
                    <a:pt x="7750048" y="626491"/>
                  </a:lnTo>
                  <a:close/>
                </a:path>
                <a:path extrusionOk="0" h="3205479" w="11228705">
                  <a:moveTo>
                    <a:pt x="7750048" y="575691"/>
                  </a:moveTo>
                  <a:lnTo>
                    <a:pt x="7737348" y="575691"/>
                  </a:lnTo>
                  <a:lnTo>
                    <a:pt x="7737348" y="588391"/>
                  </a:lnTo>
                  <a:lnTo>
                    <a:pt x="7750048" y="588391"/>
                  </a:lnTo>
                  <a:lnTo>
                    <a:pt x="7750048" y="575691"/>
                  </a:lnTo>
                  <a:close/>
                </a:path>
                <a:path extrusionOk="0" h="3205479" w="11228705">
                  <a:moveTo>
                    <a:pt x="7750048" y="486791"/>
                  </a:moveTo>
                  <a:lnTo>
                    <a:pt x="7737348" y="486791"/>
                  </a:lnTo>
                  <a:lnTo>
                    <a:pt x="7737348" y="537591"/>
                  </a:lnTo>
                  <a:lnTo>
                    <a:pt x="7750048" y="537591"/>
                  </a:lnTo>
                  <a:lnTo>
                    <a:pt x="7750048" y="486791"/>
                  </a:lnTo>
                  <a:close/>
                </a:path>
                <a:path extrusionOk="0" h="3205479" w="11228705">
                  <a:moveTo>
                    <a:pt x="7750048" y="435991"/>
                  </a:moveTo>
                  <a:lnTo>
                    <a:pt x="7737348" y="435991"/>
                  </a:lnTo>
                  <a:lnTo>
                    <a:pt x="7737348" y="448691"/>
                  </a:lnTo>
                  <a:lnTo>
                    <a:pt x="7750048" y="448691"/>
                  </a:lnTo>
                  <a:lnTo>
                    <a:pt x="7750048" y="435991"/>
                  </a:lnTo>
                  <a:close/>
                </a:path>
                <a:path extrusionOk="0" h="3205479" w="11228705">
                  <a:moveTo>
                    <a:pt x="7750048" y="347091"/>
                  </a:moveTo>
                  <a:lnTo>
                    <a:pt x="7737348" y="347091"/>
                  </a:lnTo>
                  <a:lnTo>
                    <a:pt x="7737348" y="397891"/>
                  </a:lnTo>
                  <a:lnTo>
                    <a:pt x="7750048" y="397891"/>
                  </a:lnTo>
                  <a:lnTo>
                    <a:pt x="7750048" y="347091"/>
                  </a:lnTo>
                  <a:close/>
                </a:path>
                <a:path extrusionOk="0" h="3205479" w="11228705">
                  <a:moveTo>
                    <a:pt x="7750048" y="296291"/>
                  </a:moveTo>
                  <a:lnTo>
                    <a:pt x="7737348" y="296291"/>
                  </a:lnTo>
                  <a:lnTo>
                    <a:pt x="7737348" y="308991"/>
                  </a:lnTo>
                  <a:lnTo>
                    <a:pt x="7750048" y="308991"/>
                  </a:lnTo>
                  <a:lnTo>
                    <a:pt x="7750048" y="296291"/>
                  </a:lnTo>
                  <a:close/>
                </a:path>
                <a:path extrusionOk="0" h="3205479" w="11228705">
                  <a:moveTo>
                    <a:pt x="7750048" y="248666"/>
                  </a:moveTo>
                  <a:lnTo>
                    <a:pt x="7696200" y="248666"/>
                  </a:lnTo>
                  <a:lnTo>
                    <a:pt x="7696200" y="261366"/>
                  </a:lnTo>
                  <a:lnTo>
                    <a:pt x="7743698" y="261366"/>
                  </a:lnTo>
                  <a:lnTo>
                    <a:pt x="7740523" y="258191"/>
                  </a:lnTo>
                  <a:lnTo>
                    <a:pt x="7750048" y="258191"/>
                  </a:lnTo>
                  <a:lnTo>
                    <a:pt x="7750048" y="255016"/>
                  </a:lnTo>
                  <a:lnTo>
                    <a:pt x="7750048" y="248666"/>
                  </a:lnTo>
                  <a:close/>
                </a:path>
                <a:path extrusionOk="0" h="3205479" w="11228705">
                  <a:moveTo>
                    <a:pt x="7781798" y="2559050"/>
                  </a:moveTo>
                  <a:lnTo>
                    <a:pt x="7705598" y="2559050"/>
                  </a:lnTo>
                  <a:lnTo>
                    <a:pt x="7743698" y="2635250"/>
                  </a:lnTo>
                  <a:lnTo>
                    <a:pt x="7781798" y="2559050"/>
                  </a:lnTo>
                  <a:close/>
                </a:path>
                <a:path extrusionOk="0" h="3205479" w="11228705">
                  <a:moveTo>
                    <a:pt x="7793355" y="943229"/>
                  </a:moveTo>
                  <a:lnTo>
                    <a:pt x="7750048" y="943229"/>
                  </a:lnTo>
                  <a:lnTo>
                    <a:pt x="7750048" y="905891"/>
                  </a:lnTo>
                  <a:lnTo>
                    <a:pt x="7737348" y="905891"/>
                  </a:lnTo>
                  <a:lnTo>
                    <a:pt x="7737348" y="956691"/>
                  </a:lnTo>
                  <a:lnTo>
                    <a:pt x="7750048" y="956691"/>
                  </a:lnTo>
                  <a:lnTo>
                    <a:pt x="7750048" y="955929"/>
                  </a:lnTo>
                  <a:lnTo>
                    <a:pt x="7793355" y="955929"/>
                  </a:lnTo>
                  <a:lnTo>
                    <a:pt x="7793355" y="943229"/>
                  </a:lnTo>
                  <a:close/>
                </a:path>
                <a:path extrusionOk="0" h="3205479" w="11228705">
                  <a:moveTo>
                    <a:pt x="7844155" y="943229"/>
                  </a:moveTo>
                  <a:lnTo>
                    <a:pt x="7831455" y="943229"/>
                  </a:lnTo>
                  <a:lnTo>
                    <a:pt x="7831455" y="955929"/>
                  </a:lnTo>
                  <a:lnTo>
                    <a:pt x="7844155" y="955929"/>
                  </a:lnTo>
                  <a:lnTo>
                    <a:pt x="7844155" y="943229"/>
                  </a:lnTo>
                  <a:close/>
                </a:path>
                <a:path extrusionOk="0" h="3205479" w="11228705">
                  <a:moveTo>
                    <a:pt x="7933055" y="943229"/>
                  </a:moveTo>
                  <a:lnTo>
                    <a:pt x="7882255" y="943229"/>
                  </a:lnTo>
                  <a:lnTo>
                    <a:pt x="7882255" y="955929"/>
                  </a:lnTo>
                  <a:lnTo>
                    <a:pt x="7933055" y="955929"/>
                  </a:lnTo>
                  <a:lnTo>
                    <a:pt x="7933055" y="943229"/>
                  </a:lnTo>
                  <a:close/>
                </a:path>
                <a:path extrusionOk="0" h="3205479" w="11228705">
                  <a:moveTo>
                    <a:pt x="7983855" y="943229"/>
                  </a:moveTo>
                  <a:lnTo>
                    <a:pt x="7971155" y="943229"/>
                  </a:lnTo>
                  <a:lnTo>
                    <a:pt x="7971155" y="955929"/>
                  </a:lnTo>
                  <a:lnTo>
                    <a:pt x="7983855" y="955929"/>
                  </a:lnTo>
                  <a:lnTo>
                    <a:pt x="7983855" y="943229"/>
                  </a:lnTo>
                  <a:close/>
                </a:path>
                <a:path extrusionOk="0" h="3205479" w="11228705">
                  <a:moveTo>
                    <a:pt x="8072755" y="943229"/>
                  </a:moveTo>
                  <a:lnTo>
                    <a:pt x="8021955" y="943229"/>
                  </a:lnTo>
                  <a:lnTo>
                    <a:pt x="8021955" y="955929"/>
                  </a:lnTo>
                  <a:lnTo>
                    <a:pt x="8072755" y="955929"/>
                  </a:lnTo>
                  <a:lnTo>
                    <a:pt x="8072755" y="943229"/>
                  </a:lnTo>
                  <a:close/>
                </a:path>
                <a:path extrusionOk="0" h="3205479" w="11228705">
                  <a:moveTo>
                    <a:pt x="8123555" y="943229"/>
                  </a:moveTo>
                  <a:lnTo>
                    <a:pt x="8110855" y="943229"/>
                  </a:lnTo>
                  <a:lnTo>
                    <a:pt x="8110855" y="955929"/>
                  </a:lnTo>
                  <a:lnTo>
                    <a:pt x="8123555" y="955929"/>
                  </a:lnTo>
                  <a:lnTo>
                    <a:pt x="8123555" y="943229"/>
                  </a:lnTo>
                  <a:close/>
                </a:path>
                <a:path extrusionOk="0" h="3205479" w="11228705">
                  <a:moveTo>
                    <a:pt x="8212455" y="943229"/>
                  </a:moveTo>
                  <a:lnTo>
                    <a:pt x="8161655" y="943229"/>
                  </a:lnTo>
                  <a:lnTo>
                    <a:pt x="8161655" y="955929"/>
                  </a:lnTo>
                  <a:lnTo>
                    <a:pt x="8212455" y="955929"/>
                  </a:lnTo>
                  <a:lnTo>
                    <a:pt x="8212455" y="943229"/>
                  </a:lnTo>
                  <a:close/>
                </a:path>
                <a:path extrusionOk="0" h="3205479" w="11228705">
                  <a:moveTo>
                    <a:pt x="8263255" y="943229"/>
                  </a:moveTo>
                  <a:lnTo>
                    <a:pt x="8250555" y="943229"/>
                  </a:lnTo>
                  <a:lnTo>
                    <a:pt x="8250555" y="955929"/>
                  </a:lnTo>
                  <a:lnTo>
                    <a:pt x="8263255" y="955929"/>
                  </a:lnTo>
                  <a:lnTo>
                    <a:pt x="8263255" y="943229"/>
                  </a:lnTo>
                  <a:close/>
                </a:path>
                <a:path extrusionOk="0" h="3205479" w="11228705">
                  <a:moveTo>
                    <a:pt x="8352155" y="943229"/>
                  </a:moveTo>
                  <a:lnTo>
                    <a:pt x="8301355" y="943229"/>
                  </a:lnTo>
                  <a:lnTo>
                    <a:pt x="8301355" y="955929"/>
                  </a:lnTo>
                  <a:lnTo>
                    <a:pt x="8352155" y="955929"/>
                  </a:lnTo>
                  <a:lnTo>
                    <a:pt x="8352155" y="943229"/>
                  </a:lnTo>
                  <a:close/>
                </a:path>
                <a:path extrusionOk="0" h="3205479" w="11228705">
                  <a:moveTo>
                    <a:pt x="8402955" y="943229"/>
                  </a:moveTo>
                  <a:lnTo>
                    <a:pt x="8390255" y="943229"/>
                  </a:lnTo>
                  <a:lnTo>
                    <a:pt x="8390255" y="955929"/>
                  </a:lnTo>
                  <a:lnTo>
                    <a:pt x="8402955" y="955929"/>
                  </a:lnTo>
                  <a:lnTo>
                    <a:pt x="8402955" y="943229"/>
                  </a:lnTo>
                  <a:close/>
                </a:path>
                <a:path extrusionOk="0" h="3205479" w="11228705">
                  <a:moveTo>
                    <a:pt x="8491855" y="943229"/>
                  </a:moveTo>
                  <a:lnTo>
                    <a:pt x="8441055" y="943229"/>
                  </a:lnTo>
                  <a:lnTo>
                    <a:pt x="8441055" y="955929"/>
                  </a:lnTo>
                  <a:lnTo>
                    <a:pt x="8491855" y="955929"/>
                  </a:lnTo>
                  <a:lnTo>
                    <a:pt x="8491855" y="943229"/>
                  </a:lnTo>
                  <a:close/>
                </a:path>
                <a:path extrusionOk="0" h="3205479" w="11228705">
                  <a:moveTo>
                    <a:pt x="8542655" y="943229"/>
                  </a:moveTo>
                  <a:lnTo>
                    <a:pt x="8529955" y="943229"/>
                  </a:lnTo>
                  <a:lnTo>
                    <a:pt x="8529955" y="955929"/>
                  </a:lnTo>
                  <a:lnTo>
                    <a:pt x="8542655" y="955929"/>
                  </a:lnTo>
                  <a:lnTo>
                    <a:pt x="8542655" y="943229"/>
                  </a:lnTo>
                  <a:close/>
                </a:path>
                <a:path extrusionOk="0" h="3205479" w="11228705">
                  <a:moveTo>
                    <a:pt x="8631555" y="943229"/>
                  </a:moveTo>
                  <a:lnTo>
                    <a:pt x="8580755" y="943229"/>
                  </a:lnTo>
                  <a:lnTo>
                    <a:pt x="8580755" y="955929"/>
                  </a:lnTo>
                  <a:lnTo>
                    <a:pt x="8631555" y="955929"/>
                  </a:lnTo>
                  <a:lnTo>
                    <a:pt x="8631555" y="943229"/>
                  </a:lnTo>
                  <a:close/>
                </a:path>
                <a:path extrusionOk="0" h="3205479" w="11228705">
                  <a:moveTo>
                    <a:pt x="8682355" y="943229"/>
                  </a:moveTo>
                  <a:lnTo>
                    <a:pt x="8669655" y="943229"/>
                  </a:lnTo>
                  <a:lnTo>
                    <a:pt x="8669655" y="955929"/>
                  </a:lnTo>
                  <a:lnTo>
                    <a:pt x="8682355" y="955929"/>
                  </a:lnTo>
                  <a:lnTo>
                    <a:pt x="8682355" y="943229"/>
                  </a:lnTo>
                  <a:close/>
                </a:path>
                <a:path extrusionOk="0" h="3205479" w="11228705">
                  <a:moveTo>
                    <a:pt x="8748014" y="2475484"/>
                  </a:moveTo>
                  <a:lnTo>
                    <a:pt x="8735314" y="2475484"/>
                  </a:lnTo>
                  <a:lnTo>
                    <a:pt x="8735314" y="2488184"/>
                  </a:lnTo>
                  <a:lnTo>
                    <a:pt x="8748014" y="2488184"/>
                  </a:lnTo>
                  <a:lnTo>
                    <a:pt x="8748014" y="2475484"/>
                  </a:lnTo>
                  <a:close/>
                </a:path>
                <a:path extrusionOk="0" h="3205479" w="11228705">
                  <a:moveTo>
                    <a:pt x="8748014" y="2386584"/>
                  </a:moveTo>
                  <a:lnTo>
                    <a:pt x="8735314" y="2386584"/>
                  </a:lnTo>
                  <a:lnTo>
                    <a:pt x="8735314" y="2437384"/>
                  </a:lnTo>
                  <a:lnTo>
                    <a:pt x="8748014" y="2437384"/>
                  </a:lnTo>
                  <a:lnTo>
                    <a:pt x="8748014" y="2386584"/>
                  </a:lnTo>
                  <a:close/>
                </a:path>
                <a:path extrusionOk="0" h="3205479" w="11228705">
                  <a:moveTo>
                    <a:pt x="8748014" y="2335784"/>
                  </a:moveTo>
                  <a:lnTo>
                    <a:pt x="8735314" y="2335784"/>
                  </a:lnTo>
                  <a:lnTo>
                    <a:pt x="8735314" y="2348484"/>
                  </a:lnTo>
                  <a:lnTo>
                    <a:pt x="8748014" y="2348484"/>
                  </a:lnTo>
                  <a:lnTo>
                    <a:pt x="8748014" y="2335784"/>
                  </a:lnTo>
                  <a:close/>
                </a:path>
                <a:path extrusionOk="0" h="3205479" w="11228705">
                  <a:moveTo>
                    <a:pt x="8748014" y="2246884"/>
                  </a:moveTo>
                  <a:lnTo>
                    <a:pt x="8735314" y="2246884"/>
                  </a:lnTo>
                  <a:lnTo>
                    <a:pt x="8735314" y="2297684"/>
                  </a:lnTo>
                  <a:lnTo>
                    <a:pt x="8748014" y="2297684"/>
                  </a:lnTo>
                  <a:lnTo>
                    <a:pt x="8748014" y="2246884"/>
                  </a:lnTo>
                  <a:close/>
                </a:path>
                <a:path extrusionOk="0" h="3205479" w="11228705">
                  <a:moveTo>
                    <a:pt x="8748014" y="2196084"/>
                  </a:moveTo>
                  <a:lnTo>
                    <a:pt x="8735314" y="2196084"/>
                  </a:lnTo>
                  <a:lnTo>
                    <a:pt x="8735314" y="2208784"/>
                  </a:lnTo>
                  <a:lnTo>
                    <a:pt x="8748014" y="2208784"/>
                  </a:lnTo>
                  <a:lnTo>
                    <a:pt x="8748014" y="2196084"/>
                  </a:lnTo>
                  <a:close/>
                </a:path>
                <a:path extrusionOk="0" h="3205479" w="11228705">
                  <a:moveTo>
                    <a:pt x="8748014" y="2107184"/>
                  </a:moveTo>
                  <a:lnTo>
                    <a:pt x="8735314" y="2107184"/>
                  </a:lnTo>
                  <a:lnTo>
                    <a:pt x="8735314" y="2157984"/>
                  </a:lnTo>
                  <a:lnTo>
                    <a:pt x="8748014" y="2157984"/>
                  </a:lnTo>
                  <a:lnTo>
                    <a:pt x="8748014" y="2107184"/>
                  </a:lnTo>
                  <a:close/>
                </a:path>
                <a:path extrusionOk="0" h="3205479" w="11228705">
                  <a:moveTo>
                    <a:pt x="8748014" y="2056384"/>
                  </a:moveTo>
                  <a:lnTo>
                    <a:pt x="8735314" y="2056384"/>
                  </a:lnTo>
                  <a:lnTo>
                    <a:pt x="8735314" y="2069084"/>
                  </a:lnTo>
                  <a:lnTo>
                    <a:pt x="8748014" y="2069084"/>
                  </a:lnTo>
                  <a:lnTo>
                    <a:pt x="8748014" y="2056384"/>
                  </a:lnTo>
                  <a:close/>
                </a:path>
                <a:path extrusionOk="0" h="3205479" w="11228705">
                  <a:moveTo>
                    <a:pt x="8748014" y="1967484"/>
                  </a:moveTo>
                  <a:lnTo>
                    <a:pt x="8735314" y="1967484"/>
                  </a:lnTo>
                  <a:lnTo>
                    <a:pt x="8735314" y="2018284"/>
                  </a:lnTo>
                  <a:lnTo>
                    <a:pt x="8748014" y="2018284"/>
                  </a:lnTo>
                  <a:lnTo>
                    <a:pt x="8748014" y="1967484"/>
                  </a:lnTo>
                  <a:close/>
                </a:path>
                <a:path extrusionOk="0" h="3205479" w="11228705">
                  <a:moveTo>
                    <a:pt x="8748014" y="1916684"/>
                  </a:moveTo>
                  <a:lnTo>
                    <a:pt x="8735314" y="1916684"/>
                  </a:lnTo>
                  <a:lnTo>
                    <a:pt x="8735314" y="1929384"/>
                  </a:lnTo>
                  <a:lnTo>
                    <a:pt x="8748014" y="1929384"/>
                  </a:lnTo>
                  <a:lnTo>
                    <a:pt x="8748014" y="1916684"/>
                  </a:lnTo>
                  <a:close/>
                </a:path>
                <a:path extrusionOk="0" h="3205479" w="11228705">
                  <a:moveTo>
                    <a:pt x="8748014" y="1827784"/>
                  </a:moveTo>
                  <a:lnTo>
                    <a:pt x="8735314" y="1827784"/>
                  </a:lnTo>
                  <a:lnTo>
                    <a:pt x="8735314" y="1878584"/>
                  </a:lnTo>
                  <a:lnTo>
                    <a:pt x="8748014" y="1878584"/>
                  </a:lnTo>
                  <a:lnTo>
                    <a:pt x="8748014" y="1827784"/>
                  </a:lnTo>
                  <a:close/>
                </a:path>
                <a:path extrusionOk="0" h="3205479" w="11228705">
                  <a:moveTo>
                    <a:pt x="8748014" y="1776984"/>
                  </a:moveTo>
                  <a:lnTo>
                    <a:pt x="8735314" y="1776984"/>
                  </a:lnTo>
                  <a:lnTo>
                    <a:pt x="8735314" y="1789684"/>
                  </a:lnTo>
                  <a:lnTo>
                    <a:pt x="8748014" y="1789684"/>
                  </a:lnTo>
                  <a:lnTo>
                    <a:pt x="8748014" y="1776984"/>
                  </a:lnTo>
                  <a:close/>
                </a:path>
                <a:path extrusionOk="0" h="3205479" w="11228705">
                  <a:moveTo>
                    <a:pt x="8748014" y="1688084"/>
                  </a:moveTo>
                  <a:lnTo>
                    <a:pt x="8735314" y="1688084"/>
                  </a:lnTo>
                  <a:lnTo>
                    <a:pt x="8735314" y="1738884"/>
                  </a:lnTo>
                  <a:lnTo>
                    <a:pt x="8748014" y="1738884"/>
                  </a:lnTo>
                  <a:lnTo>
                    <a:pt x="8748014" y="1688084"/>
                  </a:lnTo>
                  <a:close/>
                </a:path>
                <a:path extrusionOk="0" h="3205479" w="11228705">
                  <a:moveTo>
                    <a:pt x="8748014" y="1637284"/>
                  </a:moveTo>
                  <a:lnTo>
                    <a:pt x="8735314" y="1637284"/>
                  </a:lnTo>
                  <a:lnTo>
                    <a:pt x="8735314" y="1649984"/>
                  </a:lnTo>
                  <a:lnTo>
                    <a:pt x="8748014" y="1649984"/>
                  </a:lnTo>
                  <a:lnTo>
                    <a:pt x="8748014" y="1637284"/>
                  </a:lnTo>
                  <a:close/>
                </a:path>
                <a:path extrusionOk="0" h="3205479" w="11228705">
                  <a:moveTo>
                    <a:pt x="8748014" y="1548384"/>
                  </a:moveTo>
                  <a:lnTo>
                    <a:pt x="8735314" y="1548384"/>
                  </a:lnTo>
                  <a:lnTo>
                    <a:pt x="8735314" y="1599184"/>
                  </a:lnTo>
                  <a:lnTo>
                    <a:pt x="8748014" y="1599184"/>
                  </a:lnTo>
                  <a:lnTo>
                    <a:pt x="8748014" y="1548384"/>
                  </a:lnTo>
                  <a:close/>
                </a:path>
                <a:path extrusionOk="0" h="3205479" w="11228705">
                  <a:moveTo>
                    <a:pt x="8748014" y="1497584"/>
                  </a:moveTo>
                  <a:lnTo>
                    <a:pt x="8735314" y="1497584"/>
                  </a:lnTo>
                  <a:lnTo>
                    <a:pt x="8735314" y="1510284"/>
                  </a:lnTo>
                  <a:lnTo>
                    <a:pt x="8748014" y="1510284"/>
                  </a:lnTo>
                  <a:lnTo>
                    <a:pt x="8748014" y="1497584"/>
                  </a:lnTo>
                  <a:close/>
                </a:path>
                <a:path extrusionOk="0" h="3205479" w="11228705">
                  <a:moveTo>
                    <a:pt x="8748014" y="1408684"/>
                  </a:moveTo>
                  <a:lnTo>
                    <a:pt x="8735314" y="1408684"/>
                  </a:lnTo>
                  <a:lnTo>
                    <a:pt x="8735314" y="1459484"/>
                  </a:lnTo>
                  <a:lnTo>
                    <a:pt x="8748014" y="1459484"/>
                  </a:lnTo>
                  <a:lnTo>
                    <a:pt x="8748014" y="1408684"/>
                  </a:lnTo>
                  <a:close/>
                </a:path>
                <a:path extrusionOk="0" h="3205479" w="11228705">
                  <a:moveTo>
                    <a:pt x="8748014" y="1357884"/>
                  </a:moveTo>
                  <a:lnTo>
                    <a:pt x="8735314" y="1357884"/>
                  </a:lnTo>
                  <a:lnTo>
                    <a:pt x="8735314" y="1370584"/>
                  </a:lnTo>
                  <a:lnTo>
                    <a:pt x="8748014" y="1370584"/>
                  </a:lnTo>
                  <a:lnTo>
                    <a:pt x="8748014" y="1357884"/>
                  </a:lnTo>
                  <a:close/>
                </a:path>
                <a:path extrusionOk="0" h="3205479" w="11228705">
                  <a:moveTo>
                    <a:pt x="8748014" y="1268984"/>
                  </a:moveTo>
                  <a:lnTo>
                    <a:pt x="8735314" y="1268984"/>
                  </a:lnTo>
                  <a:lnTo>
                    <a:pt x="8735314" y="1319784"/>
                  </a:lnTo>
                  <a:lnTo>
                    <a:pt x="8748014" y="1319784"/>
                  </a:lnTo>
                  <a:lnTo>
                    <a:pt x="8748014" y="1268984"/>
                  </a:lnTo>
                  <a:close/>
                </a:path>
                <a:path extrusionOk="0" h="3205479" w="11228705">
                  <a:moveTo>
                    <a:pt x="8748014" y="1218184"/>
                  </a:moveTo>
                  <a:lnTo>
                    <a:pt x="8735314" y="1218184"/>
                  </a:lnTo>
                  <a:lnTo>
                    <a:pt x="8735314" y="1230884"/>
                  </a:lnTo>
                  <a:lnTo>
                    <a:pt x="8748014" y="1230884"/>
                  </a:lnTo>
                  <a:lnTo>
                    <a:pt x="8748014" y="1218184"/>
                  </a:lnTo>
                  <a:close/>
                </a:path>
                <a:path extrusionOk="0" h="3205479" w="11228705">
                  <a:moveTo>
                    <a:pt x="8748014" y="1129284"/>
                  </a:moveTo>
                  <a:lnTo>
                    <a:pt x="8735314" y="1129284"/>
                  </a:lnTo>
                  <a:lnTo>
                    <a:pt x="8735314" y="1180084"/>
                  </a:lnTo>
                  <a:lnTo>
                    <a:pt x="8748014" y="1180084"/>
                  </a:lnTo>
                  <a:lnTo>
                    <a:pt x="8748014" y="1129284"/>
                  </a:lnTo>
                  <a:close/>
                </a:path>
                <a:path extrusionOk="0" h="3205479" w="11228705">
                  <a:moveTo>
                    <a:pt x="8748014" y="1078484"/>
                  </a:moveTo>
                  <a:lnTo>
                    <a:pt x="8735314" y="1078484"/>
                  </a:lnTo>
                  <a:lnTo>
                    <a:pt x="8735314" y="1091184"/>
                  </a:lnTo>
                  <a:lnTo>
                    <a:pt x="8748014" y="1091184"/>
                  </a:lnTo>
                  <a:lnTo>
                    <a:pt x="8748014" y="1078484"/>
                  </a:lnTo>
                  <a:close/>
                </a:path>
                <a:path extrusionOk="0" h="3205479" w="11228705">
                  <a:moveTo>
                    <a:pt x="8748014" y="989584"/>
                  </a:moveTo>
                  <a:lnTo>
                    <a:pt x="8735314" y="989584"/>
                  </a:lnTo>
                  <a:lnTo>
                    <a:pt x="8735314" y="1040384"/>
                  </a:lnTo>
                  <a:lnTo>
                    <a:pt x="8748014" y="1040384"/>
                  </a:lnTo>
                  <a:lnTo>
                    <a:pt x="8748014" y="989584"/>
                  </a:lnTo>
                  <a:close/>
                </a:path>
                <a:path extrusionOk="0" h="3205479" w="11228705">
                  <a:moveTo>
                    <a:pt x="8748014" y="849884"/>
                  </a:moveTo>
                  <a:lnTo>
                    <a:pt x="8735314" y="849884"/>
                  </a:lnTo>
                  <a:lnTo>
                    <a:pt x="8735314" y="900684"/>
                  </a:lnTo>
                  <a:lnTo>
                    <a:pt x="8748014" y="900684"/>
                  </a:lnTo>
                  <a:lnTo>
                    <a:pt x="8748014" y="849884"/>
                  </a:lnTo>
                  <a:close/>
                </a:path>
                <a:path extrusionOk="0" h="3205479" w="11228705">
                  <a:moveTo>
                    <a:pt x="8748014" y="799084"/>
                  </a:moveTo>
                  <a:lnTo>
                    <a:pt x="8735314" y="799084"/>
                  </a:lnTo>
                  <a:lnTo>
                    <a:pt x="8735314" y="811784"/>
                  </a:lnTo>
                  <a:lnTo>
                    <a:pt x="8748014" y="811784"/>
                  </a:lnTo>
                  <a:lnTo>
                    <a:pt x="8748014" y="799084"/>
                  </a:lnTo>
                  <a:close/>
                </a:path>
                <a:path extrusionOk="0" h="3205479" w="11228705">
                  <a:moveTo>
                    <a:pt x="8748014" y="710184"/>
                  </a:moveTo>
                  <a:lnTo>
                    <a:pt x="8735314" y="710184"/>
                  </a:lnTo>
                  <a:lnTo>
                    <a:pt x="8735314" y="760984"/>
                  </a:lnTo>
                  <a:lnTo>
                    <a:pt x="8748014" y="760984"/>
                  </a:lnTo>
                  <a:lnTo>
                    <a:pt x="8748014" y="710184"/>
                  </a:lnTo>
                  <a:close/>
                </a:path>
                <a:path extrusionOk="0" h="3205479" w="11228705">
                  <a:moveTo>
                    <a:pt x="8748014" y="659384"/>
                  </a:moveTo>
                  <a:lnTo>
                    <a:pt x="8735314" y="659384"/>
                  </a:lnTo>
                  <a:lnTo>
                    <a:pt x="8735314" y="672084"/>
                  </a:lnTo>
                  <a:lnTo>
                    <a:pt x="8748014" y="672084"/>
                  </a:lnTo>
                  <a:lnTo>
                    <a:pt x="8748014" y="659384"/>
                  </a:lnTo>
                  <a:close/>
                </a:path>
                <a:path extrusionOk="0" h="3205479" w="11228705">
                  <a:moveTo>
                    <a:pt x="8748014" y="570484"/>
                  </a:moveTo>
                  <a:lnTo>
                    <a:pt x="8735314" y="570484"/>
                  </a:lnTo>
                  <a:lnTo>
                    <a:pt x="8735314" y="621284"/>
                  </a:lnTo>
                  <a:lnTo>
                    <a:pt x="8748014" y="621284"/>
                  </a:lnTo>
                  <a:lnTo>
                    <a:pt x="8748014" y="570484"/>
                  </a:lnTo>
                  <a:close/>
                </a:path>
                <a:path extrusionOk="0" h="3205479" w="11228705">
                  <a:moveTo>
                    <a:pt x="8771255" y="943229"/>
                  </a:moveTo>
                  <a:lnTo>
                    <a:pt x="8748014" y="943229"/>
                  </a:lnTo>
                  <a:lnTo>
                    <a:pt x="8748014" y="938784"/>
                  </a:lnTo>
                  <a:lnTo>
                    <a:pt x="8735314" y="938784"/>
                  </a:lnTo>
                  <a:lnTo>
                    <a:pt x="8735314" y="943229"/>
                  </a:lnTo>
                  <a:lnTo>
                    <a:pt x="8720455" y="943229"/>
                  </a:lnTo>
                  <a:lnTo>
                    <a:pt x="8720455" y="955929"/>
                  </a:lnTo>
                  <a:lnTo>
                    <a:pt x="8771255" y="955929"/>
                  </a:lnTo>
                  <a:lnTo>
                    <a:pt x="8771255" y="943229"/>
                  </a:lnTo>
                  <a:close/>
                </a:path>
                <a:path extrusionOk="0" h="3205479" w="11228705">
                  <a:moveTo>
                    <a:pt x="8779764" y="2564384"/>
                  </a:moveTo>
                  <a:lnTo>
                    <a:pt x="8748014" y="2564384"/>
                  </a:lnTo>
                  <a:lnTo>
                    <a:pt x="8748014" y="2526284"/>
                  </a:lnTo>
                  <a:lnTo>
                    <a:pt x="8735314" y="2526284"/>
                  </a:lnTo>
                  <a:lnTo>
                    <a:pt x="8735314" y="2564384"/>
                  </a:lnTo>
                  <a:lnTo>
                    <a:pt x="8703564" y="2564384"/>
                  </a:lnTo>
                  <a:lnTo>
                    <a:pt x="8741664" y="2640584"/>
                  </a:lnTo>
                  <a:lnTo>
                    <a:pt x="8773414" y="2577084"/>
                  </a:lnTo>
                  <a:lnTo>
                    <a:pt x="8779764" y="2564384"/>
                  </a:lnTo>
                  <a:close/>
                </a:path>
                <a:path extrusionOk="0" h="3205479" w="11228705">
                  <a:moveTo>
                    <a:pt x="8790686" y="562356"/>
                  </a:moveTo>
                  <a:lnTo>
                    <a:pt x="8777986" y="562356"/>
                  </a:lnTo>
                  <a:lnTo>
                    <a:pt x="8777986" y="575056"/>
                  </a:lnTo>
                  <a:lnTo>
                    <a:pt x="8790686" y="575056"/>
                  </a:lnTo>
                  <a:lnTo>
                    <a:pt x="8790686" y="562356"/>
                  </a:lnTo>
                  <a:close/>
                </a:path>
                <a:path extrusionOk="0" h="3205479" w="11228705">
                  <a:moveTo>
                    <a:pt x="8822055" y="943229"/>
                  </a:moveTo>
                  <a:lnTo>
                    <a:pt x="8809355" y="943229"/>
                  </a:lnTo>
                  <a:lnTo>
                    <a:pt x="8809355" y="955929"/>
                  </a:lnTo>
                  <a:lnTo>
                    <a:pt x="8822055" y="955929"/>
                  </a:lnTo>
                  <a:lnTo>
                    <a:pt x="8822055" y="943229"/>
                  </a:lnTo>
                  <a:close/>
                </a:path>
                <a:path extrusionOk="0" h="3205479" w="11228705">
                  <a:moveTo>
                    <a:pt x="8879586" y="562356"/>
                  </a:moveTo>
                  <a:lnTo>
                    <a:pt x="8828786" y="562356"/>
                  </a:lnTo>
                  <a:lnTo>
                    <a:pt x="8828786" y="575056"/>
                  </a:lnTo>
                  <a:lnTo>
                    <a:pt x="8879586" y="575056"/>
                  </a:lnTo>
                  <a:lnTo>
                    <a:pt x="8879586" y="562356"/>
                  </a:lnTo>
                  <a:close/>
                </a:path>
                <a:path extrusionOk="0" h="3205479" w="11228705">
                  <a:moveTo>
                    <a:pt x="8910955" y="943229"/>
                  </a:moveTo>
                  <a:lnTo>
                    <a:pt x="8860155" y="943229"/>
                  </a:lnTo>
                  <a:lnTo>
                    <a:pt x="8860155" y="955929"/>
                  </a:lnTo>
                  <a:lnTo>
                    <a:pt x="8910955" y="955929"/>
                  </a:lnTo>
                  <a:lnTo>
                    <a:pt x="8910955" y="943229"/>
                  </a:lnTo>
                  <a:close/>
                </a:path>
                <a:path extrusionOk="0" h="3205479" w="11228705">
                  <a:moveTo>
                    <a:pt x="8930386" y="562356"/>
                  </a:moveTo>
                  <a:lnTo>
                    <a:pt x="8917686" y="562356"/>
                  </a:lnTo>
                  <a:lnTo>
                    <a:pt x="8917686" y="575056"/>
                  </a:lnTo>
                  <a:lnTo>
                    <a:pt x="8930386" y="575056"/>
                  </a:lnTo>
                  <a:lnTo>
                    <a:pt x="8930386" y="562356"/>
                  </a:lnTo>
                  <a:close/>
                </a:path>
                <a:path extrusionOk="0" h="3205479" w="11228705">
                  <a:moveTo>
                    <a:pt x="8961755" y="943229"/>
                  </a:moveTo>
                  <a:lnTo>
                    <a:pt x="8949055" y="943229"/>
                  </a:lnTo>
                  <a:lnTo>
                    <a:pt x="8949055" y="955929"/>
                  </a:lnTo>
                  <a:lnTo>
                    <a:pt x="8961755" y="955929"/>
                  </a:lnTo>
                  <a:lnTo>
                    <a:pt x="8961755" y="943229"/>
                  </a:lnTo>
                  <a:close/>
                </a:path>
                <a:path extrusionOk="0" h="3205479" w="11228705">
                  <a:moveTo>
                    <a:pt x="9019286" y="562356"/>
                  </a:moveTo>
                  <a:lnTo>
                    <a:pt x="8968486" y="562356"/>
                  </a:lnTo>
                  <a:lnTo>
                    <a:pt x="8968486" y="575056"/>
                  </a:lnTo>
                  <a:lnTo>
                    <a:pt x="9019286" y="575056"/>
                  </a:lnTo>
                  <a:lnTo>
                    <a:pt x="9019286" y="562356"/>
                  </a:lnTo>
                  <a:close/>
                </a:path>
                <a:path extrusionOk="0" h="3205479" w="11228705">
                  <a:moveTo>
                    <a:pt x="9050655" y="943229"/>
                  </a:moveTo>
                  <a:lnTo>
                    <a:pt x="8999855" y="943229"/>
                  </a:lnTo>
                  <a:lnTo>
                    <a:pt x="8999855" y="955929"/>
                  </a:lnTo>
                  <a:lnTo>
                    <a:pt x="9050655" y="955929"/>
                  </a:lnTo>
                  <a:lnTo>
                    <a:pt x="9050655" y="943229"/>
                  </a:lnTo>
                  <a:close/>
                </a:path>
                <a:path extrusionOk="0" h="3205479" w="11228705">
                  <a:moveTo>
                    <a:pt x="9070086" y="562356"/>
                  </a:moveTo>
                  <a:lnTo>
                    <a:pt x="9057386" y="562356"/>
                  </a:lnTo>
                  <a:lnTo>
                    <a:pt x="9057386" y="575056"/>
                  </a:lnTo>
                  <a:lnTo>
                    <a:pt x="9070086" y="575056"/>
                  </a:lnTo>
                  <a:lnTo>
                    <a:pt x="9070086" y="562356"/>
                  </a:lnTo>
                  <a:close/>
                </a:path>
                <a:path extrusionOk="0" h="3205479" w="11228705">
                  <a:moveTo>
                    <a:pt x="9101455" y="943229"/>
                  </a:moveTo>
                  <a:lnTo>
                    <a:pt x="9088755" y="943229"/>
                  </a:lnTo>
                  <a:lnTo>
                    <a:pt x="9088755" y="955929"/>
                  </a:lnTo>
                  <a:lnTo>
                    <a:pt x="9101455" y="955929"/>
                  </a:lnTo>
                  <a:lnTo>
                    <a:pt x="9101455" y="943229"/>
                  </a:lnTo>
                  <a:close/>
                </a:path>
                <a:path extrusionOk="0" h="3205479" w="11228705">
                  <a:moveTo>
                    <a:pt x="9158986" y="562356"/>
                  </a:moveTo>
                  <a:lnTo>
                    <a:pt x="9108186" y="562356"/>
                  </a:lnTo>
                  <a:lnTo>
                    <a:pt x="9108186" y="575056"/>
                  </a:lnTo>
                  <a:lnTo>
                    <a:pt x="9158986" y="575056"/>
                  </a:lnTo>
                  <a:lnTo>
                    <a:pt x="9158986" y="562356"/>
                  </a:lnTo>
                  <a:close/>
                </a:path>
                <a:path extrusionOk="0" h="3205479" w="11228705">
                  <a:moveTo>
                    <a:pt x="9190355" y="943229"/>
                  </a:moveTo>
                  <a:lnTo>
                    <a:pt x="9139555" y="943229"/>
                  </a:lnTo>
                  <a:lnTo>
                    <a:pt x="9139555" y="955929"/>
                  </a:lnTo>
                  <a:lnTo>
                    <a:pt x="9190355" y="955929"/>
                  </a:lnTo>
                  <a:lnTo>
                    <a:pt x="9190355" y="943229"/>
                  </a:lnTo>
                  <a:close/>
                </a:path>
                <a:path extrusionOk="0" h="3205479" w="11228705">
                  <a:moveTo>
                    <a:pt x="9209786" y="562356"/>
                  </a:moveTo>
                  <a:lnTo>
                    <a:pt x="9197086" y="562356"/>
                  </a:lnTo>
                  <a:lnTo>
                    <a:pt x="9197086" y="575056"/>
                  </a:lnTo>
                  <a:lnTo>
                    <a:pt x="9209786" y="575056"/>
                  </a:lnTo>
                  <a:lnTo>
                    <a:pt x="9209786" y="562356"/>
                  </a:lnTo>
                  <a:close/>
                </a:path>
                <a:path extrusionOk="0" h="3205479" w="11228705">
                  <a:moveTo>
                    <a:pt x="9241155" y="943229"/>
                  </a:moveTo>
                  <a:lnTo>
                    <a:pt x="9228455" y="943229"/>
                  </a:lnTo>
                  <a:lnTo>
                    <a:pt x="9228455" y="955929"/>
                  </a:lnTo>
                  <a:lnTo>
                    <a:pt x="9241155" y="955929"/>
                  </a:lnTo>
                  <a:lnTo>
                    <a:pt x="9241155" y="943229"/>
                  </a:lnTo>
                  <a:close/>
                </a:path>
                <a:path extrusionOk="0" h="3205479" w="11228705">
                  <a:moveTo>
                    <a:pt x="9298686" y="562356"/>
                  </a:moveTo>
                  <a:lnTo>
                    <a:pt x="9247886" y="562356"/>
                  </a:lnTo>
                  <a:lnTo>
                    <a:pt x="9247886" y="575056"/>
                  </a:lnTo>
                  <a:lnTo>
                    <a:pt x="9298686" y="575056"/>
                  </a:lnTo>
                  <a:lnTo>
                    <a:pt x="9298686" y="562356"/>
                  </a:lnTo>
                  <a:close/>
                </a:path>
                <a:path extrusionOk="0" h="3205479" w="11228705">
                  <a:moveTo>
                    <a:pt x="9330055" y="943229"/>
                  </a:moveTo>
                  <a:lnTo>
                    <a:pt x="9279255" y="943229"/>
                  </a:lnTo>
                  <a:lnTo>
                    <a:pt x="9279255" y="955929"/>
                  </a:lnTo>
                  <a:lnTo>
                    <a:pt x="9330055" y="955929"/>
                  </a:lnTo>
                  <a:lnTo>
                    <a:pt x="9330055" y="943229"/>
                  </a:lnTo>
                  <a:close/>
                </a:path>
                <a:path extrusionOk="0" h="3205479" w="11228705">
                  <a:moveTo>
                    <a:pt x="9349486" y="562356"/>
                  </a:moveTo>
                  <a:lnTo>
                    <a:pt x="9336786" y="562356"/>
                  </a:lnTo>
                  <a:lnTo>
                    <a:pt x="9336786" y="575056"/>
                  </a:lnTo>
                  <a:lnTo>
                    <a:pt x="9349486" y="575056"/>
                  </a:lnTo>
                  <a:lnTo>
                    <a:pt x="9349486" y="562356"/>
                  </a:lnTo>
                  <a:close/>
                </a:path>
                <a:path extrusionOk="0" h="3205479" w="11228705">
                  <a:moveTo>
                    <a:pt x="9380855" y="943229"/>
                  </a:moveTo>
                  <a:lnTo>
                    <a:pt x="9368155" y="943229"/>
                  </a:lnTo>
                  <a:lnTo>
                    <a:pt x="9368155" y="955929"/>
                  </a:lnTo>
                  <a:lnTo>
                    <a:pt x="9380855" y="955929"/>
                  </a:lnTo>
                  <a:lnTo>
                    <a:pt x="9380855" y="943229"/>
                  </a:lnTo>
                  <a:close/>
                </a:path>
                <a:path extrusionOk="0" h="3205479" w="11228705">
                  <a:moveTo>
                    <a:pt x="9438386" y="562356"/>
                  </a:moveTo>
                  <a:lnTo>
                    <a:pt x="9387586" y="562356"/>
                  </a:lnTo>
                  <a:lnTo>
                    <a:pt x="9387586" y="575056"/>
                  </a:lnTo>
                  <a:lnTo>
                    <a:pt x="9438386" y="575056"/>
                  </a:lnTo>
                  <a:lnTo>
                    <a:pt x="9438386" y="562356"/>
                  </a:lnTo>
                  <a:close/>
                </a:path>
                <a:path extrusionOk="0" h="3205479" w="11228705">
                  <a:moveTo>
                    <a:pt x="9469755" y="943229"/>
                  </a:moveTo>
                  <a:lnTo>
                    <a:pt x="9418955" y="943229"/>
                  </a:lnTo>
                  <a:lnTo>
                    <a:pt x="9418955" y="955929"/>
                  </a:lnTo>
                  <a:lnTo>
                    <a:pt x="9469755" y="955929"/>
                  </a:lnTo>
                  <a:lnTo>
                    <a:pt x="9469755" y="943229"/>
                  </a:lnTo>
                  <a:close/>
                </a:path>
                <a:path extrusionOk="0" h="3205479" w="11228705">
                  <a:moveTo>
                    <a:pt x="9489186" y="562356"/>
                  </a:moveTo>
                  <a:lnTo>
                    <a:pt x="9476486" y="562356"/>
                  </a:lnTo>
                  <a:lnTo>
                    <a:pt x="9476486" y="575056"/>
                  </a:lnTo>
                  <a:lnTo>
                    <a:pt x="9489186" y="575056"/>
                  </a:lnTo>
                  <a:lnTo>
                    <a:pt x="9489186" y="562356"/>
                  </a:lnTo>
                  <a:close/>
                </a:path>
                <a:path extrusionOk="0" h="3205479" w="11228705">
                  <a:moveTo>
                    <a:pt x="9520555" y="943229"/>
                  </a:moveTo>
                  <a:lnTo>
                    <a:pt x="9507855" y="943229"/>
                  </a:lnTo>
                  <a:lnTo>
                    <a:pt x="9507855" y="955929"/>
                  </a:lnTo>
                  <a:lnTo>
                    <a:pt x="9520555" y="955929"/>
                  </a:lnTo>
                  <a:lnTo>
                    <a:pt x="9520555" y="943229"/>
                  </a:lnTo>
                  <a:close/>
                </a:path>
                <a:path extrusionOk="0" h="3205479" w="11228705">
                  <a:moveTo>
                    <a:pt x="9578086" y="562356"/>
                  </a:moveTo>
                  <a:lnTo>
                    <a:pt x="9527286" y="562356"/>
                  </a:lnTo>
                  <a:lnTo>
                    <a:pt x="9527286" y="575056"/>
                  </a:lnTo>
                  <a:lnTo>
                    <a:pt x="9578086" y="575056"/>
                  </a:lnTo>
                  <a:lnTo>
                    <a:pt x="9578086" y="562356"/>
                  </a:lnTo>
                  <a:close/>
                </a:path>
                <a:path extrusionOk="0" h="3205479" w="11228705">
                  <a:moveTo>
                    <a:pt x="9609455" y="943229"/>
                  </a:moveTo>
                  <a:lnTo>
                    <a:pt x="9558655" y="943229"/>
                  </a:lnTo>
                  <a:lnTo>
                    <a:pt x="9558655" y="955929"/>
                  </a:lnTo>
                  <a:lnTo>
                    <a:pt x="9609455" y="955929"/>
                  </a:lnTo>
                  <a:lnTo>
                    <a:pt x="9609455" y="943229"/>
                  </a:lnTo>
                  <a:close/>
                </a:path>
                <a:path extrusionOk="0" h="3205479" w="11228705">
                  <a:moveTo>
                    <a:pt x="9628886" y="562356"/>
                  </a:moveTo>
                  <a:lnTo>
                    <a:pt x="9616186" y="562356"/>
                  </a:lnTo>
                  <a:lnTo>
                    <a:pt x="9616186" y="575056"/>
                  </a:lnTo>
                  <a:lnTo>
                    <a:pt x="9628886" y="575056"/>
                  </a:lnTo>
                  <a:lnTo>
                    <a:pt x="9628886" y="562356"/>
                  </a:lnTo>
                  <a:close/>
                </a:path>
                <a:path extrusionOk="0" h="3205479" w="11228705">
                  <a:moveTo>
                    <a:pt x="9660255" y="943229"/>
                  </a:moveTo>
                  <a:lnTo>
                    <a:pt x="9647555" y="943229"/>
                  </a:lnTo>
                  <a:lnTo>
                    <a:pt x="9647555" y="955929"/>
                  </a:lnTo>
                  <a:lnTo>
                    <a:pt x="9660255" y="955929"/>
                  </a:lnTo>
                  <a:lnTo>
                    <a:pt x="9660255" y="943229"/>
                  </a:lnTo>
                  <a:close/>
                </a:path>
                <a:path extrusionOk="0" h="3205479" w="11228705">
                  <a:moveTo>
                    <a:pt x="9717786" y="562356"/>
                  </a:moveTo>
                  <a:lnTo>
                    <a:pt x="9666986" y="562356"/>
                  </a:lnTo>
                  <a:lnTo>
                    <a:pt x="9666986" y="575056"/>
                  </a:lnTo>
                  <a:lnTo>
                    <a:pt x="9717786" y="575056"/>
                  </a:lnTo>
                  <a:lnTo>
                    <a:pt x="9717786" y="562356"/>
                  </a:lnTo>
                  <a:close/>
                </a:path>
                <a:path extrusionOk="0" h="3205479" w="11228705">
                  <a:moveTo>
                    <a:pt x="9749155" y="943229"/>
                  </a:moveTo>
                  <a:lnTo>
                    <a:pt x="9698355" y="943229"/>
                  </a:lnTo>
                  <a:lnTo>
                    <a:pt x="9698355" y="955929"/>
                  </a:lnTo>
                  <a:lnTo>
                    <a:pt x="9749155" y="955929"/>
                  </a:lnTo>
                  <a:lnTo>
                    <a:pt x="9749155" y="943229"/>
                  </a:lnTo>
                  <a:close/>
                </a:path>
                <a:path extrusionOk="0" h="3205479" w="11228705">
                  <a:moveTo>
                    <a:pt x="9768586" y="562356"/>
                  </a:moveTo>
                  <a:lnTo>
                    <a:pt x="9755886" y="562356"/>
                  </a:lnTo>
                  <a:lnTo>
                    <a:pt x="9755886" y="575056"/>
                  </a:lnTo>
                  <a:lnTo>
                    <a:pt x="9768586" y="575056"/>
                  </a:lnTo>
                  <a:lnTo>
                    <a:pt x="9768586" y="562356"/>
                  </a:lnTo>
                  <a:close/>
                </a:path>
                <a:path extrusionOk="0" h="3205479" w="11228705">
                  <a:moveTo>
                    <a:pt x="9799955" y="943229"/>
                  </a:moveTo>
                  <a:lnTo>
                    <a:pt x="9787255" y="943229"/>
                  </a:lnTo>
                  <a:lnTo>
                    <a:pt x="9787255" y="955929"/>
                  </a:lnTo>
                  <a:lnTo>
                    <a:pt x="9799955" y="955929"/>
                  </a:lnTo>
                  <a:lnTo>
                    <a:pt x="9799955" y="943229"/>
                  </a:lnTo>
                  <a:close/>
                </a:path>
                <a:path extrusionOk="0" h="3205479" w="11228705">
                  <a:moveTo>
                    <a:pt x="9857486" y="562356"/>
                  </a:moveTo>
                  <a:lnTo>
                    <a:pt x="9806686" y="562356"/>
                  </a:lnTo>
                  <a:lnTo>
                    <a:pt x="9806686" y="575056"/>
                  </a:lnTo>
                  <a:lnTo>
                    <a:pt x="9857486" y="575056"/>
                  </a:lnTo>
                  <a:lnTo>
                    <a:pt x="9857486" y="562356"/>
                  </a:lnTo>
                  <a:close/>
                </a:path>
                <a:path extrusionOk="0" h="3205479" w="11228705">
                  <a:moveTo>
                    <a:pt x="9888855" y="943229"/>
                  </a:moveTo>
                  <a:lnTo>
                    <a:pt x="9838055" y="943229"/>
                  </a:lnTo>
                  <a:lnTo>
                    <a:pt x="9838055" y="955929"/>
                  </a:lnTo>
                  <a:lnTo>
                    <a:pt x="9888855" y="955929"/>
                  </a:lnTo>
                  <a:lnTo>
                    <a:pt x="9888855" y="943229"/>
                  </a:lnTo>
                  <a:close/>
                </a:path>
                <a:path extrusionOk="0" h="3205479" w="11228705">
                  <a:moveTo>
                    <a:pt x="9908286" y="562356"/>
                  </a:moveTo>
                  <a:lnTo>
                    <a:pt x="9895586" y="562356"/>
                  </a:lnTo>
                  <a:lnTo>
                    <a:pt x="9895586" y="575056"/>
                  </a:lnTo>
                  <a:lnTo>
                    <a:pt x="9908286" y="575056"/>
                  </a:lnTo>
                  <a:lnTo>
                    <a:pt x="9908286" y="562356"/>
                  </a:lnTo>
                  <a:close/>
                </a:path>
                <a:path extrusionOk="0" h="3205479" w="11228705">
                  <a:moveTo>
                    <a:pt x="9939655" y="943229"/>
                  </a:moveTo>
                  <a:lnTo>
                    <a:pt x="9926955" y="943229"/>
                  </a:lnTo>
                  <a:lnTo>
                    <a:pt x="9926955" y="955929"/>
                  </a:lnTo>
                  <a:lnTo>
                    <a:pt x="9939655" y="955929"/>
                  </a:lnTo>
                  <a:lnTo>
                    <a:pt x="9939655" y="943229"/>
                  </a:lnTo>
                  <a:close/>
                </a:path>
                <a:path extrusionOk="0" h="3205479" w="11228705">
                  <a:moveTo>
                    <a:pt x="9997186" y="562356"/>
                  </a:moveTo>
                  <a:lnTo>
                    <a:pt x="9946386" y="562356"/>
                  </a:lnTo>
                  <a:lnTo>
                    <a:pt x="9946386" y="575056"/>
                  </a:lnTo>
                  <a:lnTo>
                    <a:pt x="9997186" y="575056"/>
                  </a:lnTo>
                  <a:lnTo>
                    <a:pt x="9997186" y="562356"/>
                  </a:lnTo>
                  <a:close/>
                </a:path>
                <a:path extrusionOk="0" h="3205479" w="11228705">
                  <a:moveTo>
                    <a:pt x="10028555" y="943229"/>
                  </a:moveTo>
                  <a:lnTo>
                    <a:pt x="9977755" y="943229"/>
                  </a:lnTo>
                  <a:lnTo>
                    <a:pt x="9977755" y="955929"/>
                  </a:lnTo>
                  <a:lnTo>
                    <a:pt x="10028555" y="955929"/>
                  </a:lnTo>
                  <a:lnTo>
                    <a:pt x="10028555" y="943229"/>
                  </a:lnTo>
                  <a:close/>
                </a:path>
                <a:path extrusionOk="0" h="3205479" w="11228705">
                  <a:moveTo>
                    <a:pt x="10047986" y="562356"/>
                  </a:moveTo>
                  <a:lnTo>
                    <a:pt x="10035286" y="562356"/>
                  </a:lnTo>
                  <a:lnTo>
                    <a:pt x="10035286" y="575056"/>
                  </a:lnTo>
                  <a:lnTo>
                    <a:pt x="10047986" y="575056"/>
                  </a:lnTo>
                  <a:lnTo>
                    <a:pt x="10047986" y="562356"/>
                  </a:lnTo>
                  <a:close/>
                </a:path>
                <a:path extrusionOk="0" h="3205479" w="11228705">
                  <a:moveTo>
                    <a:pt x="10079355" y="943229"/>
                  </a:moveTo>
                  <a:lnTo>
                    <a:pt x="10066655" y="943229"/>
                  </a:lnTo>
                  <a:lnTo>
                    <a:pt x="10066655" y="955929"/>
                  </a:lnTo>
                  <a:lnTo>
                    <a:pt x="10079355" y="955929"/>
                  </a:lnTo>
                  <a:lnTo>
                    <a:pt x="10079355" y="943229"/>
                  </a:lnTo>
                  <a:close/>
                </a:path>
                <a:path extrusionOk="0" h="3205479" w="11228705">
                  <a:moveTo>
                    <a:pt x="10136886" y="562356"/>
                  </a:moveTo>
                  <a:lnTo>
                    <a:pt x="10086086" y="562356"/>
                  </a:lnTo>
                  <a:lnTo>
                    <a:pt x="10086086" y="575056"/>
                  </a:lnTo>
                  <a:lnTo>
                    <a:pt x="10136886" y="575056"/>
                  </a:lnTo>
                  <a:lnTo>
                    <a:pt x="10136886" y="562356"/>
                  </a:lnTo>
                  <a:close/>
                </a:path>
                <a:path extrusionOk="0" h="3205479" w="11228705">
                  <a:moveTo>
                    <a:pt x="10168255" y="943229"/>
                  </a:moveTo>
                  <a:lnTo>
                    <a:pt x="10117455" y="943229"/>
                  </a:lnTo>
                  <a:lnTo>
                    <a:pt x="10117455" y="955929"/>
                  </a:lnTo>
                  <a:lnTo>
                    <a:pt x="10168255" y="955929"/>
                  </a:lnTo>
                  <a:lnTo>
                    <a:pt x="10168255" y="943229"/>
                  </a:lnTo>
                  <a:close/>
                </a:path>
                <a:path extrusionOk="0" h="3205479" w="11228705">
                  <a:moveTo>
                    <a:pt x="10187686" y="562356"/>
                  </a:moveTo>
                  <a:lnTo>
                    <a:pt x="10174986" y="562356"/>
                  </a:lnTo>
                  <a:lnTo>
                    <a:pt x="10174986" y="575056"/>
                  </a:lnTo>
                  <a:lnTo>
                    <a:pt x="10187686" y="575056"/>
                  </a:lnTo>
                  <a:lnTo>
                    <a:pt x="10187686" y="562356"/>
                  </a:lnTo>
                  <a:close/>
                </a:path>
                <a:path extrusionOk="0" h="3205479" w="11228705">
                  <a:moveTo>
                    <a:pt x="10199878" y="2829433"/>
                  </a:moveTo>
                  <a:lnTo>
                    <a:pt x="10187178" y="2829433"/>
                  </a:lnTo>
                  <a:lnTo>
                    <a:pt x="10187178" y="2880233"/>
                  </a:lnTo>
                  <a:lnTo>
                    <a:pt x="10199878" y="2880233"/>
                  </a:lnTo>
                  <a:lnTo>
                    <a:pt x="10199878" y="2829433"/>
                  </a:lnTo>
                  <a:close/>
                </a:path>
                <a:path extrusionOk="0" h="3205479" w="11228705">
                  <a:moveTo>
                    <a:pt x="10199878" y="2778633"/>
                  </a:moveTo>
                  <a:lnTo>
                    <a:pt x="10187178" y="2778633"/>
                  </a:lnTo>
                  <a:lnTo>
                    <a:pt x="10187178" y="2791333"/>
                  </a:lnTo>
                  <a:lnTo>
                    <a:pt x="10199878" y="2791333"/>
                  </a:lnTo>
                  <a:lnTo>
                    <a:pt x="10199878" y="2778633"/>
                  </a:lnTo>
                  <a:close/>
                </a:path>
                <a:path extrusionOk="0" h="3205479" w="11228705">
                  <a:moveTo>
                    <a:pt x="10199878" y="2689733"/>
                  </a:moveTo>
                  <a:lnTo>
                    <a:pt x="10187178" y="2689733"/>
                  </a:lnTo>
                  <a:lnTo>
                    <a:pt x="10187178" y="2740533"/>
                  </a:lnTo>
                  <a:lnTo>
                    <a:pt x="10199878" y="2740533"/>
                  </a:lnTo>
                  <a:lnTo>
                    <a:pt x="10199878" y="2689733"/>
                  </a:lnTo>
                  <a:close/>
                </a:path>
                <a:path extrusionOk="0" h="3205479" w="11228705">
                  <a:moveTo>
                    <a:pt x="10199878" y="2638933"/>
                  </a:moveTo>
                  <a:lnTo>
                    <a:pt x="10187178" y="2638933"/>
                  </a:lnTo>
                  <a:lnTo>
                    <a:pt x="10187178" y="2651633"/>
                  </a:lnTo>
                  <a:lnTo>
                    <a:pt x="10199878" y="2651633"/>
                  </a:lnTo>
                  <a:lnTo>
                    <a:pt x="10199878" y="2638933"/>
                  </a:lnTo>
                  <a:close/>
                </a:path>
                <a:path extrusionOk="0" h="3205479" w="11228705">
                  <a:moveTo>
                    <a:pt x="10199878" y="2550033"/>
                  </a:moveTo>
                  <a:lnTo>
                    <a:pt x="10187178" y="2550033"/>
                  </a:lnTo>
                  <a:lnTo>
                    <a:pt x="10187178" y="2600833"/>
                  </a:lnTo>
                  <a:lnTo>
                    <a:pt x="10199878" y="2600833"/>
                  </a:lnTo>
                  <a:lnTo>
                    <a:pt x="10199878" y="2550033"/>
                  </a:lnTo>
                  <a:close/>
                </a:path>
                <a:path extrusionOk="0" h="3205479" w="11228705">
                  <a:moveTo>
                    <a:pt x="10199878" y="2499233"/>
                  </a:moveTo>
                  <a:lnTo>
                    <a:pt x="10187178" y="2499233"/>
                  </a:lnTo>
                  <a:lnTo>
                    <a:pt x="10187178" y="2511933"/>
                  </a:lnTo>
                  <a:lnTo>
                    <a:pt x="10199878" y="2511933"/>
                  </a:lnTo>
                  <a:lnTo>
                    <a:pt x="10199878" y="2499233"/>
                  </a:lnTo>
                  <a:close/>
                </a:path>
                <a:path extrusionOk="0" h="3205479" w="11228705">
                  <a:moveTo>
                    <a:pt x="10199878" y="2410333"/>
                  </a:moveTo>
                  <a:lnTo>
                    <a:pt x="10187178" y="2410333"/>
                  </a:lnTo>
                  <a:lnTo>
                    <a:pt x="10187178" y="2461133"/>
                  </a:lnTo>
                  <a:lnTo>
                    <a:pt x="10199878" y="2461133"/>
                  </a:lnTo>
                  <a:lnTo>
                    <a:pt x="10199878" y="2410333"/>
                  </a:lnTo>
                  <a:close/>
                </a:path>
                <a:path extrusionOk="0" h="3205479" w="11228705">
                  <a:moveTo>
                    <a:pt x="10199878" y="2359533"/>
                  </a:moveTo>
                  <a:lnTo>
                    <a:pt x="10187178" y="2359533"/>
                  </a:lnTo>
                  <a:lnTo>
                    <a:pt x="10187178" y="2372233"/>
                  </a:lnTo>
                  <a:lnTo>
                    <a:pt x="10199878" y="2372233"/>
                  </a:lnTo>
                  <a:lnTo>
                    <a:pt x="10199878" y="2359533"/>
                  </a:lnTo>
                  <a:close/>
                </a:path>
                <a:path extrusionOk="0" h="3205479" w="11228705">
                  <a:moveTo>
                    <a:pt x="10199878" y="2270633"/>
                  </a:moveTo>
                  <a:lnTo>
                    <a:pt x="10187178" y="2270633"/>
                  </a:lnTo>
                  <a:lnTo>
                    <a:pt x="10187178" y="2321433"/>
                  </a:lnTo>
                  <a:lnTo>
                    <a:pt x="10199878" y="2321433"/>
                  </a:lnTo>
                  <a:lnTo>
                    <a:pt x="10199878" y="2270633"/>
                  </a:lnTo>
                  <a:close/>
                </a:path>
                <a:path extrusionOk="0" h="3205479" w="11228705">
                  <a:moveTo>
                    <a:pt x="10199878" y="2219833"/>
                  </a:moveTo>
                  <a:lnTo>
                    <a:pt x="10187178" y="2219833"/>
                  </a:lnTo>
                  <a:lnTo>
                    <a:pt x="10187178" y="2232533"/>
                  </a:lnTo>
                  <a:lnTo>
                    <a:pt x="10199878" y="2232533"/>
                  </a:lnTo>
                  <a:lnTo>
                    <a:pt x="10199878" y="2219833"/>
                  </a:lnTo>
                  <a:close/>
                </a:path>
                <a:path extrusionOk="0" h="3205479" w="11228705">
                  <a:moveTo>
                    <a:pt x="10199878" y="2130933"/>
                  </a:moveTo>
                  <a:lnTo>
                    <a:pt x="10187178" y="2130933"/>
                  </a:lnTo>
                  <a:lnTo>
                    <a:pt x="10187178" y="2181733"/>
                  </a:lnTo>
                  <a:lnTo>
                    <a:pt x="10199878" y="2181733"/>
                  </a:lnTo>
                  <a:lnTo>
                    <a:pt x="10199878" y="2130933"/>
                  </a:lnTo>
                  <a:close/>
                </a:path>
                <a:path extrusionOk="0" h="3205479" w="11228705">
                  <a:moveTo>
                    <a:pt x="10199878" y="2080133"/>
                  </a:moveTo>
                  <a:lnTo>
                    <a:pt x="10187178" y="2080133"/>
                  </a:lnTo>
                  <a:lnTo>
                    <a:pt x="10187178" y="2092833"/>
                  </a:lnTo>
                  <a:lnTo>
                    <a:pt x="10199878" y="2092833"/>
                  </a:lnTo>
                  <a:lnTo>
                    <a:pt x="10199878" y="2080133"/>
                  </a:lnTo>
                  <a:close/>
                </a:path>
                <a:path extrusionOk="0" h="3205479" w="11228705">
                  <a:moveTo>
                    <a:pt x="10199878" y="1991233"/>
                  </a:moveTo>
                  <a:lnTo>
                    <a:pt x="10187178" y="1991233"/>
                  </a:lnTo>
                  <a:lnTo>
                    <a:pt x="10187178" y="2042033"/>
                  </a:lnTo>
                  <a:lnTo>
                    <a:pt x="10199878" y="2042033"/>
                  </a:lnTo>
                  <a:lnTo>
                    <a:pt x="10199878" y="1991233"/>
                  </a:lnTo>
                  <a:close/>
                </a:path>
                <a:path extrusionOk="0" h="3205479" w="11228705">
                  <a:moveTo>
                    <a:pt x="10199878" y="1940433"/>
                  </a:moveTo>
                  <a:lnTo>
                    <a:pt x="10187178" y="1940433"/>
                  </a:lnTo>
                  <a:lnTo>
                    <a:pt x="10187178" y="1953133"/>
                  </a:lnTo>
                  <a:lnTo>
                    <a:pt x="10199878" y="1953133"/>
                  </a:lnTo>
                  <a:lnTo>
                    <a:pt x="10199878" y="1940433"/>
                  </a:lnTo>
                  <a:close/>
                </a:path>
                <a:path extrusionOk="0" h="3205479" w="11228705">
                  <a:moveTo>
                    <a:pt x="10199878" y="1851533"/>
                  </a:moveTo>
                  <a:lnTo>
                    <a:pt x="10187178" y="1851533"/>
                  </a:lnTo>
                  <a:lnTo>
                    <a:pt x="10187178" y="1902333"/>
                  </a:lnTo>
                  <a:lnTo>
                    <a:pt x="10199878" y="1902333"/>
                  </a:lnTo>
                  <a:lnTo>
                    <a:pt x="10199878" y="1851533"/>
                  </a:lnTo>
                  <a:close/>
                </a:path>
                <a:path extrusionOk="0" h="3205479" w="11228705">
                  <a:moveTo>
                    <a:pt x="10199878" y="1800733"/>
                  </a:moveTo>
                  <a:lnTo>
                    <a:pt x="10187178" y="1800733"/>
                  </a:lnTo>
                  <a:lnTo>
                    <a:pt x="10187178" y="1813433"/>
                  </a:lnTo>
                  <a:lnTo>
                    <a:pt x="10199878" y="1813433"/>
                  </a:lnTo>
                  <a:lnTo>
                    <a:pt x="10199878" y="1800733"/>
                  </a:lnTo>
                  <a:close/>
                </a:path>
                <a:path extrusionOk="0" h="3205479" w="11228705">
                  <a:moveTo>
                    <a:pt x="10199878" y="1711833"/>
                  </a:moveTo>
                  <a:lnTo>
                    <a:pt x="10187178" y="1711833"/>
                  </a:lnTo>
                  <a:lnTo>
                    <a:pt x="10187178" y="1762633"/>
                  </a:lnTo>
                  <a:lnTo>
                    <a:pt x="10199878" y="1762633"/>
                  </a:lnTo>
                  <a:lnTo>
                    <a:pt x="10199878" y="1711833"/>
                  </a:lnTo>
                  <a:close/>
                </a:path>
                <a:path extrusionOk="0" h="3205479" w="11228705">
                  <a:moveTo>
                    <a:pt x="10199878" y="1661033"/>
                  </a:moveTo>
                  <a:lnTo>
                    <a:pt x="10187178" y="1661033"/>
                  </a:lnTo>
                  <a:lnTo>
                    <a:pt x="10187178" y="1673733"/>
                  </a:lnTo>
                  <a:lnTo>
                    <a:pt x="10199878" y="1673733"/>
                  </a:lnTo>
                  <a:lnTo>
                    <a:pt x="10199878" y="1661033"/>
                  </a:lnTo>
                  <a:close/>
                </a:path>
                <a:path extrusionOk="0" h="3205479" w="11228705">
                  <a:moveTo>
                    <a:pt x="10199878" y="1572133"/>
                  </a:moveTo>
                  <a:lnTo>
                    <a:pt x="10187178" y="1572133"/>
                  </a:lnTo>
                  <a:lnTo>
                    <a:pt x="10187178" y="1622933"/>
                  </a:lnTo>
                  <a:lnTo>
                    <a:pt x="10199878" y="1622933"/>
                  </a:lnTo>
                  <a:lnTo>
                    <a:pt x="10199878" y="1572133"/>
                  </a:lnTo>
                  <a:close/>
                </a:path>
                <a:path extrusionOk="0" h="3205479" w="11228705">
                  <a:moveTo>
                    <a:pt x="10199878" y="1521333"/>
                  </a:moveTo>
                  <a:lnTo>
                    <a:pt x="10187178" y="1521333"/>
                  </a:lnTo>
                  <a:lnTo>
                    <a:pt x="10187178" y="1534033"/>
                  </a:lnTo>
                  <a:lnTo>
                    <a:pt x="10199878" y="1534033"/>
                  </a:lnTo>
                  <a:lnTo>
                    <a:pt x="10199878" y="1521333"/>
                  </a:lnTo>
                  <a:close/>
                </a:path>
                <a:path extrusionOk="0" h="3205479" w="11228705">
                  <a:moveTo>
                    <a:pt x="10199878" y="1432433"/>
                  </a:moveTo>
                  <a:lnTo>
                    <a:pt x="10187178" y="1432433"/>
                  </a:lnTo>
                  <a:lnTo>
                    <a:pt x="10187178" y="1483233"/>
                  </a:lnTo>
                  <a:lnTo>
                    <a:pt x="10199878" y="1483233"/>
                  </a:lnTo>
                  <a:lnTo>
                    <a:pt x="10199878" y="1432433"/>
                  </a:lnTo>
                  <a:close/>
                </a:path>
                <a:path extrusionOk="0" h="3205479" w="11228705">
                  <a:moveTo>
                    <a:pt x="10199878" y="1381633"/>
                  </a:moveTo>
                  <a:lnTo>
                    <a:pt x="10187178" y="1381633"/>
                  </a:lnTo>
                  <a:lnTo>
                    <a:pt x="10187178" y="1394333"/>
                  </a:lnTo>
                  <a:lnTo>
                    <a:pt x="10199878" y="1394333"/>
                  </a:lnTo>
                  <a:lnTo>
                    <a:pt x="10199878" y="1381633"/>
                  </a:lnTo>
                  <a:close/>
                </a:path>
                <a:path extrusionOk="0" h="3205479" w="11228705">
                  <a:moveTo>
                    <a:pt x="10199878" y="1292733"/>
                  </a:moveTo>
                  <a:lnTo>
                    <a:pt x="10187178" y="1292733"/>
                  </a:lnTo>
                  <a:lnTo>
                    <a:pt x="10187178" y="1343533"/>
                  </a:lnTo>
                  <a:lnTo>
                    <a:pt x="10199878" y="1343533"/>
                  </a:lnTo>
                  <a:lnTo>
                    <a:pt x="10199878" y="1292733"/>
                  </a:lnTo>
                  <a:close/>
                </a:path>
                <a:path extrusionOk="0" h="3205479" w="11228705">
                  <a:moveTo>
                    <a:pt x="10199878" y="1241933"/>
                  </a:moveTo>
                  <a:lnTo>
                    <a:pt x="10187178" y="1241933"/>
                  </a:lnTo>
                  <a:lnTo>
                    <a:pt x="10187178" y="1254633"/>
                  </a:lnTo>
                  <a:lnTo>
                    <a:pt x="10199878" y="1254633"/>
                  </a:lnTo>
                  <a:lnTo>
                    <a:pt x="10199878" y="1241933"/>
                  </a:lnTo>
                  <a:close/>
                </a:path>
                <a:path extrusionOk="0" h="3205479" w="11228705">
                  <a:moveTo>
                    <a:pt x="10199878" y="1153033"/>
                  </a:moveTo>
                  <a:lnTo>
                    <a:pt x="10187178" y="1153033"/>
                  </a:lnTo>
                  <a:lnTo>
                    <a:pt x="10187178" y="1203833"/>
                  </a:lnTo>
                  <a:lnTo>
                    <a:pt x="10199878" y="1203833"/>
                  </a:lnTo>
                  <a:lnTo>
                    <a:pt x="10199878" y="1153033"/>
                  </a:lnTo>
                  <a:close/>
                </a:path>
                <a:path extrusionOk="0" h="3205479" w="11228705">
                  <a:moveTo>
                    <a:pt x="10199878" y="1102233"/>
                  </a:moveTo>
                  <a:lnTo>
                    <a:pt x="10187178" y="1102233"/>
                  </a:lnTo>
                  <a:lnTo>
                    <a:pt x="10187178" y="1114933"/>
                  </a:lnTo>
                  <a:lnTo>
                    <a:pt x="10199878" y="1114933"/>
                  </a:lnTo>
                  <a:lnTo>
                    <a:pt x="10199878" y="1102233"/>
                  </a:lnTo>
                  <a:close/>
                </a:path>
                <a:path extrusionOk="0" h="3205479" w="11228705">
                  <a:moveTo>
                    <a:pt x="10199878" y="1013333"/>
                  </a:moveTo>
                  <a:lnTo>
                    <a:pt x="10187178" y="1013333"/>
                  </a:lnTo>
                  <a:lnTo>
                    <a:pt x="10187178" y="1064133"/>
                  </a:lnTo>
                  <a:lnTo>
                    <a:pt x="10199878" y="1064133"/>
                  </a:lnTo>
                  <a:lnTo>
                    <a:pt x="10199878" y="1013333"/>
                  </a:lnTo>
                  <a:close/>
                </a:path>
                <a:path extrusionOk="0" h="3205479" w="11228705">
                  <a:moveTo>
                    <a:pt x="10199878" y="962533"/>
                  </a:moveTo>
                  <a:lnTo>
                    <a:pt x="10187178" y="962533"/>
                  </a:lnTo>
                  <a:lnTo>
                    <a:pt x="10187178" y="975233"/>
                  </a:lnTo>
                  <a:lnTo>
                    <a:pt x="10199878" y="975233"/>
                  </a:lnTo>
                  <a:lnTo>
                    <a:pt x="10199878" y="962533"/>
                  </a:lnTo>
                  <a:close/>
                </a:path>
                <a:path extrusionOk="0" h="3205479" w="11228705">
                  <a:moveTo>
                    <a:pt x="10231628" y="2910205"/>
                  </a:moveTo>
                  <a:lnTo>
                    <a:pt x="10155428" y="2910205"/>
                  </a:lnTo>
                  <a:lnTo>
                    <a:pt x="10193528" y="2986405"/>
                  </a:lnTo>
                  <a:lnTo>
                    <a:pt x="10225278" y="2922905"/>
                  </a:lnTo>
                  <a:lnTo>
                    <a:pt x="10227564" y="2918333"/>
                  </a:lnTo>
                  <a:lnTo>
                    <a:pt x="10231628" y="2910205"/>
                  </a:lnTo>
                  <a:close/>
                </a:path>
                <a:path extrusionOk="0" h="3205479" w="11228705">
                  <a:moveTo>
                    <a:pt x="10276586" y="562356"/>
                  </a:moveTo>
                  <a:lnTo>
                    <a:pt x="10225786" y="562356"/>
                  </a:lnTo>
                  <a:lnTo>
                    <a:pt x="10225786" y="575056"/>
                  </a:lnTo>
                  <a:lnTo>
                    <a:pt x="10276586" y="575056"/>
                  </a:lnTo>
                  <a:lnTo>
                    <a:pt x="10276586" y="562356"/>
                  </a:lnTo>
                  <a:close/>
                </a:path>
                <a:path extrusionOk="0" h="3205479" w="11228705">
                  <a:moveTo>
                    <a:pt x="10327386" y="562356"/>
                  </a:moveTo>
                  <a:lnTo>
                    <a:pt x="10314686" y="562356"/>
                  </a:lnTo>
                  <a:lnTo>
                    <a:pt x="10314686" y="575056"/>
                  </a:lnTo>
                  <a:lnTo>
                    <a:pt x="10327386" y="575056"/>
                  </a:lnTo>
                  <a:lnTo>
                    <a:pt x="10327386" y="562356"/>
                  </a:lnTo>
                  <a:close/>
                </a:path>
                <a:path extrusionOk="0" h="3205479" w="11228705">
                  <a:moveTo>
                    <a:pt x="10416286" y="562356"/>
                  </a:moveTo>
                  <a:lnTo>
                    <a:pt x="10365486" y="562356"/>
                  </a:lnTo>
                  <a:lnTo>
                    <a:pt x="10365486" y="575056"/>
                  </a:lnTo>
                  <a:lnTo>
                    <a:pt x="10416286" y="575056"/>
                  </a:lnTo>
                  <a:lnTo>
                    <a:pt x="10416286" y="562356"/>
                  </a:lnTo>
                  <a:close/>
                </a:path>
                <a:path extrusionOk="0" h="3205479" w="11228705">
                  <a:moveTo>
                    <a:pt x="10467086" y="562356"/>
                  </a:moveTo>
                  <a:lnTo>
                    <a:pt x="10454386" y="562356"/>
                  </a:lnTo>
                  <a:lnTo>
                    <a:pt x="10454386" y="575056"/>
                  </a:lnTo>
                  <a:lnTo>
                    <a:pt x="10467086" y="575056"/>
                  </a:lnTo>
                  <a:lnTo>
                    <a:pt x="10467086" y="562356"/>
                  </a:lnTo>
                  <a:close/>
                </a:path>
                <a:path extrusionOk="0" h="3205479" w="11228705">
                  <a:moveTo>
                    <a:pt x="10555986" y="562356"/>
                  </a:moveTo>
                  <a:lnTo>
                    <a:pt x="10505186" y="562356"/>
                  </a:lnTo>
                  <a:lnTo>
                    <a:pt x="10505186" y="575056"/>
                  </a:lnTo>
                  <a:lnTo>
                    <a:pt x="10555986" y="575056"/>
                  </a:lnTo>
                  <a:lnTo>
                    <a:pt x="10555986" y="562356"/>
                  </a:lnTo>
                  <a:close/>
                </a:path>
                <a:path extrusionOk="0" h="3205479" w="11228705">
                  <a:moveTo>
                    <a:pt x="10606786" y="562356"/>
                  </a:moveTo>
                  <a:lnTo>
                    <a:pt x="10594086" y="562356"/>
                  </a:lnTo>
                  <a:lnTo>
                    <a:pt x="10594086" y="575056"/>
                  </a:lnTo>
                  <a:lnTo>
                    <a:pt x="10606786" y="575056"/>
                  </a:lnTo>
                  <a:lnTo>
                    <a:pt x="10606786" y="562356"/>
                  </a:lnTo>
                  <a:close/>
                </a:path>
                <a:path extrusionOk="0" h="3205479" w="11228705">
                  <a:moveTo>
                    <a:pt x="10695686" y="562356"/>
                  </a:moveTo>
                  <a:lnTo>
                    <a:pt x="10644886" y="562356"/>
                  </a:lnTo>
                  <a:lnTo>
                    <a:pt x="10644886" y="575056"/>
                  </a:lnTo>
                  <a:lnTo>
                    <a:pt x="10695686" y="575056"/>
                  </a:lnTo>
                  <a:lnTo>
                    <a:pt x="10695686" y="562356"/>
                  </a:lnTo>
                  <a:close/>
                </a:path>
                <a:path extrusionOk="0" h="3205479" w="11228705">
                  <a:moveTo>
                    <a:pt x="10746486" y="562356"/>
                  </a:moveTo>
                  <a:lnTo>
                    <a:pt x="10733786" y="562356"/>
                  </a:lnTo>
                  <a:lnTo>
                    <a:pt x="10733786" y="575056"/>
                  </a:lnTo>
                  <a:lnTo>
                    <a:pt x="10746486" y="575056"/>
                  </a:lnTo>
                  <a:lnTo>
                    <a:pt x="10746486" y="562356"/>
                  </a:lnTo>
                  <a:close/>
                </a:path>
                <a:path extrusionOk="0" h="3205479" w="11228705">
                  <a:moveTo>
                    <a:pt x="10835386" y="562356"/>
                  </a:moveTo>
                  <a:lnTo>
                    <a:pt x="10784586" y="562356"/>
                  </a:lnTo>
                  <a:lnTo>
                    <a:pt x="10784586" y="575056"/>
                  </a:lnTo>
                  <a:lnTo>
                    <a:pt x="10835386" y="575056"/>
                  </a:lnTo>
                  <a:lnTo>
                    <a:pt x="10835386" y="562356"/>
                  </a:lnTo>
                  <a:close/>
                </a:path>
                <a:path extrusionOk="0" h="3205479" w="11228705">
                  <a:moveTo>
                    <a:pt x="10886186" y="562356"/>
                  </a:moveTo>
                  <a:lnTo>
                    <a:pt x="10873486" y="562356"/>
                  </a:lnTo>
                  <a:lnTo>
                    <a:pt x="10873486" y="575056"/>
                  </a:lnTo>
                  <a:lnTo>
                    <a:pt x="10886186" y="575056"/>
                  </a:lnTo>
                  <a:lnTo>
                    <a:pt x="10886186" y="562356"/>
                  </a:lnTo>
                  <a:close/>
                </a:path>
                <a:path extrusionOk="0" h="3205479" w="11228705">
                  <a:moveTo>
                    <a:pt x="10975086" y="562356"/>
                  </a:moveTo>
                  <a:lnTo>
                    <a:pt x="10924286" y="562356"/>
                  </a:lnTo>
                  <a:lnTo>
                    <a:pt x="10924286" y="575056"/>
                  </a:lnTo>
                  <a:lnTo>
                    <a:pt x="10975086" y="575056"/>
                  </a:lnTo>
                  <a:lnTo>
                    <a:pt x="10975086" y="562356"/>
                  </a:lnTo>
                  <a:close/>
                </a:path>
                <a:path extrusionOk="0" h="3205479" w="11228705">
                  <a:moveTo>
                    <a:pt x="11025886" y="562356"/>
                  </a:moveTo>
                  <a:lnTo>
                    <a:pt x="11013186" y="562356"/>
                  </a:lnTo>
                  <a:lnTo>
                    <a:pt x="11013186" y="575056"/>
                  </a:lnTo>
                  <a:lnTo>
                    <a:pt x="11025886" y="575056"/>
                  </a:lnTo>
                  <a:lnTo>
                    <a:pt x="11025886" y="562356"/>
                  </a:lnTo>
                  <a:close/>
                </a:path>
                <a:path extrusionOk="0" h="3205479" w="11228705">
                  <a:moveTo>
                    <a:pt x="11114786" y="562356"/>
                  </a:moveTo>
                  <a:lnTo>
                    <a:pt x="11063986" y="562356"/>
                  </a:lnTo>
                  <a:lnTo>
                    <a:pt x="11063986" y="575056"/>
                  </a:lnTo>
                  <a:lnTo>
                    <a:pt x="11114786" y="575056"/>
                  </a:lnTo>
                  <a:lnTo>
                    <a:pt x="11114786" y="562356"/>
                  </a:lnTo>
                  <a:close/>
                </a:path>
                <a:path extrusionOk="0" h="3205479" w="11228705">
                  <a:moveTo>
                    <a:pt x="11165586" y="562356"/>
                  </a:moveTo>
                  <a:lnTo>
                    <a:pt x="11152886" y="562356"/>
                  </a:lnTo>
                  <a:lnTo>
                    <a:pt x="11152886" y="575056"/>
                  </a:lnTo>
                  <a:lnTo>
                    <a:pt x="11165586" y="575056"/>
                  </a:lnTo>
                  <a:lnTo>
                    <a:pt x="11165586" y="562356"/>
                  </a:lnTo>
                  <a:close/>
                </a:path>
                <a:path extrusionOk="0" h="3205479" w="11228705">
                  <a:moveTo>
                    <a:pt x="11196701" y="2817241"/>
                  </a:moveTo>
                  <a:lnTo>
                    <a:pt x="11184001" y="2817241"/>
                  </a:lnTo>
                  <a:lnTo>
                    <a:pt x="11184001" y="2868041"/>
                  </a:lnTo>
                  <a:lnTo>
                    <a:pt x="11196701" y="2868041"/>
                  </a:lnTo>
                  <a:lnTo>
                    <a:pt x="11196701" y="2817241"/>
                  </a:lnTo>
                  <a:close/>
                </a:path>
                <a:path extrusionOk="0" h="3205479" w="11228705">
                  <a:moveTo>
                    <a:pt x="11196701" y="2766441"/>
                  </a:moveTo>
                  <a:lnTo>
                    <a:pt x="11184001" y="2766441"/>
                  </a:lnTo>
                  <a:lnTo>
                    <a:pt x="11184001" y="2779141"/>
                  </a:lnTo>
                  <a:lnTo>
                    <a:pt x="11196701" y="2779141"/>
                  </a:lnTo>
                  <a:lnTo>
                    <a:pt x="11196701" y="2766441"/>
                  </a:lnTo>
                  <a:close/>
                </a:path>
                <a:path extrusionOk="0" h="3205479" w="11228705">
                  <a:moveTo>
                    <a:pt x="11196701" y="2677541"/>
                  </a:moveTo>
                  <a:lnTo>
                    <a:pt x="11184001" y="2677541"/>
                  </a:lnTo>
                  <a:lnTo>
                    <a:pt x="11184001" y="2728341"/>
                  </a:lnTo>
                  <a:lnTo>
                    <a:pt x="11196701" y="2728341"/>
                  </a:lnTo>
                  <a:lnTo>
                    <a:pt x="11196701" y="2677541"/>
                  </a:lnTo>
                  <a:close/>
                </a:path>
                <a:path extrusionOk="0" h="3205479" w="11228705">
                  <a:moveTo>
                    <a:pt x="11196701" y="2626741"/>
                  </a:moveTo>
                  <a:lnTo>
                    <a:pt x="11184001" y="2626741"/>
                  </a:lnTo>
                  <a:lnTo>
                    <a:pt x="11184001" y="2639441"/>
                  </a:lnTo>
                  <a:lnTo>
                    <a:pt x="11196701" y="2639441"/>
                  </a:lnTo>
                  <a:lnTo>
                    <a:pt x="11196701" y="2626741"/>
                  </a:lnTo>
                  <a:close/>
                </a:path>
                <a:path extrusionOk="0" h="3205479" w="11228705">
                  <a:moveTo>
                    <a:pt x="11196701" y="2537841"/>
                  </a:moveTo>
                  <a:lnTo>
                    <a:pt x="11184001" y="2537841"/>
                  </a:lnTo>
                  <a:lnTo>
                    <a:pt x="11184001" y="2588641"/>
                  </a:lnTo>
                  <a:lnTo>
                    <a:pt x="11196701" y="2588641"/>
                  </a:lnTo>
                  <a:lnTo>
                    <a:pt x="11196701" y="2537841"/>
                  </a:lnTo>
                  <a:close/>
                </a:path>
                <a:path extrusionOk="0" h="3205479" w="11228705">
                  <a:moveTo>
                    <a:pt x="11196701" y="2487041"/>
                  </a:moveTo>
                  <a:lnTo>
                    <a:pt x="11184001" y="2487041"/>
                  </a:lnTo>
                  <a:lnTo>
                    <a:pt x="11184001" y="2499741"/>
                  </a:lnTo>
                  <a:lnTo>
                    <a:pt x="11196701" y="2499741"/>
                  </a:lnTo>
                  <a:lnTo>
                    <a:pt x="11196701" y="2487041"/>
                  </a:lnTo>
                  <a:close/>
                </a:path>
                <a:path extrusionOk="0" h="3205479" w="11228705">
                  <a:moveTo>
                    <a:pt x="11196701" y="2398141"/>
                  </a:moveTo>
                  <a:lnTo>
                    <a:pt x="11184001" y="2398141"/>
                  </a:lnTo>
                  <a:lnTo>
                    <a:pt x="11184001" y="2448941"/>
                  </a:lnTo>
                  <a:lnTo>
                    <a:pt x="11196701" y="2448941"/>
                  </a:lnTo>
                  <a:lnTo>
                    <a:pt x="11196701" y="2398141"/>
                  </a:lnTo>
                  <a:close/>
                </a:path>
                <a:path extrusionOk="0" h="3205479" w="11228705">
                  <a:moveTo>
                    <a:pt x="11196701" y="2347341"/>
                  </a:moveTo>
                  <a:lnTo>
                    <a:pt x="11184001" y="2347341"/>
                  </a:lnTo>
                  <a:lnTo>
                    <a:pt x="11184001" y="2360041"/>
                  </a:lnTo>
                  <a:lnTo>
                    <a:pt x="11196701" y="2360041"/>
                  </a:lnTo>
                  <a:lnTo>
                    <a:pt x="11196701" y="2347341"/>
                  </a:lnTo>
                  <a:close/>
                </a:path>
                <a:path extrusionOk="0" h="3205479" w="11228705">
                  <a:moveTo>
                    <a:pt x="11196701" y="2258441"/>
                  </a:moveTo>
                  <a:lnTo>
                    <a:pt x="11184001" y="2258441"/>
                  </a:lnTo>
                  <a:lnTo>
                    <a:pt x="11184001" y="2309241"/>
                  </a:lnTo>
                  <a:lnTo>
                    <a:pt x="11196701" y="2309241"/>
                  </a:lnTo>
                  <a:lnTo>
                    <a:pt x="11196701" y="2258441"/>
                  </a:lnTo>
                  <a:close/>
                </a:path>
                <a:path extrusionOk="0" h="3205479" w="11228705">
                  <a:moveTo>
                    <a:pt x="11196701" y="2207641"/>
                  </a:moveTo>
                  <a:lnTo>
                    <a:pt x="11184001" y="2207641"/>
                  </a:lnTo>
                  <a:lnTo>
                    <a:pt x="11184001" y="2220341"/>
                  </a:lnTo>
                  <a:lnTo>
                    <a:pt x="11196701" y="2220341"/>
                  </a:lnTo>
                  <a:lnTo>
                    <a:pt x="11196701" y="2207641"/>
                  </a:lnTo>
                  <a:close/>
                </a:path>
                <a:path extrusionOk="0" h="3205479" w="11228705">
                  <a:moveTo>
                    <a:pt x="11196701" y="2118741"/>
                  </a:moveTo>
                  <a:lnTo>
                    <a:pt x="11184001" y="2118741"/>
                  </a:lnTo>
                  <a:lnTo>
                    <a:pt x="11184001" y="2169541"/>
                  </a:lnTo>
                  <a:lnTo>
                    <a:pt x="11196701" y="2169541"/>
                  </a:lnTo>
                  <a:lnTo>
                    <a:pt x="11196701" y="2118741"/>
                  </a:lnTo>
                  <a:close/>
                </a:path>
                <a:path extrusionOk="0" h="3205479" w="11228705">
                  <a:moveTo>
                    <a:pt x="11196701" y="2067941"/>
                  </a:moveTo>
                  <a:lnTo>
                    <a:pt x="11184001" y="2067941"/>
                  </a:lnTo>
                  <a:lnTo>
                    <a:pt x="11184001" y="2080641"/>
                  </a:lnTo>
                  <a:lnTo>
                    <a:pt x="11196701" y="2080641"/>
                  </a:lnTo>
                  <a:lnTo>
                    <a:pt x="11196701" y="2067941"/>
                  </a:lnTo>
                  <a:close/>
                </a:path>
                <a:path extrusionOk="0" h="3205479" w="11228705">
                  <a:moveTo>
                    <a:pt x="11196701" y="1979041"/>
                  </a:moveTo>
                  <a:lnTo>
                    <a:pt x="11184001" y="1979041"/>
                  </a:lnTo>
                  <a:lnTo>
                    <a:pt x="11184001" y="2029841"/>
                  </a:lnTo>
                  <a:lnTo>
                    <a:pt x="11196701" y="2029841"/>
                  </a:lnTo>
                  <a:lnTo>
                    <a:pt x="11196701" y="1979041"/>
                  </a:lnTo>
                  <a:close/>
                </a:path>
                <a:path extrusionOk="0" h="3205479" w="11228705">
                  <a:moveTo>
                    <a:pt x="11196701" y="1928241"/>
                  </a:moveTo>
                  <a:lnTo>
                    <a:pt x="11184001" y="1928241"/>
                  </a:lnTo>
                  <a:lnTo>
                    <a:pt x="11184001" y="1940941"/>
                  </a:lnTo>
                  <a:lnTo>
                    <a:pt x="11196701" y="1940941"/>
                  </a:lnTo>
                  <a:lnTo>
                    <a:pt x="11196701" y="1928241"/>
                  </a:lnTo>
                  <a:close/>
                </a:path>
                <a:path extrusionOk="0" h="3205479" w="11228705">
                  <a:moveTo>
                    <a:pt x="11196701" y="1839341"/>
                  </a:moveTo>
                  <a:lnTo>
                    <a:pt x="11184001" y="1839341"/>
                  </a:lnTo>
                  <a:lnTo>
                    <a:pt x="11184001" y="1890141"/>
                  </a:lnTo>
                  <a:lnTo>
                    <a:pt x="11196701" y="1890141"/>
                  </a:lnTo>
                  <a:lnTo>
                    <a:pt x="11196701" y="1839341"/>
                  </a:lnTo>
                  <a:close/>
                </a:path>
                <a:path extrusionOk="0" h="3205479" w="11228705">
                  <a:moveTo>
                    <a:pt x="11196701" y="1788541"/>
                  </a:moveTo>
                  <a:lnTo>
                    <a:pt x="11184001" y="1788541"/>
                  </a:lnTo>
                  <a:lnTo>
                    <a:pt x="11184001" y="1801241"/>
                  </a:lnTo>
                  <a:lnTo>
                    <a:pt x="11196701" y="1801241"/>
                  </a:lnTo>
                  <a:lnTo>
                    <a:pt x="11196701" y="1788541"/>
                  </a:lnTo>
                  <a:close/>
                </a:path>
                <a:path extrusionOk="0" h="3205479" w="11228705">
                  <a:moveTo>
                    <a:pt x="11196701" y="1699641"/>
                  </a:moveTo>
                  <a:lnTo>
                    <a:pt x="11184001" y="1699641"/>
                  </a:lnTo>
                  <a:lnTo>
                    <a:pt x="11184001" y="1750441"/>
                  </a:lnTo>
                  <a:lnTo>
                    <a:pt x="11196701" y="1750441"/>
                  </a:lnTo>
                  <a:lnTo>
                    <a:pt x="11196701" y="1699641"/>
                  </a:lnTo>
                  <a:close/>
                </a:path>
                <a:path extrusionOk="0" h="3205479" w="11228705">
                  <a:moveTo>
                    <a:pt x="11196701" y="1648841"/>
                  </a:moveTo>
                  <a:lnTo>
                    <a:pt x="11184001" y="1648841"/>
                  </a:lnTo>
                  <a:lnTo>
                    <a:pt x="11184001" y="1661541"/>
                  </a:lnTo>
                  <a:lnTo>
                    <a:pt x="11196701" y="1661541"/>
                  </a:lnTo>
                  <a:lnTo>
                    <a:pt x="11196701" y="1648841"/>
                  </a:lnTo>
                  <a:close/>
                </a:path>
                <a:path extrusionOk="0" h="3205479" w="11228705">
                  <a:moveTo>
                    <a:pt x="11196701" y="1559941"/>
                  </a:moveTo>
                  <a:lnTo>
                    <a:pt x="11184001" y="1559941"/>
                  </a:lnTo>
                  <a:lnTo>
                    <a:pt x="11184001" y="1610741"/>
                  </a:lnTo>
                  <a:lnTo>
                    <a:pt x="11196701" y="1610741"/>
                  </a:lnTo>
                  <a:lnTo>
                    <a:pt x="11196701" y="1559941"/>
                  </a:lnTo>
                  <a:close/>
                </a:path>
                <a:path extrusionOk="0" h="3205479" w="11228705">
                  <a:moveTo>
                    <a:pt x="11196701" y="1509141"/>
                  </a:moveTo>
                  <a:lnTo>
                    <a:pt x="11184001" y="1509141"/>
                  </a:lnTo>
                  <a:lnTo>
                    <a:pt x="11184001" y="1521841"/>
                  </a:lnTo>
                  <a:lnTo>
                    <a:pt x="11196701" y="1521841"/>
                  </a:lnTo>
                  <a:lnTo>
                    <a:pt x="11196701" y="1509141"/>
                  </a:lnTo>
                  <a:close/>
                </a:path>
                <a:path extrusionOk="0" h="3205479" w="11228705">
                  <a:moveTo>
                    <a:pt x="11196701" y="1420253"/>
                  </a:moveTo>
                  <a:lnTo>
                    <a:pt x="11184001" y="1420253"/>
                  </a:lnTo>
                  <a:lnTo>
                    <a:pt x="11184001" y="1471041"/>
                  </a:lnTo>
                  <a:lnTo>
                    <a:pt x="11196701" y="1471041"/>
                  </a:lnTo>
                  <a:lnTo>
                    <a:pt x="11196701" y="1420253"/>
                  </a:lnTo>
                  <a:close/>
                </a:path>
                <a:path extrusionOk="0" h="3205479" w="11228705">
                  <a:moveTo>
                    <a:pt x="11196701" y="1369441"/>
                  </a:moveTo>
                  <a:lnTo>
                    <a:pt x="11184001" y="1369441"/>
                  </a:lnTo>
                  <a:lnTo>
                    <a:pt x="11184001" y="1382141"/>
                  </a:lnTo>
                  <a:lnTo>
                    <a:pt x="11196701" y="1382141"/>
                  </a:lnTo>
                  <a:lnTo>
                    <a:pt x="11196701" y="1369441"/>
                  </a:lnTo>
                  <a:close/>
                </a:path>
                <a:path extrusionOk="0" h="3205479" w="11228705">
                  <a:moveTo>
                    <a:pt x="11196701" y="1280541"/>
                  </a:moveTo>
                  <a:lnTo>
                    <a:pt x="11184001" y="1280541"/>
                  </a:lnTo>
                  <a:lnTo>
                    <a:pt x="11184001" y="1331341"/>
                  </a:lnTo>
                  <a:lnTo>
                    <a:pt x="11196701" y="1331341"/>
                  </a:lnTo>
                  <a:lnTo>
                    <a:pt x="11196701" y="1280541"/>
                  </a:lnTo>
                  <a:close/>
                </a:path>
                <a:path extrusionOk="0" h="3205479" w="11228705">
                  <a:moveTo>
                    <a:pt x="11196701" y="1229741"/>
                  </a:moveTo>
                  <a:lnTo>
                    <a:pt x="11184001" y="1229741"/>
                  </a:lnTo>
                  <a:lnTo>
                    <a:pt x="11184001" y="1242441"/>
                  </a:lnTo>
                  <a:lnTo>
                    <a:pt x="11196701" y="1242441"/>
                  </a:lnTo>
                  <a:lnTo>
                    <a:pt x="11196701" y="1229741"/>
                  </a:lnTo>
                  <a:close/>
                </a:path>
                <a:path extrusionOk="0" h="3205479" w="11228705">
                  <a:moveTo>
                    <a:pt x="11196701" y="1140841"/>
                  </a:moveTo>
                  <a:lnTo>
                    <a:pt x="11184001" y="1140841"/>
                  </a:lnTo>
                  <a:lnTo>
                    <a:pt x="11184001" y="1191641"/>
                  </a:lnTo>
                  <a:lnTo>
                    <a:pt x="11196701" y="1191641"/>
                  </a:lnTo>
                  <a:lnTo>
                    <a:pt x="11196701" y="1140841"/>
                  </a:lnTo>
                  <a:close/>
                </a:path>
                <a:path extrusionOk="0" h="3205479" w="11228705">
                  <a:moveTo>
                    <a:pt x="11196701" y="1090041"/>
                  </a:moveTo>
                  <a:lnTo>
                    <a:pt x="11184001" y="1090041"/>
                  </a:lnTo>
                  <a:lnTo>
                    <a:pt x="11184001" y="1102741"/>
                  </a:lnTo>
                  <a:lnTo>
                    <a:pt x="11196701" y="1102741"/>
                  </a:lnTo>
                  <a:lnTo>
                    <a:pt x="11196701" y="1090041"/>
                  </a:lnTo>
                  <a:close/>
                </a:path>
                <a:path extrusionOk="0" h="3205479" w="11228705">
                  <a:moveTo>
                    <a:pt x="11196701" y="1001141"/>
                  </a:moveTo>
                  <a:lnTo>
                    <a:pt x="11184001" y="1001141"/>
                  </a:lnTo>
                  <a:lnTo>
                    <a:pt x="11184001" y="1051941"/>
                  </a:lnTo>
                  <a:lnTo>
                    <a:pt x="11196701" y="1051941"/>
                  </a:lnTo>
                  <a:lnTo>
                    <a:pt x="11196701" y="1001141"/>
                  </a:lnTo>
                  <a:close/>
                </a:path>
                <a:path extrusionOk="0" h="3205479" w="11228705">
                  <a:moveTo>
                    <a:pt x="11196701" y="950341"/>
                  </a:moveTo>
                  <a:lnTo>
                    <a:pt x="11184001" y="950341"/>
                  </a:lnTo>
                  <a:lnTo>
                    <a:pt x="11184001" y="963041"/>
                  </a:lnTo>
                  <a:lnTo>
                    <a:pt x="11196701" y="963041"/>
                  </a:lnTo>
                  <a:lnTo>
                    <a:pt x="11196701" y="950341"/>
                  </a:lnTo>
                  <a:close/>
                </a:path>
                <a:path extrusionOk="0" h="3205479" w="11228705">
                  <a:moveTo>
                    <a:pt x="11196701" y="861441"/>
                  </a:moveTo>
                  <a:lnTo>
                    <a:pt x="11184001" y="861441"/>
                  </a:lnTo>
                  <a:lnTo>
                    <a:pt x="11184001" y="912241"/>
                  </a:lnTo>
                  <a:lnTo>
                    <a:pt x="11196701" y="912241"/>
                  </a:lnTo>
                  <a:lnTo>
                    <a:pt x="11196701" y="861441"/>
                  </a:lnTo>
                  <a:close/>
                </a:path>
                <a:path extrusionOk="0" h="3205479" w="11228705">
                  <a:moveTo>
                    <a:pt x="11196701" y="810641"/>
                  </a:moveTo>
                  <a:lnTo>
                    <a:pt x="11184001" y="810641"/>
                  </a:lnTo>
                  <a:lnTo>
                    <a:pt x="11184001" y="823341"/>
                  </a:lnTo>
                  <a:lnTo>
                    <a:pt x="11196701" y="823341"/>
                  </a:lnTo>
                  <a:lnTo>
                    <a:pt x="11196701" y="810641"/>
                  </a:lnTo>
                  <a:close/>
                </a:path>
                <a:path extrusionOk="0" h="3205479" w="11228705">
                  <a:moveTo>
                    <a:pt x="11196701" y="721741"/>
                  </a:moveTo>
                  <a:lnTo>
                    <a:pt x="11184001" y="721741"/>
                  </a:lnTo>
                  <a:lnTo>
                    <a:pt x="11184001" y="772541"/>
                  </a:lnTo>
                  <a:lnTo>
                    <a:pt x="11196701" y="772541"/>
                  </a:lnTo>
                  <a:lnTo>
                    <a:pt x="11196701" y="721741"/>
                  </a:lnTo>
                  <a:close/>
                </a:path>
                <a:path extrusionOk="0" h="3205479" w="11228705">
                  <a:moveTo>
                    <a:pt x="11196701" y="670941"/>
                  </a:moveTo>
                  <a:lnTo>
                    <a:pt x="11184001" y="670941"/>
                  </a:lnTo>
                  <a:lnTo>
                    <a:pt x="11184001" y="683641"/>
                  </a:lnTo>
                  <a:lnTo>
                    <a:pt x="11196701" y="683641"/>
                  </a:lnTo>
                  <a:lnTo>
                    <a:pt x="11196701" y="670941"/>
                  </a:lnTo>
                  <a:close/>
                </a:path>
                <a:path extrusionOk="0" h="3205479" w="11228705">
                  <a:moveTo>
                    <a:pt x="11196701" y="582041"/>
                  </a:moveTo>
                  <a:lnTo>
                    <a:pt x="11184001" y="582041"/>
                  </a:lnTo>
                  <a:lnTo>
                    <a:pt x="11184001" y="632841"/>
                  </a:lnTo>
                  <a:lnTo>
                    <a:pt x="11196701" y="632841"/>
                  </a:lnTo>
                  <a:lnTo>
                    <a:pt x="11196701" y="582041"/>
                  </a:lnTo>
                  <a:close/>
                </a:path>
                <a:path extrusionOk="0" h="3205479" w="11228705">
                  <a:moveTo>
                    <a:pt x="11228451" y="2914904"/>
                  </a:moveTo>
                  <a:lnTo>
                    <a:pt x="11196701" y="2914904"/>
                  </a:lnTo>
                  <a:lnTo>
                    <a:pt x="11196701" y="2906141"/>
                  </a:lnTo>
                  <a:lnTo>
                    <a:pt x="11184001" y="2906141"/>
                  </a:lnTo>
                  <a:lnTo>
                    <a:pt x="11184001" y="2914904"/>
                  </a:lnTo>
                  <a:lnTo>
                    <a:pt x="11152251" y="2914904"/>
                  </a:lnTo>
                  <a:lnTo>
                    <a:pt x="11190351" y="2991104"/>
                  </a:lnTo>
                  <a:lnTo>
                    <a:pt x="11226483" y="2918841"/>
                  </a:lnTo>
                  <a:lnTo>
                    <a:pt x="11228451" y="2914904"/>
                  </a:lnTo>
                  <a:close/>
                </a:path>
              </a:pathLst>
            </a:custGeom>
            <a:solidFill>
              <a:srgbClr val="FF85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59" name="Google Shape;3259;p11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0431780" y="6036563"/>
              <a:ext cx="1522476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0" name="Google Shape;3260;p119"/>
          <p:cNvSpPr txBox="1"/>
          <p:nvPr/>
        </p:nvSpPr>
        <p:spPr>
          <a:xfrm>
            <a:off x="2747772" y="1459991"/>
            <a:ext cx="1475740" cy="353695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39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-–replicas=100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1" name="Google Shape;3261;p119"/>
          <p:cNvSpPr txBox="1"/>
          <p:nvPr/>
        </p:nvSpPr>
        <p:spPr>
          <a:xfrm>
            <a:off x="530351" y="1459991"/>
            <a:ext cx="7157084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service create	nodejs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12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1" name="Google Shape;327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2" name="Google Shape;327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4447" y="499872"/>
            <a:ext cx="64007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3" name="Google Shape;3273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307" y="513587"/>
            <a:ext cx="97536" cy="10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274" name="Google Shape;3274;p121"/>
          <p:cNvSpPr/>
          <p:nvPr/>
        </p:nvSpPr>
        <p:spPr>
          <a:xfrm>
            <a:off x="2615183" y="295656"/>
            <a:ext cx="52069" cy="52069"/>
          </a:xfrm>
          <a:custGeom>
            <a:rect b="b" l="l" r="r" t="t"/>
            <a:pathLst>
              <a:path extrusionOk="0" h="52070" w="52069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5" name="Google Shape;3275;p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1048" y="565404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6" name="Google Shape;3276;p1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9880" y="542544"/>
            <a:ext cx="74675" cy="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Google Shape;3277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95788" y="542544"/>
            <a:ext cx="70103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Google Shape;3278;p1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45011" y="778763"/>
            <a:ext cx="71628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9" name="Google Shape;3279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37716" y="870203"/>
            <a:ext cx="68580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0" name="Google Shape;3280;p1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96756" y="679704"/>
            <a:ext cx="99060" cy="9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1" name="Google Shape;3281;p1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4981955"/>
            <a:ext cx="12191999" cy="8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p121"/>
          <p:cNvSpPr/>
          <p:nvPr/>
        </p:nvSpPr>
        <p:spPr>
          <a:xfrm>
            <a:off x="5465064" y="272795"/>
            <a:ext cx="52069" cy="53340"/>
          </a:xfrm>
          <a:custGeom>
            <a:rect b="b" l="l" r="r" t="t"/>
            <a:pathLst>
              <a:path extrusionOk="0" h="53339" w="52070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3" name="Google Shape;3283;p1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882628" y="286511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4" name="Google Shape;3284;p1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87596" y="847344"/>
            <a:ext cx="68579" cy="7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5" name="Google Shape;3285;p1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13816" y="262127"/>
            <a:ext cx="64008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6" name="Google Shape;3286;p1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9247" y="304800"/>
            <a:ext cx="74675" cy="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121"/>
          <p:cNvSpPr/>
          <p:nvPr/>
        </p:nvSpPr>
        <p:spPr>
          <a:xfrm>
            <a:off x="128015" y="99060"/>
            <a:ext cx="52069" cy="53340"/>
          </a:xfrm>
          <a:custGeom>
            <a:rect b="b" l="l" r="r" t="t"/>
            <a:pathLst>
              <a:path extrusionOk="0" h="53339" w="5206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8" name="Google Shape;3288;p121"/>
          <p:cNvSpPr/>
          <p:nvPr/>
        </p:nvSpPr>
        <p:spPr>
          <a:xfrm>
            <a:off x="5290807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121"/>
          <p:cNvSpPr/>
          <p:nvPr/>
        </p:nvSpPr>
        <p:spPr>
          <a:xfrm>
            <a:off x="8124007" y="0"/>
            <a:ext cx="1490345" cy="708660"/>
          </a:xfrm>
          <a:custGeom>
            <a:rect b="b" l="l" r="r" t="t"/>
            <a:pathLst>
              <a:path extrusionOk="0" h="708660" w="1490345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extrusionOk="0" h="708660" w="1490345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extrusionOk="0" h="708660" w="1490345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0" name="Google Shape;3290;p121"/>
          <p:cNvSpPr/>
          <p:nvPr/>
        </p:nvSpPr>
        <p:spPr>
          <a:xfrm>
            <a:off x="575576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121"/>
          <p:cNvSpPr/>
          <p:nvPr/>
        </p:nvSpPr>
        <p:spPr>
          <a:xfrm>
            <a:off x="3407227" y="0"/>
            <a:ext cx="1491615" cy="708660"/>
          </a:xfrm>
          <a:custGeom>
            <a:rect b="b" l="l" r="r" t="t"/>
            <a:pathLst>
              <a:path extrusionOk="0" h="708660" w="1491614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extrusionOk="0" h="708660" w="1491614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extrusionOk="0" h="708660" w="1491614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121"/>
          <p:cNvSpPr/>
          <p:nvPr/>
        </p:nvSpPr>
        <p:spPr>
          <a:xfrm>
            <a:off x="10006063" y="0"/>
            <a:ext cx="2186305" cy="731520"/>
          </a:xfrm>
          <a:custGeom>
            <a:rect b="b" l="l" r="r" t="t"/>
            <a:pathLst>
              <a:path extrusionOk="0" h="731520" w="2186304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3" name="Google Shape;3293;p121"/>
          <p:cNvSpPr/>
          <p:nvPr/>
        </p:nvSpPr>
        <p:spPr>
          <a:xfrm>
            <a:off x="0" y="0"/>
            <a:ext cx="182245" cy="433070"/>
          </a:xfrm>
          <a:custGeom>
            <a:rect b="b" l="l" r="r" t="t"/>
            <a:pathLst>
              <a:path extrusionOk="0" h="433070" w="182245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4" name="Google Shape;3294;p121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121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Google Shape;3296;p121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Google Shape;3297;p121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Google Shape;3298;p121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p121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0" name="Google Shape;3300;p1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59763" y="4895062"/>
            <a:ext cx="1524000" cy="90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1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474720" y="5090134"/>
            <a:ext cx="1524000" cy="90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2" name="Google Shape;3302;p1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01284" y="4860010"/>
            <a:ext cx="1525523" cy="90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3" name="Google Shape;3303;p1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438388" y="4890490"/>
            <a:ext cx="1524000" cy="9007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p121"/>
          <p:cNvGrpSpPr/>
          <p:nvPr/>
        </p:nvGrpSpPr>
        <p:grpSpPr>
          <a:xfrm>
            <a:off x="0" y="582168"/>
            <a:ext cx="12192000" cy="5209031"/>
            <a:chOff x="0" y="582168"/>
            <a:chExt cx="12192000" cy="5209031"/>
          </a:xfrm>
        </p:grpSpPr>
        <p:pic>
          <p:nvPicPr>
            <p:cNvPr id="3305" name="Google Shape;3305;p1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1173968" y="4890490"/>
              <a:ext cx="1018031" cy="9007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6" name="Google Shape;3306;p121"/>
            <p:cNvSpPr/>
            <p:nvPr/>
          </p:nvSpPr>
          <p:spPr>
            <a:xfrm>
              <a:off x="0" y="5239512"/>
              <a:ext cx="12192000" cy="543560"/>
            </a:xfrm>
            <a:custGeom>
              <a:rect b="b" l="l" r="r" t="t"/>
              <a:pathLst>
                <a:path extrusionOk="0" h="543560" w="1219200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07" name="Google Shape;3307;p1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468879" y="582168"/>
              <a:ext cx="7189089" cy="4541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8" name="Google Shape;3308;p121"/>
          <p:cNvSpPr txBox="1"/>
          <p:nvPr>
            <p:ph type="title"/>
          </p:nvPr>
        </p:nvSpPr>
        <p:spPr>
          <a:xfrm>
            <a:off x="4236846" y="1835353"/>
            <a:ext cx="36867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3185" rtl="0" algn="l">
              <a:lnSpc>
                <a:spcPct val="64444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	o	c	k	e	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2700" rtl="0" algn="l">
              <a:lnSpc>
                <a:spcPct val="99166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swarm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9" name="Google Shape;3309;p1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424159" y="6336791"/>
            <a:ext cx="1524000" cy="3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122"/>
          <p:cNvSpPr txBox="1"/>
          <p:nvPr/>
        </p:nvSpPr>
        <p:spPr>
          <a:xfrm>
            <a:off x="471322" y="364058"/>
            <a:ext cx="209359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Solutions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5" name="Google Shape;3315;p122"/>
          <p:cNvSpPr/>
          <p:nvPr/>
        </p:nvSpPr>
        <p:spPr>
          <a:xfrm>
            <a:off x="1757172" y="1729739"/>
            <a:ext cx="2847340" cy="3865245"/>
          </a:xfrm>
          <a:custGeom>
            <a:rect b="b" l="l" r="r" t="t"/>
            <a:pathLst>
              <a:path extrusionOk="0" h="3865245" w="2847340">
                <a:moveTo>
                  <a:pt x="2846831" y="0"/>
                </a:moveTo>
                <a:lnTo>
                  <a:pt x="0" y="0"/>
                </a:lnTo>
                <a:lnTo>
                  <a:pt x="0" y="3864864"/>
                </a:lnTo>
                <a:lnTo>
                  <a:pt x="2846831" y="3864864"/>
                </a:lnTo>
                <a:lnTo>
                  <a:pt x="2846831" y="0"/>
                </a:lnTo>
                <a:close/>
              </a:path>
            </a:pathLst>
          </a:custGeom>
          <a:solidFill>
            <a:srgbClr val="CC00F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122"/>
          <p:cNvSpPr txBox="1"/>
          <p:nvPr/>
        </p:nvSpPr>
        <p:spPr>
          <a:xfrm>
            <a:off x="1757172" y="1729739"/>
            <a:ext cx="5694045" cy="3865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5445" marR="0" rtl="0" algn="l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 Swarm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7" name="Google Shape;3317;p122"/>
          <p:cNvGrpSpPr/>
          <p:nvPr/>
        </p:nvGrpSpPr>
        <p:grpSpPr>
          <a:xfrm>
            <a:off x="2497835" y="1729739"/>
            <a:ext cx="7801610" cy="3865245"/>
            <a:chOff x="2497835" y="1729739"/>
            <a:chExt cx="7801610" cy="3865245"/>
          </a:xfrm>
        </p:grpSpPr>
        <p:sp>
          <p:nvSpPr>
            <p:cNvPr id="3318" name="Google Shape;3318;p122"/>
            <p:cNvSpPr/>
            <p:nvPr/>
          </p:nvSpPr>
          <p:spPr>
            <a:xfrm>
              <a:off x="4604003" y="1729739"/>
              <a:ext cx="2847340" cy="3865245"/>
            </a:xfrm>
            <a:custGeom>
              <a:rect b="b" l="l" r="r" t="t"/>
              <a:pathLst>
                <a:path extrusionOk="0" h="3865245" w="2847340">
                  <a:moveTo>
                    <a:pt x="2846831" y="0"/>
                  </a:moveTo>
                  <a:lnTo>
                    <a:pt x="0" y="0"/>
                  </a:lnTo>
                  <a:lnTo>
                    <a:pt x="0" y="3864864"/>
                  </a:lnTo>
                  <a:lnTo>
                    <a:pt x="2846831" y="3864864"/>
                  </a:lnTo>
                  <a:lnTo>
                    <a:pt x="2846831" y="0"/>
                  </a:lnTo>
                  <a:close/>
                </a:path>
              </a:pathLst>
            </a:custGeom>
            <a:solidFill>
              <a:srgbClr val="9933F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122"/>
            <p:cNvSpPr/>
            <p:nvPr/>
          </p:nvSpPr>
          <p:spPr>
            <a:xfrm>
              <a:off x="7450835" y="1729739"/>
              <a:ext cx="2848610" cy="3865245"/>
            </a:xfrm>
            <a:custGeom>
              <a:rect b="b" l="l" r="r" t="t"/>
              <a:pathLst>
                <a:path extrusionOk="0" h="3865245" w="2848609">
                  <a:moveTo>
                    <a:pt x="2848355" y="0"/>
                  </a:moveTo>
                  <a:lnTo>
                    <a:pt x="0" y="0"/>
                  </a:lnTo>
                  <a:lnTo>
                    <a:pt x="0" y="3864864"/>
                  </a:lnTo>
                  <a:lnTo>
                    <a:pt x="2848355" y="3864864"/>
                  </a:lnTo>
                  <a:lnTo>
                    <a:pt x="2848355" y="0"/>
                  </a:lnTo>
                  <a:close/>
                </a:path>
              </a:pathLst>
            </a:custGeom>
            <a:solidFill>
              <a:srgbClr val="FF0066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20" name="Google Shape;3320;p1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38971" y="2660903"/>
              <a:ext cx="815340" cy="87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1" name="Google Shape;3321;p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10327" y="3607307"/>
              <a:ext cx="2234183" cy="492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2" name="Google Shape;3322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76315" y="2596895"/>
              <a:ext cx="1002791" cy="1002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3" name="Google Shape;3323;p1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97835" y="2493822"/>
              <a:ext cx="1583436" cy="936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4" name="Google Shape;3324;p1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52443" y="2494787"/>
              <a:ext cx="528827" cy="935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5" name="Google Shape;3325;p1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95488" y="3430523"/>
              <a:ext cx="1559052" cy="874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23"/>
          <p:cNvSpPr txBox="1"/>
          <p:nvPr>
            <p:ph type="title"/>
          </p:nvPr>
        </p:nvSpPr>
        <p:spPr>
          <a:xfrm>
            <a:off x="471322" y="364058"/>
            <a:ext cx="32169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swarm</a:t>
            </a:r>
            <a:endParaRPr/>
          </a:p>
        </p:txBody>
      </p:sp>
      <p:sp>
        <p:nvSpPr>
          <p:cNvPr id="3331" name="Google Shape;3331;p123"/>
          <p:cNvSpPr/>
          <p:nvPr/>
        </p:nvSpPr>
        <p:spPr>
          <a:xfrm>
            <a:off x="1187196" y="2933700"/>
            <a:ext cx="2165985" cy="1986280"/>
          </a:xfrm>
          <a:custGeom>
            <a:rect b="b" l="l" r="r" t="t"/>
            <a:pathLst>
              <a:path extrusionOk="0" h="1986279" w="2165985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p123"/>
          <p:cNvSpPr txBox="1"/>
          <p:nvPr/>
        </p:nvSpPr>
        <p:spPr>
          <a:xfrm>
            <a:off x="1187196" y="2933700"/>
            <a:ext cx="2165985" cy="19862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18794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3" name="Google Shape;3333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196" y="4529328"/>
            <a:ext cx="557784" cy="390144"/>
          </a:xfrm>
          <a:prstGeom prst="rect">
            <a:avLst/>
          </a:prstGeom>
          <a:noFill/>
          <a:ln>
            <a:noFill/>
          </a:ln>
        </p:spPr>
      </p:pic>
      <p:sp>
        <p:nvSpPr>
          <p:cNvPr id="3334" name="Google Shape;3334;p123"/>
          <p:cNvSpPr txBox="1"/>
          <p:nvPr/>
        </p:nvSpPr>
        <p:spPr>
          <a:xfrm>
            <a:off x="1274063" y="3048000"/>
            <a:ext cx="942340" cy="50927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2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Google Shape;3335;p123"/>
          <p:cNvSpPr txBox="1"/>
          <p:nvPr/>
        </p:nvSpPr>
        <p:spPr>
          <a:xfrm>
            <a:off x="2269235" y="3048000"/>
            <a:ext cx="942340" cy="50927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6" name="Google Shape;3336;p123"/>
          <p:cNvSpPr txBox="1"/>
          <p:nvPr/>
        </p:nvSpPr>
        <p:spPr>
          <a:xfrm>
            <a:off x="1799844" y="3671315"/>
            <a:ext cx="940435" cy="5080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797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256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7" name="Google Shape;3337;p123"/>
          <p:cNvSpPr/>
          <p:nvPr/>
        </p:nvSpPr>
        <p:spPr>
          <a:xfrm>
            <a:off x="3587496" y="2933700"/>
            <a:ext cx="2165985" cy="1986280"/>
          </a:xfrm>
          <a:custGeom>
            <a:rect b="b" l="l" r="r" t="t"/>
            <a:pathLst>
              <a:path extrusionOk="0" h="1986279" w="2165985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123"/>
          <p:cNvSpPr txBox="1"/>
          <p:nvPr/>
        </p:nvSpPr>
        <p:spPr>
          <a:xfrm>
            <a:off x="3587496" y="2933700"/>
            <a:ext cx="2165985" cy="19862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18794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9" name="Google Shape;3339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496" y="4529328"/>
            <a:ext cx="557784" cy="390144"/>
          </a:xfrm>
          <a:prstGeom prst="rect">
            <a:avLst/>
          </a:prstGeom>
          <a:noFill/>
          <a:ln>
            <a:noFill/>
          </a:ln>
        </p:spPr>
      </p:pic>
      <p:sp>
        <p:nvSpPr>
          <p:cNvPr id="3340" name="Google Shape;3340;p123"/>
          <p:cNvSpPr/>
          <p:nvPr/>
        </p:nvSpPr>
        <p:spPr>
          <a:xfrm>
            <a:off x="5987796" y="2933700"/>
            <a:ext cx="2165985" cy="1986280"/>
          </a:xfrm>
          <a:custGeom>
            <a:rect b="b" l="l" r="r" t="t"/>
            <a:pathLst>
              <a:path extrusionOk="0" h="1986279" w="2165984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Google Shape;3341;p123"/>
          <p:cNvSpPr txBox="1"/>
          <p:nvPr/>
        </p:nvSpPr>
        <p:spPr>
          <a:xfrm>
            <a:off x="5987796" y="2933700"/>
            <a:ext cx="2165985" cy="19862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1943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2" name="Google Shape;3342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796" y="4529328"/>
            <a:ext cx="557783" cy="390144"/>
          </a:xfrm>
          <a:prstGeom prst="rect">
            <a:avLst/>
          </a:prstGeom>
          <a:noFill/>
          <a:ln>
            <a:noFill/>
          </a:ln>
        </p:spPr>
      </p:pic>
      <p:sp>
        <p:nvSpPr>
          <p:cNvPr id="3343" name="Google Shape;3343;p123"/>
          <p:cNvSpPr/>
          <p:nvPr/>
        </p:nvSpPr>
        <p:spPr>
          <a:xfrm>
            <a:off x="8388095" y="2933700"/>
            <a:ext cx="2165985" cy="1986280"/>
          </a:xfrm>
          <a:custGeom>
            <a:rect b="b" l="l" r="r" t="t"/>
            <a:pathLst>
              <a:path extrusionOk="0" h="1986279" w="2165984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4" name="Google Shape;3344;p123"/>
          <p:cNvSpPr txBox="1"/>
          <p:nvPr/>
        </p:nvSpPr>
        <p:spPr>
          <a:xfrm>
            <a:off x="8388095" y="2933700"/>
            <a:ext cx="2165985" cy="19862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1943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5" name="Google Shape;3345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095" y="4529328"/>
            <a:ext cx="557783" cy="390144"/>
          </a:xfrm>
          <a:prstGeom prst="rect">
            <a:avLst/>
          </a:prstGeom>
          <a:noFill/>
          <a:ln>
            <a:noFill/>
          </a:ln>
        </p:spPr>
      </p:pic>
      <p:sp>
        <p:nvSpPr>
          <p:cNvPr id="3346" name="Google Shape;3346;p123"/>
          <p:cNvSpPr txBox="1"/>
          <p:nvPr/>
        </p:nvSpPr>
        <p:spPr>
          <a:xfrm>
            <a:off x="1187196" y="2499360"/>
            <a:ext cx="9366885" cy="327660"/>
          </a:xfrm>
          <a:prstGeom prst="rect">
            <a:avLst/>
          </a:prstGeom>
          <a:solidFill>
            <a:srgbClr val="0FCF9B">
              <a:alpha val="39215"/>
            </a:srgbClr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CCDF"/>
                </a:solidFill>
                <a:latin typeface="Calibri"/>
                <a:ea typeface="Calibri"/>
                <a:cs typeface="Calibri"/>
                <a:sym typeface="Calibri"/>
              </a:rPr>
              <a:t>Docker Swarm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7" name="Google Shape;3347;p123"/>
          <p:cNvSpPr txBox="1"/>
          <p:nvPr/>
        </p:nvSpPr>
        <p:spPr>
          <a:xfrm>
            <a:off x="4178808" y="3084576"/>
            <a:ext cx="942340" cy="5080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8" name="Google Shape;3348;p123"/>
          <p:cNvSpPr txBox="1"/>
          <p:nvPr/>
        </p:nvSpPr>
        <p:spPr>
          <a:xfrm>
            <a:off x="6583680" y="3084576"/>
            <a:ext cx="942340" cy="5080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9" name="Google Shape;3349;p123"/>
          <p:cNvSpPr/>
          <p:nvPr/>
        </p:nvSpPr>
        <p:spPr>
          <a:xfrm>
            <a:off x="9000743" y="3084576"/>
            <a:ext cx="940435" cy="508000"/>
          </a:xfrm>
          <a:custGeom>
            <a:rect b="b" l="l" r="r" t="t"/>
            <a:pathLst>
              <a:path extrusionOk="0" h="508000" w="940434">
                <a:moveTo>
                  <a:pt x="0" y="507491"/>
                </a:moveTo>
                <a:lnTo>
                  <a:pt x="940307" y="507491"/>
                </a:lnTo>
                <a:lnTo>
                  <a:pt x="940307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0" name="Google Shape;3350;p123"/>
          <p:cNvSpPr txBox="1"/>
          <p:nvPr/>
        </p:nvSpPr>
        <p:spPr>
          <a:xfrm>
            <a:off x="9000743" y="3084576"/>
            <a:ext cx="940435" cy="50800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25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124"/>
          <p:cNvSpPr txBox="1"/>
          <p:nvPr>
            <p:ph type="title"/>
          </p:nvPr>
        </p:nvSpPr>
        <p:spPr>
          <a:xfrm>
            <a:off x="471322" y="364058"/>
            <a:ext cx="29433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Setup swarm</a:t>
            </a:r>
            <a:endParaRPr/>
          </a:p>
        </p:txBody>
      </p:sp>
      <p:sp>
        <p:nvSpPr>
          <p:cNvPr id="3356" name="Google Shape;3356;p124"/>
          <p:cNvSpPr/>
          <p:nvPr/>
        </p:nvSpPr>
        <p:spPr>
          <a:xfrm>
            <a:off x="1077467" y="2194560"/>
            <a:ext cx="2165985" cy="1986280"/>
          </a:xfrm>
          <a:custGeom>
            <a:rect b="b" l="l" r="r" t="t"/>
            <a:pathLst>
              <a:path extrusionOk="0" h="1986279" w="2165985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124"/>
          <p:cNvSpPr txBox="1"/>
          <p:nvPr/>
        </p:nvSpPr>
        <p:spPr>
          <a:xfrm>
            <a:off x="1077467" y="2194560"/>
            <a:ext cx="2165985" cy="19862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18794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58" name="Google Shape;3358;p124"/>
          <p:cNvGrpSpPr/>
          <p:nvPr/>
        </p:nvGrpSpPr>
        <p:grpSpPr>
          <a:xfrm>
            <a:off x="1077467" y="2471915"/>
            <a:ext cx="2103120" cy="1708417"/>
            <a:chOff x="1077467" y="2471915"/>
            <a:chExt cx="2103120" cy="1708417"/>
          </a:xfrm>
        </p:grpSpPr>
        <p:pic>
          <p:nvPicPr>
            <p:cNvPr id="3359" name="Google Shape;3359;p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77467" y="3788664"/>
              <a:ext cx="557783" cy="391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0" name="Google Shape;3360;p1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5379" y="2481084"/>
              <a:ext cx="2045208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p1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0139" y="2471915"/>
              <a:ext cx="2001012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2" name="Google Shape;3362;p124"/>
          <p:cNvSpPr txBox="1"/>
          <p:nvPr/>
        </p:nvSpPr>
        <p:spPr>
          <a:xfrm>
            <a:off x="1194816" y="2520695"/>
            <a:ext cx="1931035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swarm init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3" name="Google Shape;3363;p124"/>
          <p:cNvSpPr/>
          <p:nvPr/>
        </p:nvSpPr>
        <p:spPr>
          <a:xfrm>
            <a:off x="3934967" y="2194560"/>
            <a:ext cx="2165985" cy="1986280"/>
          </a:xfrm>
          <a:custGeom>
            <a:rect b="b" l="l" r="r" t="t"/>
            <a:pathLst>
              <a:path extrusionOk="0" h="1986279" w="2165985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Google Shape;3364;p124"/>
          <p:cNvSpPr txBox="1"/>
          <p:nvPr/>
        </p:nvSpPr>
        <p:spPr>
          <a:xfrm>
            <a:off x="3934967" y="2194560"/>
            <a:ext cx="2165985" cy="19862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1943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5" name="Google Shape;3365;p124"/>
          <p:cNvSpPr/>
          <p:nvPr/>
        </p:nvSpPr>
        <p:spPr>
          <a:xfrm>
            <a:off x="6752843" y="2194560"/>
            <a:ext cx="2165985" cy="1986280"/>
          </a:xfrm>
          <a:custGeom>
            <a:rect b="b" l="l" r="r" t="t"/>
            <a:pathLst>
              <a:path extrusionOk="0" h="1986279" w="2165984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6" name="Google Shape;3366;p124"/>
          <p:cNvGrpSpPr/>
          <p:nvPr/>
        </p:nvGrpSpPr>
        <p:grpSpPr>
          <a:xfrm>
            <a:off x="3934967" y="2449080"/>
            <a:ext cx="2103119" cy="1731251"/>
            <a:chOff x="3934967" y="2449080"/>
            <a:chExt cx="2103119" cy="1731251"/>
          </a:xfrm>
        </p:grpSpPr>
        <p:pic>
          <p:nvPicPr>
            <p:cNvPr id="3367" name="Google Shape;3367;p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34967" y="3788663"/>
              <a:ext cx="557784" cy="391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8" name="Google Shape;3368;p1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92879" y="2458224"/>
              <a:ext cx="2045207" cy="775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9" name="Google Shape;3369;p1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77639" y="2449080"/>
              <a:ext cx="2001012" cy="701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0" name="Google Shape;3370;p124"/>
          <p:cNvSpPr txBox="1"/>
          <p:nvPr/>
        </p:nvSpPr>
        <p:spPr>
          <a:xfrm>
            <a:off x="6752843" y="2194560"/>
            <a:ext cx="2165985" cy="19862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1943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1" name="Google Shape;3371;p124"/>
          <p:cNvSpPr/>
          <p:nvPr/>
        </p:nvSpPr>
        <p:spPr>
          <a:xfrm>
            <a:off x="9506711" y="2194560"/>
            <a:ext cx="2165985" cy="1986280"/>
          </a:xfrm>
          <a:custGeom>
            <a:rect b="b" l="l" r="r" t="t"/>
            <a:pathLst>
              <a:path extrusionOk="0" h="1986279" w="2165984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2" name="Google Shape;3372;p124"/>
          <p:cNvGrpSpPr/>
          <p:nvPr/>
        </p:nvGrpSpPr>
        <p:grpSpPr>
          <a:xfrm>
            <a:off x="6752843" y="2471940"/>
            <a:ext cx="2103119" cy="1708392"/>
            <a:chOff x="6752843" y="2471940"/>
            <a:chExt cx="2103119" cy="1708392"/>
          </a:xfrm>
        </p:grpSpPr>
        <p:pic>
          <p:nvPicPr>
            <p:cNvPr id="3373" name="Google Shape;3373;p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52843" y="3788664"/>
              <a:ext cx="557783" cy="391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4" name="Google Shape;3374;p1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10755" y="2479522"/>
              <a:ext cx="2045207" cy="777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5" name="Google Shape;3375;p1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95515" y="2471940"/>
              <a:ext cx="2001012" cy="701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6" name="Google Shape;3376;p124"/>
          <p:cNvSpPr txBox="1"/>
          <p:nvPr/>
        </p:nvSpPr>
        <p:spPr>
          <a:xfrm>
            <a:off x="9506711" y="2194560"/>
            <a:ext cx="2165985" cy="19862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20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7" name="Google Shape;3377;p124"/>
          <p:cNvGrpSpPr/>
          <p:nvPr/>
        </p:nvGrpSpPr>
        <p:grpSpPr>
          <a:xfrm>
            <a:off x="9506711" y="2479560"/>
            <a:ext cx="2104643" cy="1700771"/>
            <a:chOff x="9506711" y="2479560"/>
            <a:chExt cx="2104643" cy="1700771"/>
          </a:xfrm>
        </p:grpSpPr>
        <p:pic>
          <p:nvPicPr>
            <p:cNvPr id="3378" name="Google Shape;3378;p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06711" y="3788663"/>
              <a:ext cx="557783" cy="391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9" name="Google Shape;3379;p1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564623" y="2487142"/>
              <a:ext cx="2046731" cy="777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p1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549383" y="2479560"/>
              <a:ext cx="2001012" cy="701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1" name="Google Shape;3381;p124"/>
          <p:cNvSpPr txBox="1"/>
          <p:nvPr/>
        </p:nvSpPr>
        <p:spPr>
          <a:xfrm>
            <a:off x="4052315" y="2497835"/>
            <a:ext cx="1931035" cy="6629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0" marR="15938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swarm join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938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--token &lt;token&gt;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2" name="Google Shape;3382;p124"/>
          <p:cNvSpPr txBox="1"/>
          <p:nvPr/>
        </p:nvSpPr>
        <p:spPr>
          <a:xfrm>
            <a:off x="6870192" y="2519172"/>
            <a:ext cx="1931035" cy="66484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0" marR="15875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swarm join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875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--token &lt;token&gt;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3" name="Google Shape;3383;p124"/>
          <p:cNvSpPr txBox="1"/>
          <p:nvPr/>
        </p:nvSpPr>
        <p:spPr>
          <a:xfrm>
            <a:off x="9624059" y="2526792"/>
            <a:ext cx="1932939" cy="66484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0" marR="15938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swarm join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938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--token &lt;token&gt;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4" name="Google Shape;3384;p124"/>
          <p:cNvSpPr txBox="1"/>
          <p:nvPr/>
        </p:nvSpPr>
        <p:spPr>
          <a:xfrm>
            <a:off x="1380236" y="1838909"/>
            <a:ext cx="154876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Swarm Manager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5" name="Google Shape;3385;p1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77467" y="4692396"/>
            <a:ext cx="10619232" cy="1495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6" name="Google Shape;3386;p124"/>
          <p:cNvGrpSpPr/>
          <p:nvPr/>
        </p:nvGrpSpPr>
        <p:grpSpPr>
          <a:xfrm>
            <a:off x="1077468" y="5462016"/>
            <a:ext cx="10652760" cy="314325"/>
            <a:chOff x="1077468" y="5462016"/>
            <a:chExt cx="10652760" cy="314325"/>
          </a:xfrm>
        </p:grpSpPr>
        <p:sp>
          <p:nvSpPr>
            <p:cNvPr id="3387" name="Google Shape;3387;p124"/>
            <p:cNvSpPr/>
            <p:nvPr/>
          </p:nvSpPr>
          <p:spPr>
            <a:xfrm>
              <a:off x="1077468" y="5462016"/>
              <a:ext cx="10652760" cy="314325"/>
            </a:xfrm>
            <a:custGeom>
              <a:rect b="b" l="l" r="r" t="t"/>
              <a:pathLst>
                <a:path extrusionOk="0" h="314325" w="10652760">
                  <a:moveTo>
                    <a:pt x="1065276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0652760" y="313944"/>
                  </a:lnTo>
                  <a:lnTo>
                    <a:pt x="10652760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124"/>
            <p:cNvSpPr/>
            <p:nvPr/>
          </p:nvSpPr>
          <p:spPr>
            <a:xfrm>
              <a:off x="1077468" y="5462016"/>
              <a:ext cx="10652760" cy="314325"/>
            </a:xfrm>
            <a:custGeom>
              <a:rect b="b" l="l" r="r" t="t"/>
              <a:pathLst>
                <a:path extrusionOk="0" h="314325" w="10652760">
                  <a:moveTo>
                    <a:pt x="0" y="313944"/>
                  </a:moveTo>
                  <a:lnTo>
                    <a:pt x="10652760" y="313944"/>
                  </a:lnTo>
                  <a:lnTo>
                    <a:pt x="1065276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9" name="Google Shape;3389;p124"/>
          <p:cNvSpPr txBox="1"/>
          <p:nvPr/>
        </p:nvSpPr>
        <p:spPr>
          <a:xfrm>
            <a:off x="4572127" y="1447167"/>
            <a:ext cx="708660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100">
            <a:spAutoFit/>
          </a:bodyPr>
          <a:lstStyle/>
          <a:p>
            <a: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Worker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0" name="Google Shape;3390;p124"/>
          <p:cNvSpPr txBox="1"/>
          <p:nvPr/>
        </p:nvSpPr>
        <p:spPr>
          <a:xfrm>
            <a:off x="10145394" y="1384978"/>
            <a:ext cx="708660" cy="75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2225">
            <a:spAutoFit/>
          </a:bodyPr>
          <a:lstStyle/>
          <a:p>
            <a:pPr indent="0" lvl="0" marL="412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Worker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1" name="Google Shape;3391;p124"/>
          <p:cNvSpPr txBox="1"/>
          <p:nvPr/>
        </p:nvSpPr>
        <p:spPr>
          <a:xfrm>
            <a:off x="7415530" y="1450720"/>
            <a:ext cx="708660" cy="688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200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Worker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5"/>
          <p:cNvSpPr txBox="1"/>
          <p:nvPr>
            <p:ph type="title"/>
          </p:nvPr>
        </p:nvSpPr>
        <p:spPr>
          <a:xfrm>
            <a:off x="78739" y="330453"/>
            <a:ext cx="43008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Container vs image</a:t>
            </a:r>
            <a:endParaRPr/>
          </a:p>
        </p:txBody>
      </p:sp>
      <p:pic>
        <p:nvPicPr>
          <p:cNvPr id="570" name="Google Shape;5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5872" y="2875254"/>
            <a:ext cx="976884" cy="92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5116" y="1334490"/>
            <a:ext cx="976883" cy="9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5"/>
          <p:cNvSpPr txBox="1"/>
          <p:nvPr/>
        </p:nvSpPr>
        <p:spPr>
          <a:xfrm>
            <a:off x="2625979" y="3926840"/>
            <a:ext cx="12973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 Image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5"/>
          <p:cNvSpPr txBox="1"/>
          <p:nvPr/>
        </p:nvSpPr>
        <p:spPr>
          <a:xfrm>
            <a:off x="6834378" y="2480310"/>
            <a:ext cx="2120265" cy="368935"/>
          </a:xfrm>
          <a:prstGeom prst="rect">
            <a:avLst/>
          </a:prstGeom>
          <a:solidFill>
            <a:srgbClr val="FF0066"/>
          </a:solidFill>
          <a:ln cap="flat" cmpd="sng" w="19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 Container #1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5116" y="3274542"/>
            <a:ext cx="976883" cy="9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5"/>
          <p:cNvSpPr txBox="1"/>
          <p:nvPr/>
        </p:nvSpPr>
        <p:spPr>
          <a:xfrm>
            <a:off x="6825233" y="4420361"/>
            <a:ext cx="2118360" cy="370840"/>
          </a:xfrm>
          <a:prstGeom prst="rect">
            <a:avLst/>
          </a:prstGeom>
          <a:solidFill>
            <a:srgbClr val="FF0066"/>
          </a:solidFill>
          <a:ln cap="flat" cmpd="sng" w="19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 Container #2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5116" y="5011902"/>
            <a:ext cx="976883" cy="9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5"/>
          <p:cNvSpPr txBox="1"/>
          <p:nvPr/>
        </p:nvSpPr>
        <p:spPr>
          <a:xfrm>
            <a:off x="6825233" y="6157721"/>
            <a:ext cx="2118360" cy="368935"/>
          </a:xfrm>
          <a:prstGeom prst="rect">
            <a:avLst/>
          </a:prstGeom>
          <a:solidFill>
            <a:srgbClr val="FF0066"/>
          </a:solidFill>
          <a:ln cap="flat" cmpd="sng" w="19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 Container #3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5"/>
          <p:cNvSpPr txBox="1"/>
          <p:nvPr/>
        </p:nvSpPr>
        <p:spPr>
          <a:xfrm>
            <a:off x="2812542" y="4434281"/>
            <a:ext cx="882015" cy="849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03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Package  Template  Plan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15"/>
          <p:cNvCxnSpPr>
            <a:stCxn id="570" idx="3"/>
            <a:endCxn id="573" idx="1"/>
          </p:cNvCxnSpPr>
          <p:nvPr/>
        </p:nvCxnSpPr>
        <p:spPr>
          <a:xfrm flipH="1" rot="10800000">
            <a:off x="3762756" y="2664693"/>
            <a:ext cx="30717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15"/>
          <p:cNvCxnSpPr>
            <a:stCxn id="570" idx="3"/>
            <a:endCxn id="575" idx="1"/>
          </p:cNvCxnSpPr>
          <p:nvPr/>
        </p:nvCxnSpPr>
        <p:spPr>
          <a:xfrm>
            <a:off x="3762756" y="3337293"/>
            <a:ext cx="3062400" cy="12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15"/>
          <p:cNvCxnSpPr>
            <a:stCxn id="570" idx="3"/>
            <a:endCxn id="577" idx="1"/>
          </p:cNvCxnSpPr>
          <p:nvPr/>
        </p:nvCxnSpPr>
        <p:spPr>
          <a:xfrm>
            <a:off x="3762756" y="3337293"/>
            <a:ext cx="3062400" cy="30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6" name="Google Shape;3396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0544" y="2947416"/>
            <a:ext cx="729615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7" name="Google Shape;3397;p125"/>
          <p:cNvSpPr txBox="1"/>
          <p:nvPr/>
        </p:nvSpPr>
        <p:spPr>
          <a:xfrm>
            <a:off x="3662171" y="3019044"/>
            <a:ext cx="7155180" cy="28879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Docker Swarm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8" name="Google Shape;3398;p125"/>
          <p:cNvSpPr txBox="1"/>
          <p:nvPr>
            <p:ph type="title"/>
          </p:nvPr>
        </p:nvSpPr>
        <p:spPr>
          <a:xfrm>
            <a:off x="471322" y="364058"/>
            <a:ext cx="3296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service</a:t>
            </a:r>
            <a:endParaRPr/>
          </a:p>
        </p:txBody>
      </p:sp>
      <p:sp>
        <p:nvSpPr>
          <p:cNvPr id="3399" name="Google Shape;3399;p125"/>
          <p:cNvSpPr/>
          <p:nvPr/>
        </p:nvSpPr>
        <p:spPr>
          <a:xfrm>
            <a:off x="1010411" y="3198876"/>
            <a:ext cx="2028825" cy="2278380"/>
          </a:xfrm>
          <a:custGeom>
            <a:rect b="b" l="l" r="r" t="t"/>
            <a:pathLst>
              <a:path extrusionOk="0" h="2278379" w="2028825">
                <a:moveTo>
                  <a:pt x="2028444" y="0"/>
                </a:moveTo>
                <a:lnTo>
                  <a:pt x="0" y="0"/>
                </a:lnTo>
                <a:lnTo>
                  <a:pt x="0" y="2278380"/>
                </a:lnTo>
                <a:lnTo>
                  <a:pt x="2028444" y="2278380"/>
                </a:lnTo>
                <a:lnTo>
                  <a:pt x="2028444" y="0"/>
                </a:lnTo>
                <a:close/>
              </a:path>
            </a:pathLst>
          </a:custGeom>
          <a:solidFill>
            <a:srgbClr val="0AD0D9">
              <a:alpha val="3607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125"/>
          <p:cNvSpPr txBox="1"/>
          <p:nvPr/>
        </p:nvSpPr>
        <p:spPr>
          <a:xfrm>
            <a:off x="1010411" y="3198876"/>
            <a:ext cx="2028825" cy="22783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4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1" name="Google Shape;3401;p125"/>
          <p:cNvSpPr txBox="1"/>
          <p:nvPr/>
        </p:nvSpPr>
        <p:spPr>
          <a:xfrm>
            <a:off x="1463039" y="3398520"/>
            <a:ext cx="1122045" cy="368935"/>
          </a:xfrm>
          <a:prstGeom prst="rect">
            <a:avLst/>
          </a:prstGeom>
          <a:solidFill>
            <a:srgbClr val="7BC961">
              <a:alpha val="69019"/>
            </a:srgbClr>
          </a:solidFill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4450">
            <a:spAutoFit/>
          </a:bodyPr>
          <a:lstStyle/>
          <a:p>
            <a:pPr indent="0" lvl="0" marL="2025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2" name="Google Shape;3402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5900" y="4244340"/>
            <a:ext cx="1077468" cy="755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3" name="Google Shape;3403;p125"/>
          <p:cNvGrpSpPr/>
          <p:nvPr/>
        </p:nvGrpSpPr>
        <p:grpSpPr>
          <a:xfrm>
            <a:off x="318515" y="2243315"/>
            <a:ext cx="2775204" cy="487692"/>
            <a:chOff x="318515" y="2243315"/>
            <a:chExt cx="2775204" cy="487692"/>
          </a:xfrm>
        </p:grpSpPr>
        <p:pic>
          <p:nvPicPr>
            <p:cNvPr id="3404" name="Google Shape;3404;p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3755" y="2250897"/>
              <a:ext cx="275996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5" name="Google Shape;3405;p1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8515" y="2243315"/>
              <a:ext cx="2689860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6" name="Google Shape;3406;p125"/>
          <p:cNvSpPr txBox="1"/>
          <p:nvPr/>
        </p:nvSpPr>
        <p:spPr>
          <a:xfrm>
            <a:off x="393191" y="2290572"/>
            <a:ext cx="2646045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my-web-server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7" name="Google Shape;3407;p125"/>
          <p:cNvSpPr/>
          <p:nvPr/>
        </p:nvSpPr>
        <p:spPr>
          <a:xfrm>
            <a:off x="3465576" y="1502663"/>
            <a:ext cx="0" cy="4528185"/>
          </a:xfrm>
          <a:custGeom>
            <a:rect b="b" l="l" r="r" t="t"/>
            <a:pathLst>
              <a:path extrusionOk="0" h="4528185" w="120000">
                <a:moveTo>
                  <a:pt x="0" y="0"/>
                </a:moveTo>
                <a:lnTo>
                  <a:pt x="0" y="4527753"/>
                </a:lnTo>
              </a:path>
            </a:pathLst>
          </a:cu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125"/>
          <p:cNvSpPr/>
          <p:nvPr/>
        </p:nvSpPr>
        <p:spPr>
          <a:xfrm>
            <a:off x="3893820" y="3198876"/>
            <a:ext cx="2026920" cy="2278380"/>
          </a:xfrm>
          <a:custGeom>
            <a:rect b="b" l="l" r="r" t="t"/>
            <a:pathLst>
              <a:path extrusionOk="0" h="2278379" w="2026920">
                <a:moveTo>
                  <a:pt x="2026920" y="0"/>
                </a:moveTo>
                <a:lnTo>
                  <a:pt x="0" y="0"/>
                </a:lnTo>
                <a:lnTo>
                  <a:pt x="0" y="2278380"/>
                </a:lnTo>
                <a:lnTo>
                  <a:pt x="2026920" y="2278380"/>
                </a:lnTo>
                <a:lnTo>
                  <a:pt x="2026920" y="0"/>
                </a:lnTo>
                <a:close/>
              </a:path>
            </a:pathLst>
          </a:custGeom>
          <a:solidFill>
            <a:srgbClr val="0AD0D9">
              <a:alpha val="3607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125"/>
          <p:cNvSpPr txBox="1"/>
          <p:nvPr/>
        </p:nvSpPr>
        <p:spPr>
          <a:xfrm>
            <a:off x="3893820" y="3198876"/>
            <a:ext cx="2026920" cy="22783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30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Worker Node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0" name="Google Shape;3410;p125"/>
          <p:cNvGrpSpPr/>
          <p:nvPr/>
        </p:nvGrpSpPr>
        <p:grpSpPr>
          <a:xfrm>
            <a:off x="4369308" y="3198876"/>
            <a:ext cx="3857244" cy="2278380"/>
            <a:chOff x="4369308" y="3198876"/>
            <a:chExt cx="3857244" cy="2278380"/>
          </a:xfrm>
        </p:grpSpPr>
        <p:pic>
          <p:nvPicPr>
            <p:cNvPr id="3411" name="Google Shape;3411;p1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69308" y="4244340"/>
              <a:ext cx="1077467" cy="75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2" name="Google Shape;3412;p125"/>
            <p:cNvSpPr/>
            <p:nvPr/>
          </p:nvSpPr>
          <p:spPr>
            <a:xfrm>
              <a:off x="6199632" y="3198876"/>
              <a:ext cx="2026920" cy="2278380"/>
            </a:xfrm>
            <a:custGeom>
              <a:rect b="b" l="l" r="r" t="t"/>
              <a:pathLst>
                <a:path extrusionOk="0" h="2278379" w="2026920">
                  <a:moveTo>
                    <a:pt x="2026919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19" y="2278380"/>
                  </a:lnTo>
                  <a:lnTo>
                    <a:pt x="2026919" y="0"/>
                  </a:lnTo>
                  <a:close/>
                </a:path>
              </a:pathLst>
            </a:custGeom>
            <a:solidFill>
              <a:srgbClr val="0AD0D9">
                <a:alpha val="3607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3" name="Google Shape;3413;p125"/>
          <p:cNvSpPr txBox="1"/>
          <p:nvPr/>
        </p:nvSpPr>
        <p:spPr>
          <a:xfrm>
            <a:off x="6199632" y="3198876"/>
            <a:ext cx="2026920" cy="22783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30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Worker Node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4" name="Google Shape;3414;p125"/>
          <p:cNvGrpSpPr/>
          <p:nvPr/>
        </p:nvGrpSpPr>
        <p:grpSpPr>
          <a:xfrm>
            <a:off x="6673595" y="3198876"/>
            <a:ext cx="3858768" cy="2278380"/>
            <a:chOff x="6673595" y="3198876"/>
            <a:chExt cx="3858768" cy="2278380"/>
          </a:xfrm>
        </p:grpSpPr>
        <p:pic>
          <p:nvPicPr>
            <p:cNvPr id="3415" name="Google Shape;3415;p1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73595" y="4244340"/>
              <a:ext cx="1078992" cy="75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6" name="Google Shape;3416;p125"/>
            <p:cNvSpPr/>
            <p:nvPr/>
          </p:nvSpPr>
          <p:spPr>
            <a:xfrm>
              <a:off x="8505443" y="3198876"/>
              <a:ext cx="2026920" cy="2278380"/>
            </a:xfrm>
            <a:custGeom>
              <a:rect b="b" l="l" r="r" t="t"/>
              <a:pathLst>
                <a:path extrusionOk="0" h="2278379" w="2026920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07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7" name="Google Shape;3417;p125"/>
          <p:cNvSpPr txBox="1"/>
          <p:nvPr/>
        </p:nvSpPr>
        <p:spPr>
          <a:xfrm>
            <a:off x="8505443" y="3198876"/>
            <a:ext cx="2026920" cy="22783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30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Worker Node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8" name="Google Shape;3418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9407" y="4244340"/>
            <a:ext cx="1078992" cy="755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9" name="Google Shape;3419;p125"/>
          <p:cNvGrpSpPr/>
          <p:nvPr/>
        </p:nvGrpSpPr>
        <p:grpSpPr>
          <a:xfrm>
            <a:off x="3875532" y="2176259"/>
            <a:ext cx="7286244" cy="487692"/>
            <a:chOff x="3875532" y="2176259"/>
            <a:chExt cx="7286244" cy="487692"/>
          </a:xfrm>
        </p:grpSpPr>
        <p:pic>
          <p:nvPicPr>
            <p:cNvPr id="3420" name="Google Shape;3420;p1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90772" y="2183841"/>
              <a:ext cx="72710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1" name="Google Shape;3421;p1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875532" y="2176259"/>
              <a:ext cx="505358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2" name="Google Shape;3422;p125"/>
            <p:cNvSpPr/>
            <p:nvPr/>
          </p:nvSpPr>
          <p:spPr>
            <a:xfrm>
              <a:off x="3950208" y="2223515"/>
              <a:ext cx="7157084" cy="307975"/>
            </a:xfrm>
            <a:custGeom>
              <a:rect b="b" l="l" r="r" t="t"/>
              <a:pathLst>
                <a:path extrusionOk="0" h="307975" w="7157084">
                  <a:moveTo>
                    <a:pt x="71567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56704" y="307848"/>
                  </a:lnTo>
                  <a:lnTo>
                    <a:pt x="715670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3" name="Google Shape;3423;p125"/>
          <p:cNvSpPr txBox="1"/>
          <p:nvPr/>
        </p:nvSpPr>
        <p:spPr>
          <a:xfrm>
            <a:off x="3950208" y="2223516"/>
            <a:ext cx="7157084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service create -–replicas=3 my-web-server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424" name="Google Shape;3424;p125"/>
          <p:cNvGrpSpPr/>
          <p:nvPr/>
        </p:nvGrpSpPr>
        <p:grpSpPr>
          <a:xfrm>
            <a:off x="3552444" y="1795259"/>
            <a:ext cx="7609332" cy="757439"/>
            <a:chOff x="3552444" y="1795259"/>
            <a:chExt cx="7609332" cy="757439"/>
          </a:xfrm>
        </p:grpSpPr>
        <p:pic>
          <p:nvPicPr>
            <p:cNvPr id="3425" name="Google Shape;3425;p1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52444" y="2273807"/>
              <a:ext cx="397763" cy="278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6" name="Google Shape;3426;p1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93592" y="2171699"/>
              <a:ext cx="316991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7" name="Google Shape;3427;p1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90772" y="1804365"/>
              <a:ext cx="72710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8" name="Google Shape;3428;p1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875532" y="1795259"/>
              <a:ext cx="6135623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9" name="Google Shape;3429;p125"/>
          <p:cNvSpPr txBox="1"/>
          <p:nvPr/>
        </p:nvSpPr>
        <p:spPr>
          <a:xfrm>
            <a:off x="4346447" y="3293364"/>
            <a:ext cx="1122045" cy="368935"/>
          </a:xfrm>
          <a:prstGeom prst="rect">
            <a:avLst/>
          </a:prstGeom>
          <a:solidFill>
            <a:srgbClr val="7BC961">
              <a:alpha val="69019"/>
            </a:srgbClr>
          </a:solidFill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3800">
            <a:spAutoFit/>
          </a:bodyPr>
          <a:lstStyle/>
          <a:p>
            <a:pPr indent="0" lvl="0" marL="2025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0" name="Google Shape;3430;p125"/>
          <p:cNvSpPr txBox="1"/>
          <p:nvPr/>
        </p:nvSpPr>
        <p:spPr>
          <a:xfrm>
            <a:off x="6652259" y="3293364"/>
            <a:ext cx="1122045" cy="368935"/>
          </a:xfrm>
          <a:prstGeom prst="rect">
            <a:avLst/>
          </a:prstGeom>
          <a:solidFill>
            <a:srgbClr val="7BC961">
              <a:alpha val="69019"/>
            </a:srgbClr>
          </a:solidFill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3800">
            <a:sp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1" name="Google Shape;3431;p125"/>
          <p:cNvSpPr txBox="1"/>
          <p:nvPr/>
        </p:nvSpPr>
        <p:spPr>
          <a:xfrm>
            <a:off x="8958071" y="3293364"/>
            <a:ext cx="1122045" cy="368935"/>
          </a:xfrm>
          <a:prstGeom prst="rect">
            <a:avLst/>
          </a:prstGeom>
          <a:solidFill>
            <a:srgbClr val="7BC961">
              <a:alpha val="69019"/>
            </a:srgbClr>
          </a:solidFill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3800">
            <a:spAutoFit/>
          </a:bodyPr>
          <a:lstStyle/>
          <a:p>
            <a:pPr indent="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2" name="Google Shape;3432;p125"/>
          <p:cNvSpPr txBox="1"/>
          <p:nvPr/>
        </p:nvSpPr>
        <p:spPr>
          <a:xfrm>
            <a:off x="3950208" y="1844039"/>
            <a:ext cx="7157084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service create -–replicas=3 –p 8080:80 my-web-server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433" name="Google Shape;3433;p125"/>
          <p:cNvGrpSpPr/>
          <p:nvPr/>
        </p:nvGrpSpPr>
        <p:grpSpPr>
          <a:xfrm>
            <a:off x="3552444" y="1347203"/>
            <a:ext cx="7609332" cy="826020"/>
            <a:chOff x="3552444" y="1347203"/>
            <a:chExt cx="7609332" cy="826020"/>
          </a:xfrm>
        </p:grpSpPr>
        <p:pic>
          <p:nvPicPr>
            <p:cNvPr id="3434" name="Google Shape;3434;p1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52444" y="1892808"/>
              <a:ext cx="397763" cy="280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5" name="Google Shape;3435;p1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93592" y="1790700"/>
              <a:ext cx="316991" cy="230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6" name="Google Shape;3436;p1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890772" y="1356309"/>
              <a:ext cx="72710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7" name="Google Shape;3437;p1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875532" y="1347203"/>
              <a:ext cx="6923531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8" name="Google Shape;3438;p125"/>
          <p:cNvSpPr txBox="1"/>
          <p:nvPr/>
        </p:nvSpPr>
        <p:spPr>
          <a:xfrm>
            <a:off x="7452359" y="1370075"/>
            <a:ext cx="1851660" cy="355600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34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–-network frontend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9" name="Google Shape;3439;p125"/>
          <p:cNvSpPr txBox="1"/>
          <p:nvPr/>
        </p:nvSpPr>
        <p:spPr>
          <a:xfrm>
            <a:off x="3950208" y="1395983"/>
            <a:ext cx="7157084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service create -–replicas=3	my-web-server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440" name="Google Shape;3440;p125"/>
          <p:cNvGrpSpPr/>
          <p:nvPr/>
        </p:nvGrpSpPr>
        <p:grpSpPr>
          <a:xfrm>
            <a:off x="3552444" y="1342644"/>
            <a:ext cx="397763" cy="382523"/>
            <a:chOff x="3552444" y="1342644"/>
            <a:chExt cx="397763" cy="382523"/>
          </a:xfrm>
        </p:grpSpPr>
        <p:pic>
          <p:nvPicPr>
            <p:cNvPr id="3441" name="Google Shape;3441;p1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52444" y="1444752"/>
              <a:ext cx="397763" cy="280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2" name="Google Shape;3442;p1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93592" y="1342644"/>
              <a:ext cx="316991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3" name="Google Shape;3443;p125"/>
          <p:cNvGrpSpPr/>
          <p:nvPr/>
        </p:nvGrpSpPr>
        <p:grpSpPr>
          <a:xfrm>
            <a:off x="6176772" y="1805939"/>
            <a:ext cx="1275715" cy="719836"/>
            <a:chOff x="6176772" y="1805939"/>
            <a:chExt cx="1275715" cy="719836"/>
          </a:xfrm>
        </p:grpSpPr>
        <p:sp>
          <p:nvSpPr>
            <p:cNvPr id="3444" name="Google Shape;3444;p125"/>
            <p:cNvSpPr/>
            <p:nvPr/>
          </p:nvSpPr>
          <p:spPr>
            <a:xfrm>
              <a:off x="6176772" y="2196083"/>
              <a:ext cx="1275715" cy="317500"/>
            </a:xfrm>
            <a:custGeom>
              <a:rect b="b" l="l" r="r" t="t"/>
              <a:pathLst>
                <a:path extrusionOk="0" h="317500" w="1275715">
                  <a:moveTo>
                    <a:pt x="1275587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1275587" y="316991"/>
                  </a:lnTo>
                  <a:lnTo>
                    <a:pt x="1275587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125"/>
            <p:cNvSpPr/>
            <p:nvPr/>
          </p:nvSpPr>
          <p:spPr>
            <a:xfrm>
              <a:off x="6176772" y="2208275"/>
              <a:ext cx="1275715" cy="317500"/>
            </a:xfrm>
            <a:custGeom>
              <a:rect b="b" l="l" r="r" t="t"/>
              <a:pathLst>
                <a:path extrusionOk="0" h="317500" w="1275715">
                  <a:moveTo>
                    <a:pt x="0" y="316991"/>
                  </a:moveTo>
                  <a:lnTo>
                    <a:pt x="1275587" y="316991"/>
                  </a:lnTo>
                  <a:lnTo>
                    <a:pt x="1275587" y="0"/>
                  </a:lnTo>
                  <a:lnTo>
                    <a:pt x="0" y="0"/>
                  </a:lnTo>
                  <a:lnTo>
                    <a:pt x="0" y="316991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125"/>
            <p:cNvSpPr/>
            <p:nvPr/>
          </p:nvSpPr>
          <p:spPr>
            <a:xfrm>
              <a:off x="6176772" y="1805939"/>
              <a:ext cx="1275715" cy="341630"/>
            </a:xfrm>
            <a:custGeom>
              <a:rect b="b" l="l" r="r" t="t"/>
              <a:pathLst>
                <a:path extrusionOk="0" h="341630" w="1275715">
                  <a:moveTo>
                    <a:pt x="1275587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1275587" y="341375"/>
                  </a:lnTo>
                  <a:lnTo>
                    <a:pt x="1275587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125"/>
            <p:cNvSpPr/>
            <p:nvPr/>
          </p:nvSpPr>
          <p:spPr>
            <a:xfrm>
              <a:off x="6176772" y="1818131"/>
              <a:ext cx="1275715" cy="341630"/>
            </a:xfrm>
            <a:custGeom>
              <a:rect b="b" l="l" r="r" t="t"/>
              <a:pathLst>
                <a:path extrusionOk="0" h="341630" w="1275715">
                  <a:moveTo>
                    <a:pt x="0" y="341375"/>
                  </a:moveTo>
                  <a:lnTo>
                    <a:pt x="1275587" y="341375"/>
                  </a:lnTo>
                  <a:lnTo>
                    <a:pt x="1275587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127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7" name="Google Shape;3457;p127"/>
          <p:cNvGrpSpPr/>
          <p:nvPr/>
        </p:nvGrpSpPr>
        <p:grpSpPr>
          <a:xfrm>
            <a:off x="0" y="3325863"/>
            <a:ext cx="12192000" cy="3532134"/>
            <a:chOff x="0" y="3325863"/>
            <a:chExt cx="12192000" cy="3532134"/>
          </a:xfrm>
        </p:grpSpPr>
        <p:pic>
          <p:nvPicPr>
            <p:cNvPr id="3458" name="Google Shape;3458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325863"/>
              <a:ext cx="4981956" cy="3532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9" name="Google Shape;3459;p127"/>
            <p:cNvSpPr/>
            <p:nvPr/>
          </p:nvSpPr>
          <p:spPr>
            <a:xfrm>
              <a:off x="0" y="4981955"/>
              <a:ext cx="12192000" cy="543560"/>
            </a:xfrm>
            <a:custGeom>
              <a:rect b="b" l="l" r="r" t="t"/>
              <a:pathLst>
                <a:path extrusionOk="0" h="543560" w="12192000">
                  <a:moveTo>
                    <a:pt x="11375517" y="0"/>
                  </a:moveTo>
                  <a:lnTo>
                    <a:pt x="11435082" y="1684"/>
                  </a:lnTo>
                  <a:lnTo>
                    <a:pt x="11489634" y="6587"/>
                  </a:lnTo>
                  <a:lnTo>
                    <a:pt x="11539539" y="14486"/>
                  </a:lnTo>
                  <a:lnTo>
                    <a:pt x="11585165" y="25157"/>
                  </a:lnTo>
                  <a:lnTo>
                    <a:pt x="11626878" y="38375"/>
                  </a:lnTo>
                  <a:lnTo>
                    <a:pt x="11665045" y="53917"/>
                  </a:lnTo>
                  <a:lnTo>
                    <a:pt x="11700033" y="71560"/>
                  </a:lnTo>
                  <a:lnTo>
                    <a:pt x="11761939" y="112251"/>
                  </a:lnTo>
                  <a:lnTo>
                    <a:pt x="11815532" y="158657"/>
                  </a:lnTo>
                  <a:lnTo>
                    <a:pt x="11863746" y="208988"/>
                  </a:lnTo>
                  <a:lnTo>
                    <a:pt x="11932403" y="287928"/>
                  </a:lnTo>
                  <a:lnTo>
                    <a:pt x="11955779" y="314264"/>
                  </a:lnTo>
                  <a:lnTo>
                    <a:pt x="12005468" y="365628"/>
                  </a:lnTo>
                  <a:lnTo>
                    <a:pt x="12061519" y="413756"/>
                  </a:lnTo>
                  <a:lnTo>
                    <a:pt x="12092847" y="436047"/>
                  </a:lnTo>
                  <a:lnTo>
                    <a:pt x="12126866" y="456857"/>
                  </a:lnTo>
                  <a:lnTo>
                    <a:pt x="12163943" y="475963"/>
                  </a:lnTo>
                  <a:lnTo>
                    <a:pt x="12191999" y="487862"/>
                  </a:lnTo>
                  <a:lnTo>
                    <a:pt x="0" y="5774"/>
                  </a:lnTo>
                  <a:lnTo>
                    <a:pt x="70017" y="16792"/>
                  </a:lnTo>
                  <a:lnTo>
                    <a:pt x="140391" y="36357"/>
                  </a:lnTo>
                  <a:lnTo>
                    <a:pt x="201331" y="62101"/>
                  </a:lnTo>
                  <a:lnTo>
                    <a:pt x="254396" y="93072"/>
                  </a:lnTo>
                  <a:lnTo>
                    <a:pt x="301143" y="128321"/>
                  </a:lnTo>
                  <a:lnTo>
                    <a:pt x="343131" y="166896"/>
                  </a:lnTo>
                  <a:lnTo>
                    <a:pt x="381916" y="207848"/>
                  </a:lnTo>
                  <a:lnTo>
                    <a:pt x="456114" y="293079"/>
                  </a:lnTo>
                  <a:lnTo>
                    <a:pt x="475096" y="314387"/>
                  </a:lnTo>
                  <a:lnTo>
                    <a:pt x="514944" y="356170"/>
                  </a:lnTo>
                  <a:lnTo>
                    <a:pt x="558601" y="396053"/>
                  </a:lnTo>
                  <a:lnTo>
                    <a:pt x="607625" y="433084"/>
                  </a:lnTo>
                  <a:lnTo>
                    <a:pt x="663574" y="466313"/>
                  </a:lnTo>
                  <a:lnTo>
                    <a:pt x="728005" y="494789"/>
                  </a:lnTo>
                  <a:lnTo>
                    <a:pt x="802477" y="517562"/>
                  </a:lnTo>
                  <a:lnTo>
                    <a:pt x="843965" y="526513"/>
                  </a:lnTo>
                  <a:lnTo>
                    <a:pt x="888548" y="533681"/>
                  </a:lnTo>
                  <a:lnTo>
                    <a:pt x="936419" y="538949"/>
                  </a:lnTo>
                  <a:lnTo>
                    <a:pt x="987775" y="542197"/>
                  </a:lnTo>
                  <a:lnTo>
                    <a:pt x="1042809" y="543306"/>
                  </a:lnTo>
                  <a:lnTo>
                    <a:pt x="1094230" y="542071"/>
                  </a:lnTo>
                  <a:lnTo>
                    <a:pt x="1142326" y="538461"/>
                  </a:lnTo>
                  <a:lnTo>
                    <a:pt x="1187291" y="532615"/>
                  </a:lnTo>
                  <a:lnTo>
                    <a:pt x="1229322" y="524674"/>
                  </a:lnTo>
                  <a:lnTo>
                    <a:pt x="1268611" y="514775"/>
                  </a:lnTo>
                  <a:lnTo>
                    <a:pt x="1305356" y="503061"/>
                  </a:lnTo>
                  <a:lnTo>
                    <a:pt x="1371988" y="474740"/>
                  </a:lnTo>
                  <a:lnTo>
                    <a:pt x="1430777" y="440830"/>
                  </a:lnTo>
                  <a:lnTo>
                    <a:pt x="1483283" y="402448"/>
                  </a:lnTo>
                  <a:lnTo>
                    <a:pt x="1531065" y="360713"/>
                  </a:lnTo>
                  <a:lnTo>
                    <a:pt x="1575683" y="316742"/>
                  </a:lnTo>
                  <a:lnTo>
                    <a:pt x="1661662" y="226563"/>
                  </a:lnTo>
                  <a:lnTo>
                    <a:pt x="1683616" y="204368"/>
                  </a:lnTo>
                  <a:lnTo>
                    <a:pt x="1729438" y="161375"/>
                  </a:lnTo>
                  <a:lnTo>
                    <a:pt x="1779112" y="121177"/>
                  </a:lnTo>
                  <a:lnTo>
                    <a:pt x="1834199" y="84891"/>
                  </a:lnTo>
                  <a:lnTo>
                    <a:pt x="1896258" y="53636"/>
                  </a:lnTo>
                  <a:lnTo>
                    <a:pt x="1966847" y="28530"/>
                  </a:lnTo>
                  <a:lnTo>
                    <a:pt x="2005828" y="18631"/>
                  </a:lnTo>
                  <a:lnTo>
                    <a:pt x="2047527" y="10690"/>
                  </a:lnTo>
                  <a:lnTo>
                    <a:pt x="2092138" y="4844"/>
                  </a:lnTo>
                  <a:lnTo>
                    <a:pt x="2139856" y="1234"/>
                  </a:lnTo>
                  <a:lnTo>
                    <a:pt x="2190877" y="0"/>
                  </a:lnTo>
                  <a:lnTo>
                    <a:pt x="2239498" y="1108"/>
                  </a:lnTo>
                  <a:lnTo>
                    <a:pt x="2284787" y="4356"/>
                  </a:lnTo>
                  <a:lnTo>
                    <a:pt x="2326939" y="9624"/>
                  </a:lnTo>
                  <a:lnTo>
                    <a:pt x="2366149" y="16792"/>
                  </a:lnTo>
                  <a:lnTo>
                    <a:pt x="2436521" y="36357"/>
                  </a:lnTo>
                  <a:lnTo>
                    <a:pt x="2497459" y="62101"/>
                  </a:lnTo>
                  <a:lnTo>
                    <a:pt x="2550523" y="93072"/>
                  </a:lnTo>
                  <a:lnTo>
                    <a:pt x="2597269" y="128321"/>
                  </a:lnTo>
                  <a:lnTo>
                    <a:pt x="2639257" y="166896"/>
                  </a:lnTo>
                  <a:lnTo>
                    <a:pt x="2678043" y="207848"/>
                  </a:lnTo>
                  <a:lnTo>
                    <a:pt x="2752242" y="293079"/>
                  </a:lnTo>
                  <a:lnTo>
                    <a:pt x="2771225" y="314387"/>
                  </a:lnTo>
                  <a:lnTo>
                    <a:pt x="2811075" y="356170"/>
                  </a:lnTo>
                  <a:lnTo>
                    <a:pt x="2854734" y="396053"/>
                  </a:lnTo>
                  <a:lnTo>
                    <a:pt x="2903760" y="433084"/>
                  </a:lnTo>
                  <a:lnTo>
                    <a:pt x="2959711" y="466313"/>
                  </a:lnTo>
                  <a:lnTo>
                    <a:pt x="3024144" y="494789"/>
                  </a:lnTo>
                  <a:lnTo>
                    <a:pt x="3098619" y="517562"/>
                  </a:lnTo>
                  <a:lnTo>
                    <a:pt x="3140108" y="526513"/>
                  </a:lnTo>
                  <a:lnTo>
                    <a:pt x="3184692" y="533681"/>
                  </a:lnTo>
                  <a:lnTo>
                    <a:pt x="3232565" y="538949"/>
                  </a:lnTo>
                  <a:lnTo>
                    <a:pt x="3283921" y="542197"/>
                  </a:lnTo>
                  <a:lnTo>
                    <a:pt x="3338957" y="543306"/>
                  </a:lnTo>
                  <a:lnTo>
                    <a:pt x="3390378" y="542071"/>
                  </a:lnTo>
                  <a:lnTo>
                    <a:pt x="3438475" y="538461"/>
                  </a:lnTo>
                  <a:lnTo>
                    <a:pt x="3483442" y="532615"/>
                  </a:lnTo>
                  <a:lnTo>
                    <a:pt x="3525473" y="524674"/>
                  </a:lnTo>
                  <a:lnTo>
                    <a:pt x="3564763" y="514775"/>
                  </a:lnTo>
                  <a:lnTo>
                    <a:pt x="3601508" y="503061"/>
                  </a:lnTo>
                  <a:lnTo>
                    <a:pt x="3668142" y="474740"/>
                  </a:lnTo>
                  <a:lnTo>
                    <a:pt x="3726932" y="440830"/>
                  </a:lnTo>
                  <a:lnTo>
                    <a:pt x="3779440" y="402448"/>
                  </a:lnTo>
                  <a:lnTo>
                    <a:pt x="3827223" y="360713"/>
                  </a:lnTo>
                  <a:lnTo>
                    <a:pt x="3871841" y="316742"/>
                  </a:lnTo>
                  <a:lnTo>
                    <a:pt x="3957821" y="226563"/>
                  </a:lnTo>
                  <a:lnTo>
                    <a:pt x="3979775" y="204368"/>
                  </a:lnTo>
                  <a:lnTo>
                    <a:pt x="4025597" y="161375"/>
                  </a:lnTo>
                  <a:lnTo>
                    <a:pt x="4075272" y="121177"/>
                  </a:lnTo>
                  <a:lnTo>
                    <a:pt x="4130359" y="84891"/>
                  </a:lnTo>
                  <a:lnTo>
                    <a:pt x="4192417" y="53636"/>
                  </a:lnTo>
                  <a:lnTo>
                    <a:pt x="4263007" y="28530"/>
                  </a:lnTo>
                  <a:lnTo>
                    <a:pt x="4301988" y="18631"/>
                  </a:lnTo>
                  <a:lnTo>
                    <a:pt x="4343686" y="10690"/>
                  </a:lnTo>
                  <a:lnTo>
                    <a:pt x="4388298" y="4844"/>
                  </a:lnTo>
                  <a:lnTo>
                    <a:pt x="4436016" y="1234"/>
                  </a:lnTo>
                  <a:lnTo>
                    <a:pt x="4487037" y="0"/>
                  </a:lnTo>
                  <a:lnTo>
                    <a:pt x="4535658" y="1108"/>
                  </a:lnTo>
                  <a:lnTo>
                    <a:pt x="4580947" y="4356"/>
                  </a:lnTo>
                  <a:lnTo>
                    <a:pt x="4623099" y="9624"/>
                  </a:lnTo>
                  <a:lnTo>
                    <a:pt x="4662309" y="16792"/>
                  </a:lnTo>
                  <a:lnTo>
                    <a:pt x="4732681" y="36357"/>
                  </a:lnTo>
                  <a:lnTo>
                    <a:pt x="4793619" y="62101"/>
                  </a:lnTo>
                  <a:lnTo>
                    <a:pt x="4846683" y="93072"/>
                  </a:lnTo>
                  <a:lnTo>
                    <a:pt x="4893429" y="128321"/>
                  </a:lnTo>
                  <a:lnTo>
                    <a:pt x="4935417" y="166896"/>
                  </a:lnTo>
                  <a:lnTo>
                    <a:pt x="4974203" y="207848"/>
                  </a:lnTo>
                  <a:lnTo>
                    <a:pt x="5048402" y="293079"/>
                  </a:lnTo>
                  <a:lnTo>
                    <a:pt x="5067385" y="314387"/>
                  </a:lnTo>
                  <a:lnTo>
                    <a:pt x="5107235" y="356170"/>
                  </a:lnTo>
                  <a:lnTo>
                    <a:pt x="5150894" y="396053"/>
                  </a:lnTo>
                  <a:lnTo>
                    <a:pt x="5199920" y="433084"/>
                  </a:lnTo>
                  <a:lnTo>
                    <a:pt x="5255871" y="466313"/>
                  </a:lnTo>
                  <a:lnTo>
                    <a:pt x="5320304" y="494789"/>
                  </a:lnTo>
                  <a:lnTo>
                    <a:pt x="5394779" y="517562"/>
                  </a:lnTo>
                  <a:lnTo>
                    <a:pt x="5436268" y="526513"/>
                  </a:lnTo>
                  <a:lnTo>
                    <a:pt x="5480852" y="533681"/>
                  </a:lnTo>
                  <a:lnTo>
                    <a:pt x="5528725" y="538949"/>
                  </a:lnTo>
                  <a:lnTo>
                    <a:pt x="5580081" y="542197"/>
                  </a:lnTo>
                  <a:lnTo>
                    <a:pt x="5635117" y="543306"/>
                  </a:lnTo>
                  <a:lnTo>
                    <a:pt x="5686538" y="542071"/>
                  </a:lnTo>
                  <a:lnTo>
                    <a:pt x="5734634" y="538461"/>
                  </a:lnTo>
                  <a:lnTo>
                    <a:pt x="5779599" y="532615"/>
                  </a:lnTo>
                  <a:lnTo>
                    <a:pt x="5821628" y="524674"/>
                  </a:lnTo>
                  <a:lnTo>
                    <a:pt x="5860917" y="514775"/>
                  </a:lnTo>
                  <a:lnTo>
                    <a:pt x="5897660" y="503061"/>
                  </a:lnTo>
                  <a:lnTo>
                    <a:pt x="5964287" y="474740"/>
                  </a:lnTo>
                  <a:lnTo>
                    <a:pt x="6023071" y="440830"/>
                  </a:lnTo>
                  <a:lnTo>
                    <a:pt x="6075571" y="402448"/>
                  </a:lnTo>
                  <a:lnTo>
                    <a:pt x="6123347" y="360713"/>
                  </a:lnTo>
                  <a:lnTo>
                    <a:pt x="6167959" y="316742"/>
                  </a:lnTo>
                  <a:lnTo>
                    <a:pt x="6253929" y="226563"/>
                  </a:lnTo>
                  <a:lnTo>
                    <a:pt x="6275881" y="204368"/>
                  </a:lnTo>
                  <a:lnTo>
                    <a:pt x="6321701" y="161375"/>
                  </a:lnTo>
                  <a:lnTo>
                    <a:pt x="6371376" y="121177"/>
                  </a:lnTo>
                  <a:lnTo>
                    <a:pt x="6426465" y="84891"/>
                  </a:lnTo>
                  <a:lnTo>
                    <a:pt x="6488529" y="53636"/>
                  </a:lnTo>
                  <a:lnTo>
                    <a:pt x="6559128" y="28530"/>
                  </a:lnTo>
                  <a:lnTo>
                    <a:pt x="6598114" y="18631"/>
                  </a:lnTo>
                  <a:lnTo>
                    <a:pt x="6639820" y="10690"/>
                  </a:lnTo>
                  <a:lnTo>
                    <a:pt x="6684439" y="4844"/>
                  </a:lnTo>
                  <a:lnTo>
                    <a:pt x="6732166" y="1234"/>
                  </a:lnTo>
                  <a:lnTo>
                    <a:pt x="6783197" y="0"/>
                  </a:lnTo>
                  <a:lnTo>
                    <a:pt x="6831818" y="1108"/>
                  </a:lnTo>
                  <a:lnTo>
                    <a:pt x="6877107" y="4356"/>
                  </a:lnTo>
                  <a:lnTo>
                    <a:pt x="6919259" y="9624"/>
                  </a:lnTo>
                  <a:lnTo>
                    <a:pt x="6958469" y="16792"/>
                  </a:lnTo>
                  <a:lnTo>
                    <a:pt x="7028841" y="36357"/>
                  </a:lnTo>
                  <a:lnTo>
                    <a:pt x="7089779" y="62101"/>
                  </a:lnTo>
                  <a:lnTo>
                    <a:pt x="7142843" y="93072"/>
                  </a:lnTo>
                  <a:lnTo>
                    <a:pt x="7189589" y="128321"/>
                  </a:lnTo>
                  <a:lnTo>
                    <a:pt x="7231577" y="166896"/>
                  </a:lnTo>
                  <a:lnTo>
                    <a:pt x="7270363" y="207848"/>
                  </a:lnTo>
                  <a:lnTo>
                    <a:pt x="7344562" y="293079"/>
                  </a:lnTo>
                  <a:lnTo>
                    <a:pt x="7363545" y="314387"/>
                  </a:lnTo>
                  <a:lnTo>
                    <a:pt x="7403395" y="356170"/>
                  </a:lnTo>
                  <a:lnTo>
                    <a:pt x="7447054" y="396053"/>
                  </a:lnTo>
                  <a:lnTo>
                    <a:pt x="7496080" y="433084"/>
                  </a:lnTo>
                  <a:lnTo>
                    <a:pt x="7552031" y="466313"/>
                  </a:lnTo>
                  <a:lnTo>
                    <a:pt x="7616464" y="494789"/>
                  </a:lnTo>
                  <a:lnTo>
                    <a:pt x="7690939" y="517562"/>
                  </a:lnTo>
                  <a:lnTo>
                    <a:pt x="7732428" y="526513"/>
                  </a:lnTo>
                  <a:lnTo>
                    <a:pt x="7777012" y="533681"/>
                  </a:lnTo>
                  <a:lnTo>
                    <a:pt x="7824885" y="538949"/>
                  </a:lnTo>
                  <a:lnTo>
                    <a:pt x="7876241" y="542197"/>
                  </a:lnTo>
                  <a:lnTo>
                    <a:pt x="7931277" y="543306"/>
                  </a:lnTo>
                  <a:lnTo>
                    <a:pt x="7982698" y="542071"/>
                  </a:lnTo>
                  <a:lnTo>
                    <a:pt x="8030794" y="538461"/>
                  </a:lnTo>
                  <a:lnTo>
                    <a:pt x="8075759" y="532615"/>
                  </a:lnTo>
                  <a:lnTo>
                    <a:pt x="8117788" y="524674"/>
                  </a:lnTo>
                  <a:lnTo>
                    <a:pt x="8157077" y="514775"/>
                  </a:lnTo>
                  <a:lnTo>
                    <a:pt x="8193820" y="503061"/>
                  </a:lnTo>
                  <a:lnTo>
                    <a:pt x="8260447" y="474740"/>
                  </a:lnTo>
                  <a:lnTo>
                    <a:pt x="8319231" y="440830"/>
                  </a:lnTo>
                  <a:lnTo>
                    <a:pt x="8371731" y="402448"/>
                  </a:lnTo>
                  <a:lnTo>
                    <a:pt x="8419507" y="360713"/>
                  </a:lnTo>
                  <a:lnTo>
                    <a:pt x="8464119" y="316742"/>
                  </a:lnTo>
                  <a:lnTo>
                    <a:pt x="8550089" y="226563"/>
                  </a:lnTo>
                  <a:lnTo>
                    <a:pt x="8572041" y="204368"/>
                  </a:lnTo>
                  <a:lnTo>
                    <a:pt x="8617861" y="161375"/>
                  </a:lnTo>
                  <a:lnTo>
                    <a:pt x="8667536" y="121177"/>
                  </a:lnTo>
                  <a:lnTo>
                    <a:pt x="8722625" y="84891"/>
                  </a:lnTo>
                  <a:lnTo>
                    <a:pt x="8784689" y="53636"/>
                  </a:lnTo>
                  <a:lnTo>
                    <a:pt x="8855288" y="28530"/>
                  </a:lnTo>
                  <a:lnTo>
                    <a:pt x="8894274" y="18631"/>
                  </a:lnTo>
                  <a:lnTo>
                    <a:pt x="8935980" y="10690"/>
                  </a:lnTo>
                  <a:lnTo>
                    <a:pt x="8980599" y="4844"/>
                  </a:lnTo>
                  <a:lnTo>
                    <a:pt x="9028326" y="1234"/>
                  </a:lnTo>
                  <a:lnTo>
                    <a:pt x="9079357" y="0"/>
                  </a:lnTo>
                  <a:lnTo>
                    <a:pt x="9127978" y="1108"/>
                  </a:lnTo>
                  <a:lnTo>
                    <a:pt x="9173267" y="4356"/>
                  </a:lnTo>
                  <a:lnTo>
                    <a:pt x="9215419" y="9624"/>
                  </a:lnTo>
                  <a:lnTo>
                    <a:pt x="9254629" y="16792"/>
                  </a:lnTo>
                  <a:lnTo>
                    <a:pt x="9325001" y="36357"/>
                  </a:lnTo>
                  <a:lnTo>
                    <a:pt x="9385939" y="62101"/>
                  </a:lnTo>
                  <a:lnTo>
                    <a:pt x="9439003" y="93072"/>
                  </a:lnTo>
                  <a:lnTo>
                    <a:pt x="9485749" y="128321"/>
                  </a:lnTo>
                  <a:lnTo>
                    <a:pt x="9527737" y="166896"/>
                  </a:lnTo>
                  <a:lnTo>
                    <a:pt x="9566523" y="207848"/>
                  </a:lnTo>
                  <a:lnTo>
                    <a:pt x="9640722" y="293079"/>
                  </a:lnTo>
                  <a:lnTo>
                    <a:pt x="9659705" y="314387"/>
                  </a:lnTo>
                  <a:lnTo>
                    <a:pt x="9699555" y="356170"/>
                  </a:lnTo>
                  <a:lnTo>
                    <a:pt x="9743214" y="396053"/>
                  </a:lnTo>
                  <a:lnTo>
                    <a:pt x="9792240" y="433084"/>
                  </a:lnTo>
                  <a:lnTo>
                    <a:pt x="9848191" y="466313"/>
                  </a:lnTo>
                  <a:lnTo>
                    <a:pt x="9912624" y="494789"/>
                  </a:lnTo>
                  <a:lnTo>
                    <a:pt x="9987099" y="517562"/>
                  </a:lnTo>
                  <a:lnTo>
                    <a:pt x="10028588" y="526513"/>
                  </a:lnTo>
                  <a:lnTo>
                    <a:pt x="10073172" y="533681"/>
                  </a:lnTo>
                  <a:lnTo>
                    <a:pt x="10121045" y="538949"/>
                  </a:lnTo>
                  <a:lnTo>
                    <a:pt x="10172401" y="542197"/>
                  </a:lnTo>
                  <a:lnTo>
                    <a:pt x="10227437" y="543306"/>
                  </a:lnTo>
                  <a:lnTo>
                    <a:pt x="10278858" y="542071"/>
                  </a:lnTo>
                  <a:lnTo>
                    <a:pt x="10326954" y="538461"/>
                  </a:lnTo>
                  <a:lnTo>
                    <a:pt x="10371919" y="532615"/>
                  </a:lnTo>
                  <a:lnTo>
                    <a:pt x="10413948" y="524674"/>
                  </a:lnTo>
                  <a:lnTo>
                    <a:pt x="10453237" y="514775"/>
                  </a:lnTo>
                  <a:lnTo>
                    <a:pt x="10489980" y="503061"/>
                  </a:lnTo>
                  <a:lnTo>
                    <a:pt x="10556607" y="474740"/>
                  </a:lnTo>
                  <a:lnTo>
                    <a:pt x="10615391" y="440830"/>
                  </a:lnTo>
                  <a:lnTo>
                    <a:pt x="10667891" y="402448"/>
                  </a:lnTo>
                  <a:lnTo>
                    <a:pt x="10715667" y="360713"/>
                  </a:lnTo>
                  <a:lnTo>
                    <a:pt x="10760279" y="316742"/>
                  </a:lnTo>
                  <a:lnTo>
                    <a:pt x="10846249" y="226563"/>
                  </a:lnTo>
                  <a:lnTo>
                    <a:pt x="10868201" y="204368"/>
                  </a:lnTo>
                  <a:lnTo>
                    <a:pt x="10914021" y="161375"/>
                  </a:lnTo>
                  <a:lnTo>
                    <a:pt x="10963696" y="121177"/>
                  </a:lnTo>
                  <a:lnTo>
                    <a:pt x="11018785" y="84891"/>
                  </a:lnTo>
                  <a:lnTo>
                    <a:pt x="11080849" y="53636"/>
                  </a:lnTo>
                  <a:lnTo>
                    <a:pt x="11151448" y="28530"/>
                  </a:lnTo>
                  <a:lnTo>
                    <a:pt x="11190434" y="18631"/>
                  </a:lnTo>
                  <a:lnTo>
                    <a:pt x="11232140" y="10690"/>
                  </a:lnTo>
                  <a:lnTo>
                    <a:pt x="11276759" y="4844"/>
                  </a:lnTo>
                  <a:lnTo>
                    <a:pt x="11324486" y="1234"/>
                  </a:lnTo>
                  <a:lnTo>
                    <a:pt x="11375517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127"/>
            <p:cNvSpPr/>
            <p:nvPr/>
          </p:nvSpPr>
          <p:spPr>
            <a:xfrm>
              <a:off x="0" y="5239511"/>
              <a:ext cx="12192000" cy="543560"/>
            </a:xfrm>
            <a:custGeom>
              <a:rect b="b" l="l" r="r" t="t"/>
              <a:pathLst>
                <a:path extrusionOk="0" h="543560" w="1219200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61" name="Google Shape;3461;p1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84932" y="4523943"/>
              <a:ext cx="2321051" cy="1373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2" name="Google Shape;3462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78579" y="5334000"/>
              <a:ext cx="466344" cy="452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3" name="Google Shape;3463;p1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60035" y="4696155"/>
              <a:ext cx="2322575" cy="1373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4" name="Google Shape;3464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0447" y="5509260"/>
              <a:ext cx="466344" cy="452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5" name="Google Shape;3465;p1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24700" y="4373117"/>
              <a:ext cx="2322576" cy="1373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6" name="Google Shape;3466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80247" y="5157216"/>
              <a:ext cx="467868" cy="4526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7" name="Google Shape;3467;p1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4447" y="499872"/>
            <a:ext cx="64007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8" name="Google Shape;3468;p1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83307" y="513587"/>
            <a:ext cx="97536" cy="100584"/>
          </a:xfrm>
          <a:prstGeom prst="rect">
            <a:avLst/>
          </a:prstGeom>
          <a:noFill/>
          <a:ln>
            <a:noFill/>
          </a:ln>
        </p:spPr>
      </p:pic>
      <p:sp>
        <p:nvSpPr>
          <p:cNvPr id="3469" name="Google Shape;3469;p127"/>
          <p:cNvSpPr/>
          <p:nvPr/>
        </p:nvSpPr>
        <p:spPr>
          <a:xfrm>
            <a:off x="2615183" y="295656"/>
            <a:ext cx="52069" cy="52069"/>
          </a:xfrm>
          <a:custGeom>
            <a:rect b="b" l="l" r="r" t="t"/>
            <a:pathLst>
              <a:path extrusionOk="0" h="52070" w="52069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0" name="Google Shape;3470;p1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51048" y="565404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1" name="Google Shape;3471;p1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59880" y="542544"/>
            <a:ext cx="74675" cy="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2" name="Google Shape;3472;p1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95788" y="542544"/>
            <a:ext cx="70103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1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145011" y="778763"/>
            <a:ext cx="71628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p1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37716" y="870203"/>
            <a:ext cx="68580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p1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096756" y="679704"/>
            <a:ext cx="99060" cy="990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6" name="Google Shape;3476;p127"/>
          <p:cNvSpPr/>
          <p:nvPr/>
        </p:nvSpPr>
        <p:spPr>
          <a:xfrm>
            <a:off x="5465064" y="272795"/>
            <a:ext cx="52069" cy="53340"/>
          </a:xfrm>
          <a:custGeom>
            <a:rect b="b" l="l" r="r" t="t"/>
            <a:pathLst>
              <a:path extrusionOk="0" h="53339" w="52070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7" name="Google Shape;3477;p12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882628" y="286511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8" name="Google Shape;3478;p12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387596" y="847344"/>
            <a:ext cx="68579" cy="7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9" name="Google Shape;3479;p12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13816" y="262127"/>
            <a:ext cx="64008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0" name="Google Shape;3480;p12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9247" y="304800"/>
            <a:ext cx="74675" cy="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1" name="Google Shape;3481;p127"/>
          <p:cNvSpPr/>
          <p:nvPr/>
        </p:nvSpPr>
        <p:spPr>
          <a:xfrm>
            <a:off x="128015" y="99060"/>
            <a:ext cx="52069" cy="53340"/>
          </a:xfrm>
          <a:custGeom>
            <a:rect b="b" l="l" r="r" t="t"/>
            <a:pathLst>
              <a:path extrusionOk="0" h="53339" w="5206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Google Shape;3482;p127"/>
          <p:cNvSpPr/>
          <p:nvPr/>
        </p:nvSpPr>
        <p:spPr>
          <a:xfrm>
            <a:off x="5290807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3" name="Google Shape;3483;p127"/>
          <p:cNvSpPr/>
          <p:nvPr/>
        </p:nvSpPr>
        <p:spPr>
          <a:xfrm>
            <a:off x="8124007" y="0"/>
            <a:ext cx="1490345" cy="708660"/>
          </a:xfrm>
          <a:custGeom>
            <a:rect b="b" l="l" r="r" t="t"/>
            <a:pathLst>
              <a:path extrusionOk="0" h="708660" w="1490345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extrusionOk="0" h="708660" w="1490345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extrusionOk="0" h="708660" w="1490345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4" name="Google Shape;3484;p127"/>
          <p:cNvSpPr/>
          <p:nvPr/>
        </p:nvSpPr>
        <p:spPr>
          <a:xfrm>
            <a:off x="575576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5" name="Google Shape;3485;p127"/>
          <p:cNvSpPr/>
          <p:nvPr/>
        </p:nvSpPr>
        <p:spPr>
          <a:xfrm>
            <a:off x="3407227" y="0"/>
            <a:ext cx="1491615" cy="708660"/>
          </a:xfrm>
          <a:custGeom>
            <a:rect b="b" l="l" r="r" t="t"/>
            <a:pathLst>
              <a:path extrusionOk="0" h="708660" w="1491614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extrusionOk="0" h="708660" w="1491614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extrusionOk="0" h="708660" w="1491614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6" name="Google Shape;3486;p127"/>
          <p:cNvSpPr/>
          <p:nvPr/>
        </p:nvSpPr>
        <p:spPr>
          <a:xfrm>
            <a:off x="10006063" y="0"/>
            <a:ext cx="2186305" cy="731520"/>
          </a:xfrm>
          <a:custGeom>
            <a:rect b="b" l="l" r="r" t="t"/>
            <a:pathLst>
              <a:path extrusionOk="0" h="731520" w="2186304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p127"/>
          <p:cNvSpPr/>
          <p:nvPr/>
        </p:nvSpPr>
        <p:spPr>
          <a:xfrm>
            <a:off x="0" y="0"/>
            <a:ext cx="182245" cy="433070"/>
          </a:xfrm>
          <a:custGeom>
            <a:rect b="b" l="l" r="r" t="t"/>
            <a:pathLst>
              <a:path extrusionOk="0" h="433070" w="182245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p127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9" name="Google Shape;3489;p127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0" name="Google Shape;3490;p127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1" name="Google Shape;3491;p127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Google Shape;3492;p127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3" name="Google Shape;3493;p127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4" name="Google Shape;3494;p1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0" y="0"/>
            <a:ext cx="2805684" cy="260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Google Shape;3495;p1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20883" y="1146047"/>
            <a:ext cx="1990344" cy="1933955"/>
          </a:xfrm>
          <a:prstGeom prst="rect">
            <a:avLst/>
          </a:prstGeom>
          <a:noFill/>
          <a:ln>
            <a:noFill/>
          </a:ln>
        </p:spPr>
      </p:pic>
      <p:sp>
        <p:nvSpPr>
          <p:cNvPr id="3496" name="Google Shape;3496;p127"/>
          <p:cNvSpPr/>
          <p:nvPr/>
        </p:nvSpPr>
        <p:spPr>
          <a:xfrm>
            <a:off x="0" y="4981955"/>
            <a:ext cx="12192000" cy="543560"/>
          </a:xfrm>
          <a:custGeom>
            <a:rect b="b" l="l" r="r" t="t"/>
            <a:pathLst>
              <a:path extrusionOk="0" h="543560" w="12192000">
                <a:moveTo>
                  <a:pt x="11375517" y="0"/>
                </a:moveTo>
                <a:lnTo>
                  <a:pt x="11435082" y="1684"/>
                </a:lnTo>
                <a:lnTo>
                  <a:pt x="11489634" y="6587"/>
                </a:lnTo>
                <a:lnTo>
                  <a:pt x="11539539" y="14486"/>
                </a:lnTo>
                <a:lnTo>
                  <a:pt x="11585165" y="25157"/>
                </a:lnTo>
                <a:lnTo>
                  <a:pt x="11626878" y="38375"/>
                </a:lnTo>
                <a:lnTo>
                  <a:pt x="11665045" y="53917"/>
                </a:lnTo>
                <a:lnTo>
                  <a:pt x="11700033" y="71560"/>
                </a:lnTo>
                <a:lnTo>
                  <a:pt x="11761939" y="112251"/>
                </a:lnTo>
                <a:lnTo>
                  <a:pt x="11815532" y="158657"/>
                </a:lnTo>
                <a:lnTo>
                  <a:pt x="11863746" y="208988"/>
                </a:lnTo>
                <a:lnTo>
                  <a:pt x="11932403" y="287928"/>
                </a:lnTo>
                <a:lnTo>
                  <a:pt x="11955779" y="314264"/>
                </a:lnTo>
                <a:lnTo>
                  <a:pt x="12005468" y="365628"/>
                </a:lnTo>
                <a:lnTo>
                  <a:pt x="12061519" y="413756"/>
                </a:lnTo>
                <a:lnTo>
                  <a:pt x="12092847" y="436047"/>
                </a:lnTo>
                <a:lnTo>
                  <a:pt x="12126866" y="456857"/>
                </a:lnTo>
                <a:lnTo>
                  <a:pt x="12163943" y="475963"/>
                </a:lnTo>
                <a:lnTo>
                  <a:pt x="12191999" y="487862"/>
                </a:lnTo>
                <a:lnTo>
                  <a:pt x="0" y="5774"/>
                </a:lnTo>
                <a:lnTo>
                  <a:pt x="70017" y="16792"/>
                </a:lnTo>
                <a:lnTo>
                  <a:pt x="140391" y="36357"/>
                </a:lnTo>
                <a:lnTo>
                  <a:pt x="201331" y="62101"/>
                </a:lnTo>
                <a:lnTo>
                  <a:pt x="254396" y="93072"/>
                </a:lnTo>
                <a:lnTo>
                  <a:pt x="301143" y="128321"/>
                </a:lnTo>
                <a:lnTo>
                  <a:pt x="343131" y="166896"/>
                </a:lnTo>
                <a:lnTo>
                  <a:pt x="381916" y="207848"/>
                </a:lnTo>
                <a:lnTo>
                  <a:pt x="456114" y="293079"/>
                </a:lnTo>
                <a:lnTo>
                  <a:pt x="475096" y="314387"/>
                </a:lnTo>
                <a:lnTo>
                  <a:pt x="514944" y="356170"/>
                </a:lnTo>
                <a:lnTo>
                  <a:pt x="558601" y="396053"/>
                </a:lnTo>
                <a:lnTo>
                  <a:pt x="607625" y="433084"/>
                </a:lnTo>
                <a:lnTo>
                  <a:pt x="663574" y="466313"/>
                </a:lnTo>
                <a:lnTo>
                  <a:pt x="728005" y="494789"/>
                </a:lnTo>
                <a:lnTo>
                  <a:pt x="802477" y="517562"/>
                </a:lnTo>
                <a:lnTo>
                  <a:pt x="843965" y="526513"/>
                </a:lnTo>
                <a:lnTo>
                  <a:pt x="888548" y="533681"/>
                </a:lnTo>
                <a:lnTo>
                  <a:pt x="936419" y="538949"/>
                </a:lnTo>
                <a:lnTo>
                  <a:pt x="987775" y="542197"/>
                </a:lnTo>
                <a:lnTo>
                  <a:pt x="1042809" y="543306"/>
                </a:lnTo>
                <a:lnTo>
                  <a:pt x="1094230" y="542071"/>
                </a:lnTo>
                <a:lnTo>
                  <a:pt x="1142326" y="538461"/>
                </a:lnTo>
                <a:lnTo>
                  <a:pt x="1187291" y="532615"/>
                </a:lnTo>
                <a:lnTo>
                  <a:pt x="1229322" y="524674"/>
                </a:lnTo>
                <a:lnTo>
                  <a:pt x="1268611" y="514775"/>
                </a:lnTo>
                <a:lnTo>
                  <a:pt x="1305356" y="503061"/>
                </a:lnTo>
                <a:lnTo>
                  <a:pt x="1371988" y="474740"/>
                </a:lnTo>
                <a:lnTo>
                  <a:pt x="1430777" y="440830"/>
                </a:lnTo>
                <a:lnTo>
                  <a:pt x="1483283" y="402448"/>
                </a:lnTo>
                <a:lnTo>
                  <a:pt x="1531065" y="360713"/>
                </a:lnTo>
                <a:lnTo>
                  <a:pt x="1575683" y="316742"/>
                </a:lnTo>
                <a:lnTo>
                  <a:pt x="1661662" y="226563"/>
                </a:lnTo>
                <a:lnTo>
                  <a:pt x="1683616" y="204368"/>
                </a:lnTo>
                <a:lnTo>
                  <a:pt x="1729438" y="161375"/>
                </a:lnTo>
                <a:lnTo>
                  <a:pt x="1779112" y="121177"/>
                </a:lnTo>
                <a:lnTo>
                  <a:pt x="1834199" y="84891"/>
                </a:lnTo>
                <a:lnTo>
                  <a:pt x="1896258" y="53636"/>
                </a:lnTo>
                <a:lnTo>
                  <a:pt x="1966847" y="28530"/>
                </a:lnTo>
                <a:lnTo>
                  <a:pt x="2005828" y="18631"/>
                </a:lnTo>
                <a:lnTo>
                  <a:pt x="2047527" y="10690"/>
                </a:lnTo>
                <a:lnTo>
                  <a:pt x="2092138" y="4844"/>
                </a:lnTo>
                <a:lnTo>
                  <a:pt x="2139856" y="1234"/>
                </a:lnTo>
                <a:lnTo>
                  <a:pt x="2190877" y="0"/>
                </a:lnTo>
                <a:lnTo>
                  <a:pt x="2239498" y="1108"/>
                </a:lnTo>
                <a:lnTo>
                  <a:pt x="2284787" y="4356"/>
                </a:lnTo>
                <a:lnTo>
                  <a:pt x="2326939" y="9624"/>
                </a:lnTo>
                <a:lnTo>
                  <a:pt x="2366149" y="16792"/>
                </a:lnTo>
                <a:lnTo>
                  <a:pt x="2436521" y="36357"/>
                </a:lnTo>
                <a:lnTo>
                  <a:pt x="2497459" y="62101"/>
                </a:lnTo>
                <a:lnTo>
                  <a:pt x="2550523" y="93072"/>
                </a:lnTo>
                <a:lnTo>
                  <a:pt x="2597269" y="128321"/>
                </a:lnTo>
                <a:lnTo>
                  <a:pt x="2639257" y="166896"/>
                </a:lnTo>
                <a:lnTo>
                  <a:pt x="2678043" y="207848"/>
                </a:lnTo>
                <a:lnTo>
                  <a:pt x="2752242" y="293079"/>
                </a:lnTo>
                <a:lnTo>
                  <a:pt x="2771225" y="314387"/>
                </a:lnTo>
                <a:lnTo>
                  <a:pt x="2811075" y="356170"/>
                </a:lnTo>
                <a:lnTo>
                  <a:pt x="2854734" y="396053"/>
                </a:lnTo>
                <a:lnTo>
                  <a:pt x="2903760" y="433084"/>
                </a:lnTo>
                <a:lnTo>
                  <a:pt x="2959711" y="466313"/>
                </a:lnTo>
                <a:lnTo>
                  <a:pt x="3024144" y="494789"/>
                </a:lnTo>
                <a:lnTo>
                  <a:pt x="3098619" y="517562"/>
                </a:lnTo>
                <a:lnTo>
                  <a:pt x="3140108" y="526513"/>
                </a:lnTo>
                <a:lnTo>
                  <a:pt x="3184692" y="533681"/>
                </a:lnTo>
                <a:lnTo>
                  <a:pt x="3232565" y="538949"/>
                </a:lnTo>
                <a:lnTo>
                  <a:pt x="3283921" y="542197"/>
                </a:lnTo>
                <a:lnTo>
                  <a:pt x="3338957" y="543306"/>
                </a:lnTo>
                <a:lnTo>
                  <a:pt x="3390378" y="542071"/>
                </a:lnTo>
                <a:lnTo>
                  <a:pt x="3438475" y="538461"/>
                </a:lnTo>
                <a:lnTo>
                  <a:pt x="3483442" y="532615"/>
                </a:lnTo>
                <a:lnTo>
                  <a:pt x="3525473" y="524674"/>
                </a:lnTo>
                <a:lnTo>
                  <a:pt x="3564763" y="514775"/>
                </a:lnTo>
                <a:lnTo>
                  <a:pt x="3601508" y="503061"/>
                </a:lnTo>
                <a:lnTo>
                  <a:pt x="3668142" y="474740"/>
                </a:lnTo>
                <a:lnTo>
                  <a:pt x="3726932" y="440830"/>
                </a:lnTo>
                <a:lnTo>
                  <a:pt x="3779440" y="402448"/>
                </a:lnTo>
                <a:lnTo>
                  <a:pt x="3827223" y="360713"/>
                </a:lnTo>
                <a:lnTo>
                  <a:pt x="3871841" y="316742"/>
                </a:lnTo>
                <a:lnTo>
                  <a:pt x="3957821" y="226563"/>
                </a:lnTo>
                <a:lnTo>
                  <a:pt x="3979775" y="204368"/>
                </a:lnTo>
                <a:lnTo>
                  <a:pt x="4025597" y="161375"/>
                </a:lnTo>
                <a:lnTo>
                  <a:pt x="4075272" y="121177"/>
                </a:lnTo>
                <a:lnTo>
                  <a:pt x="4130359" y="84891"/>
                </a:lnTo>
                <a:lnTo>
                  <a:pt x="4192417" y="53636"/>
                </a:lnTo>
                <a:lnTo>
                  <a:pt x="4263007" y="28530"/>
                </a:lnTo>
                <a:lnTo>
                  <a:pt x="4301988" y="18631"/>
                </a:lnTo>
                <a:lnTo>
                  <a:pt x="4343686" y="10690"/>
                </a:lnTo>
                <a:lnTo>
                  <a:pt x="4388298" y="4844"/>
                </a:lnTo>
                <a:lnTo>
                  <a:pt x="4436016" y="1234"/>
                </a:lnTo>
                <a:lnTo>
                  <a:pt x="4487037" y="0"/>
                </a:lnTo>
                <a:lnTo>
                  <a:pt x="4535658" y="1108"/>
                </a:lnTo>
                <a:lnTo>
                  <a:pt x="4580947" y="4356"/>
                </a:lnTo>
                <a:lnTo>
                  <a:pt x="4623099" y="9624"/>
                </a:lnTo>
                <a:lnTo>
                  <a:pt x="4662309" y="16792"/>
                </a:lnTo>
                <a:lnTo>
                  <a:pt x="4732681" y="36357"/>
                </a:lnTo>
                <a:lnTo>
                  <a:pt x="4793619" y="62101"/>
                </a:lnTo>
                <a:lnTo>
                  <a:pt x="4846683" y="93072"/>
                </a:lnTo>
                <a:lnTo>
                  <a:pt x="4893429" y="128321"/>
                </a:lnTo>
                <a:lnTo>
                  <a:pt x="4935417" y="166896"/>
                </a:lnTo>
                <a:lnTo>
                  <a:pt x="4974203" y="207848"/>
                </a:lnTo>
                <a:lnTo>
                  <a:pt x="5048402" y="293079"/>
                </a:lnTo>
                <a:lnTo>
                  <a:pt x="5067385" y="314387"/>
                </a:lnTo>
                <a:lnTo>
                  <a:pt x="5107235" y="356170"/>
                </a:lnTo>
                <a:lnTo>
                  <a:pt x="5150894" y="396053"/>
                </a:lnTo>
                <a:lnTo>
                  <a:pt x="5199920" y="433084"/>
                </a:lnTo>
                <a:lnTo>
                  <a:pt x="5255871" y="466313"/>
                </a:lnTo>
                <a:lnTo>
                  <a:pt x="5320304" y="494789"/>
                </a:lnTo>
                <a:lnTo>
                  <a:pt x="5394779" y="517562"/>
                </a:lnTo>
                <a:lnTo>
                  <a:pt x="5436268" y="526513"/>
                </a:lnTo>
                <a:lnTo>
                  <a:pt x="5480852" y="533681"/>
                </a:lnTo>
                <a:lnTo>
                  <a:pt x="5528725" y="538949"/>
                </a:lnTo>
                <a:lnTo>
                  <a:pt x="5580081" y="542197"/>
                </a:lnTo>
                <a:lnTo>
                  <a:pt x="5635117" y="543306"/>
                </a:lnTo>
                <a:lnTo>
                  <a:pt x="5686538" y="542071"/>
                </a:lnTo>
                <a:lnTo>
                  <a:pt x="5734634" y="538461"/>
                </a:lnTo>
                <a:lnTo>
                  <a:pt x="5779599" y="532615"/>
                </a:lnTo>
                <a:lnTo>
                  <a:pt x="5821628" y="524674"/>
                </a:lnTo>
                <a:lnTo>
                  <a:pt x="5860917" y="514775"/>
                </a:lnTo>
                <a:lnTo>
                  <a:pt x="5897660" y="503061"/>
                </a:lnTo>
                <a:lnTo>
                  <a:pt x="5964287" y="474740"/>
                </a:lnTo>
                <a:lnTo>
                  <a:pt x="6023071" y="440830"/>
                </a:lnTo>
                <a:lnTo>
                  <a:pt x="6075571" y="402448"/>
                </a:lnTo>
                <a:lnTo>
                  <a:pt x="6123347" y="360713"/>
                </a:lnTo>
                <a:lnTo>
                  <a:pt x="6167959" y="316742"/>
                </a:lnTo>
                <a:lnTo>
                  <a:pt x="6253929" y="226563"/>
                </a:lnTo>
                <a:lnTo>
                  <a:pt x="6275881" y="204368"/>
                </a:lnTo>
                <a:lnTo>
                  <a:pt x="6321701" y="161375"/>
                </a:lnTo>
                <a:lnTo>
                  <a:pt x="6371376" y="121177"/>
                </a:lnTo>
                <a:lnTo>
                  <a:pt x="6426465" y="84891"/>
                </a:lnTo>
                <a:lnTo>
                  <a:pt x="6488529" y="53636"/>
                </a:lnTo>
                <a:lnTo>
                  <a:pt x="6559128" y="28530"/>
                </a:lnTo>
                <a:lnTo>
                  <a:pt x="6598114" y="18631"/>
                </a:lnTo>
                <a:lnTo>
                  <a:pt x="6639820" y="10690"/>
                </a:lnTo>
                <a:lnTo>
                  <a:pt x="6684439" y="4844"/>
                </a:lnTo>
                <a:lnTo>
                  <a:pt x="6732166" y="1234"/>
                </a:lnTo>
                <a:lnTo>
                  <a:pt x="6783197" y="0"/>
                </a:lnTo>
                <a:lnTo>
                  <a:pt x="6831818" y="1108"/>
                </a:lnTo>
                <a:lnTo>
                  <a:pt x="6877107" y="4356"/>
                </a:lnTo>
                <a:lnTo>
                  <a:pt x="6919259" y="9624"/>
                </a:lnTo>
                <a:lnTo>
                  <a:pt x="6958469" y="16792"/>
                </a:lnTo>
                <a:lnTo>
                  <a:pt x="7028841" y="36357"/>
                </a:lnTo>
                <a:lnTo>
                  <a:pt x="7089779" y="62101"/>
                </a:lnTo>
                <a:lnTo>
                  <a:pt x="7142843" y="93072"/>
                </a:lnTo>
                <a:lnTo>
                  <a:pt x="7189589" y="128321"/>
                </a:lnTo>
                <a:lnTo>
                  <a:pt x="7231577" y="166896"/>
                </a:lnTo>
                <a:lnTo>
                  <a:pt x="7270363" y="207848"/>
                </a:lnTo>
                <a:lnTo>
                  <a:pt x="7344562" y="293079"/>
                </a:lnTo>
                <a:lnTo>
                  <a:pt x="7363545" y="314387"/>
                </a:lnTo>
                <a:lnTo>
                  <a:pt x="7403395" y="356170"/>
                </a:lnTo>
                <a:lnTo>
                  <a:pt x="7447054" y="396053"/>
                </a:lnTo>
                <a:lnTo>
                  <a:pt x="7496080" y="433084"/>
                </a:lnTo>
                <a:lnTo>
                  <a:pt x="7552031" y="466313"/>
                </a:lnTo>
                <a:lnTo>
                  <a:pt x="7616464" y="494789"/>
                </a:lnTo>
                <a:lnTo>
                  <a:pt x="7690939" y="517562"/>
                </a:lnTo>
                <a:lnTo>
                  <a:pt x="7732428" y="526513"/>
                </a:lnTo>
                <a:lnTo>
                  <a:pt x="7777012" y="533681"/>
                </a:lnTo>
                <a:lnTo>
                  <a:pt x="7824885" y="538949"/>
                </a:lnTo>
                <a:lnTo>
                  <a:pt x="7876241" y="542197"/>
                </a:lnTo>
                <a:lnTo>
                  <a:pt x="7931277" y="543306"/>
                </a:lnTo>
                <a:lnTo>
                  <a:pt x="7982698" y="542071"/>
                </a:lnTo>
                <a:lnTo>
                  <a:pt x="8030794" y="538461"/>
                </a:lnTo>
                <a:lnTo>
                  <a:pt x="8075759" y="532615"/>
                </a:lnTo>
                <a:lnTo>
                  <a:pt x="8117788" y="524674"/>
                </a:lnTo>
                <a:lnTo>
                  <a:pt x="8157077" y="514775"/>
                </a:lnTo>
                <a:lnTo>
                  <a:pt x="8193820" y="503061"/>
                </a:lnTo>
                <a:lnTo>
                  <a:pt x="8260447" y="474740"/>
                </a:lnTo>
                <a:lnTo>
                  <a:pt x="8319231" y="440830"/>
                </a:lnTo>
                <a:lnTo>
                  <a:pt x="8371731" y="402448"/>
                </a:lnTo>
                <a:lnTo>
                  <a:pt x="8419507" y="360713"/>
                </a:lnTo>
                <a:lnTo>
                  <a:pt x="8464119" y="316742"/>
                </a:lnTo>
                <a:lnTo>
                  <a:pt x="8550089" y="226563"/>
                </a:lnTo>
                <a:lnTo>
                  <a:pt x="8572041" y="204368"/>
                </a:lnTo>
                <a:lnTo>
                  <a:pt x="8617861" y="161375"/>
                </a:lnTo>
                <a:lnTo>
                  <a:pt x="8667536" y="121177"/>
                </a:lnTo>
                <a:lnTo>
                  <a:pt x="8722625" y="84891"/>
                </a:lnTo>
                <a:lnTo>
                  <a:pt x="8784689" y="53636"/>
                </a:lnTo>
                <a:lnTo>
                  <a:pt x="8855288" y="28530"/>
                </a:lnTo>
                <a:lnTo>
                  <a:pt x="8894274" y="18631"/>
                </a:lnTo>
                <a:lnTo>
                  <a:pt x="8935980" y="10690"/>
                </a:lnTo>
                <a:lnTo>
                  <a:pt x="8980599" y="4844"/>
                </a:lnTo>
                <a:lnTo>
                  <a:pt x="9028326" y="1234"/>
                </a:lnTo>
                <a:lnTo>
                  <a:pt x="9079357" y="0"/>
                </a:lnTo>
                <a:lnTo>
                  <a:pt x="9127978" y="1108"/>
                </a:lnTo>
                <a:lnTo>
                  <a:pt x="9173267" y="4356"/>
                </a:lnTo>
                <a:lnTo>
                  <a:pt x="9215419" y="9624"/>
                </a:lnTo>
                <a:lnTo>
                  <a:pt x="9254629" y="16792"/>
                </a:lnTo>
                <a:lnTo>
                  <a:pt x="9325001" y="36357"/>
                </a:lnTo>
                <a:lnTo>
                  <a:pt x="9385939" y="62101"/>
                </a:lnTo>
                <a:lnTo>
                  <a:pt x="9439003" y="93072"/>
                </a:lnTo>
                <a:lnTo>
                  <a:pt x="9485749" y="128321"/>
                </a:lnTo>
                <a:lnTo>
                  <a:pt x="9527737" y="166896"/>
                </a:lnTo>
                <a:lnTo>
                  <a:pt x="9566523" y="207848"/>
                </a:lnTo>
                <a:lnTo>
                  <a:pt x="9640722" y="293079"/>
                </a:lnTo>
                <a:lnTo>
                  <a:pt x="9659705" y="314387"/>
                </a:lnTo>
                <a:lnTo>
                  <a:pt x="9699555" y="356170"/>
                </a:lnTo>
                <a:lnTo>
                  <a:pt x="9743214" y="396053"/>
                </a:lnTo>
                <a:lnTo>
                  <a:pt x="9792240" y="433084"/>
                </a:lnTo>
                <a:lnTo>
                  <a:pt x="9848191" y="466313"/>
                </a:lnTo>
                <a:lnTo>
                  <a:pt x="9912624" y="494789"/>
                </a:lnTo>
                <a:lnTo>
                  <a:pt x="9987099" y="517562"/>
                </a:lnTo>
                <a:lnTo>
                  <a:pt x="10028588" y="526513"/>
                </a:lnTo>
                <a:lnTo>
                  <a:pt x="10073172" y="533681"/>
                </a:lnTo>
                <a:lnTo>
                  <a:pt x="10121045" y="538949"/>
                </a:lnTo>
                <a:lnTo>
                  <a:pt x="10172401" y="542197"/>
                </a:lnTo>
                <a:lnTo>
                  <a:pt x="10227437" y="543306"/>
                </a:lnTo>
                <a:lnTo>
                  <a:pt x="10278858" y="542071"/>
                </a:lnTo>
                <a:lnTo>
                  <a:pt x="10326954" y="538461"/>
                </a:lnTo>
                <a:lnTo>
                  <a:pt x="10371919" y="532615"/>
                </a:lnTo>
                <a:lnTo>
                  <a:pt x="10413948" y="524674"/>
                </a:lnTo>
                <a:lnTo>
                  <a:pt x="10453237" y="514775"/>
                </a:lnTo>
                <a:lnTo>
                  <a:pt x="10489980" y="503061"/>
                </a:lnTo>
                <a:lnTo>
                  <a:pt x="10556607" y="474740"/>
                </a:lnTo>
                <a:lnTo>
                  <a:pt x="10615391" y="440830"/>
                </a:lnTo>
                <a:lnTo>
                  <a:pt x="10667891" y="402448"/>
                </a:lnTo>
                <a:lnTo>
                  <a:pt x="10715667" y="360713"/>
                </a:lnTo>
                <a:lnTo>
                  <a:pt x="10760279" y="316742"/>
                </a:lnTo>
                <a:lnTo>
                  <a:pt x="10846249" y="226563"/>
                </a:lnTo>
                <a:lnTo>
                  <a:pt x="10868201" y="204368"/>
                </a:lnTo>
                <a:lnTo>
                  <a:pt x="10914021" y="161375"/>
                </a:lnTo>
                <a:lnTo>
                  <a:pt x="10963696" y="121177"/>
                </a:lnTo>
                <a:lnTo>
                  <a:pt x="11018785" y="84891"/>
                </a:lnTo>
                <a:lnTo>
                  <a:pt x="11080849" y="53636"/>
                </a:lnTo>
                <a:lnTo>
                  <a:pt x="11151448" y="28530"/>
                </a:lnTo>
                <a:lnTo>
                  <a:pt x="11190434" y="18631"/>
                </a:lnTo>
                <a:lnTo>
                  <a:pt x="11232140" y="10690"/>
                </a:lnTo>
                <a:lnTo>
                  <a:pt x="11276759" y="4844"/>
                </a:lnTo>
                <a:lnTo>
                  <a:pt x="11324486" y="1234"/>
                </a:lnTo>
                <a:lnTo>
                  <a:pt x="11375517" y="0"/>
                </a:lnTo>
                <a:close/>
              </a:path>
            </a:pathLst>
          </a:custGeom>
          <a:solidFill>
            <a:srgbClr val="993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7" name="Google Shape;3497;p12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23188" y="367284"/>
            <a:ext cx="9881869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p127"/>
          <p:cNvSpPr txBox="1"/>
          <p:nvPr>
            <p:ph type="title"/>
          </p:nvPr>
        </p:nvSpPr>
        <p:spPr>
          <a:xfrm>
            <a:off x="2917698" y="1661921"/>
            <a:ext cx="62718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kubernetes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9" name="Google Shape;3499;p127"/>
          <p:cNvGrpSpPr/>
          <p:nvPr/>
        </p:nvGrpSpPr>
        <p:grpSpPr>
          <a:xfrm>
            <a:off x="0" y="3584447"/>
            <a:ext cx="12192000" cy="2198624"/>
            <a:chOff x="0" y="3584447"/>
            <a:chExt cx="12192000" cy="2198624"/>
          </a:xfrm>
        </p:grpSpPr>
        <p:pic>
          <p:nvPicPr>
            <p:cNvPr id="3500" name="Google Shape;3500;p12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0" y="4274007"/>
              <a:ext cx="2321052" cy="1373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1" name="Google Shape;3501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0788" y="5045963"/>
              <a:ext cx="467868" cy="454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2" name="Google Shape;3502;p12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142219" y="4345635"/>
              <a:ext cx="2049779" cy="1373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3" name="Google Shape;3503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116056" y="5134355"/>
              <a:ext cx="466344" cy="454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4" name="Google Shape;3504;p127"/>
            <p:cNvSpPr/>
            <p:nvPr/>
          </p:nvSpPr>
          <p:spPr>
            <a:xfrm>
              <a:off x="0" y="5239511"/>
              <a:ext cx="12192000" cy="543560"/>
            </a:xfrm>
            <a:custGeom>
              <a:rect b="b" l="l" r="r" t="t"/>
              <a:pathLst>
                <a:path extrusionOk="0" h="543560" w="1219200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05" name="Google Shape;3505;p12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0712195" y="3584447"/>
              <a:ext cx="687324" cy="6675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06" name="Google Shape;3506;p12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541507" y="6440422"/>
            <a:ext cx="1524000" cy="3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128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2" name="Google Shape;3512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3513" name="Google Shape;3513;p128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p128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5" name="Google Shape;3515;p128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p128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128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p128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9" name="Google Shape;3519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3520" name="Google Shape;3520;p128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Google Shape;3521;p128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2" name="Google Shape;3522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p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3524" name="Google Shape;3524;p128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5" name="Google Shape;3525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26" name="Google Shape;3526;p128"/>
          <p:cNvSpPr/>
          <p:nvPr/>
        </p:nvSpPr>
        <p:spPr>
          <a:xfrm>
            <a:off x="733044" y="2467355"/>
            <a:ext cx="2026920" cy="2278380"/>
          </a:xfrm>
          <a:custGeom>
            <a:rect b="b" l="l" r="r" t="t"/>
            <a:pathLst>
              <a:path extrusionOk="0" h="2278379" w="2026920">
                <a:moveTo>
                  <a:pt x="2026920" y="0"/>
                </a:moveTo>
                <a:lnTo>
                  <a:pt x="0" y="0"/>
                </a:lnTo>
                <a:lnTo>
                  <a:pt x="0" y="2278380"/>
                </a:lnTo>
                <a:lnTo>
                  <a:pt x="2026920" y="2278380"/>
                </a:lnTo>
                <a:lnTo>
                  <a:pt x="2026920" y="0"/>
                </a:lnTo>
                <a:close/>
              </a:path>
            </a:pathLst>
          </a:custGeom>
          <a:solidFill>
            <a:srgbClr val="0AD0D9">
              <a:alpha val="3607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Google Shape;3527;p128"/>
          <p:cNvSpPr txBox="1"/>
          <p:nvPr/>
        </p:nvSpPr>
        <p:spPr>
          <a:xfrm>
            <a:off x="733044" y="2467355"/>
            <a:ext cx="2026920" cy="22783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74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8" name="Google Shape;3528;p128"/>
          <p:cNvGrpSpPr/>
          <p:nvPr/>
        </p:nvGrpSpPr>
        <p:grpSpPr>
          <a:xfrm>
            <a:off x="1207008" y="2772155"/>
            <a:ext cx="1078992" cy="1821180"/>
            <a:chOff x="1207008" y="2772155"/>
            <a:chExt cx="1078992" cy="1821180"/>
          </a:xfrm>
        </p:grpSpPr>
        <p:pic>
          <p:nvPicPr>
            <p:cNvPr id="3529" name="Google Shape;3529;p1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61159" y="2772155"/>
              <a:ext cx="170687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0" name="Google Shape;3530;p1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07008" y="3837431"/>
              <a:ext cx="1078992" cy="7559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1" name="Google Shape;3531;p128"/>
          <p:cNvGrpSpPr/>
          <p:nvPr/>
        </p:nvGrpSpPr>
        <p:grpSpPr>
          <a:xfrm>
            <a:off x="318515" y="1511795"/>
            <a:ext cx="2775204" cy="487692"/>
            <a:chOff x="318515" y="1511795"/>
            <a:chExt cx="2775204" cy="487692"/>
          </a:xfrm>
        </p:grpSpPr>
        <p:pic>
          <p:nvPicPr>
            <p:cNvPr id="3532" name="Google Shape;3532;p1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33755" y="1519377"/>
              <a:ext cx="275996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3" name="Google Shape;3533;p1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18515" y="1511795"/>
              <a:ext cx="2689860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4" name="Google Shape;3534;p128"/>
          <p:cNvSpPr txBox="1"/>
          <p:nvPr/>
        </p:nvSpPr>
        <p:spPr>
          <a:xfrm>
            <a:off x="393191" y="1559052"/>
            <a:ext cx="2646045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my-web-server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5" name="Google Shape;3535;p128"/>
          <p:cNvSpPr/>
          <p:nvPr/>
        </p:nvSpPr>
        <p:spPr>
          <a:xfrm>
            <a:off x="3189732" y="1502663"/>
            <a:ext cx="0" cy="4528185"/>
          </a:xfrm>
          <a:custGeom>
            <a:rect b="b" l="l" r="r" t="t"/>
            <a:pathLst>
              <a:path extrusionOk="0" h="4528185" w="120000">
                <a:moveTo>
                  <a:pt x="0" y="0"/>
                </a:moveTo>
                <a:lnTo>
                  <a:pt x="0" y="4527753"/>
                </a:lnTo>
              </a:path>
            </a:pathLst>
          </a:cu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6" name="Google Shape;3536;p128"/>
          <p:cNvGrpSpPr/>
          <p:nvPr/>
        </p:nvGrpSpPr>
        <p:grpSpPr>
          <a:xfrm>
            <a:off x="3590544" y="2185416"/>
            <a:ext cx="7296150" cy="3028949"/>
            <a:chOff x="3590544" y="2185416"/>
            <a:chExt cx="7296150" cy="3028949"/>
          </a:xfrm>
        </p:grpSpPr>
        <p:pic>
          <p:nvPicPr>
            <p:cNvPr id="3537" name="Google Shape;3537;p12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590544" y="2185416"/>
              <a:ext cx="7296150" cy="3028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8" name="Google Shape;3538;p128"/>
            <p:cNvSpPr/>
            <p:nvPr/>
          </p:nvSpPr>
          <p:spPr>
            <a:xfrm>
              <a:off x="3662172" y="2257044"/>
              <a:ext cx="7155180" cy="2887980"/>
            </a:xfrm>
            <a:custGeom>
              <a:rect b="b" l="l" r="r" t="t"/>
              <a:pathLst>
                <a:path extrusionOk="0" h="2887979" w="7155180">
                  <a:moveTo>
                    <a:pt x="0" y="2887979"/>
                  </a:moveTo>
                  <a:lnTo>
                    <a:pt x="7155180" y="2887979"/>
                  </a:lnTo>
                  <a:lnTo>
                    <a:pt x="7155180" y="0"/>
                  </a:lnTo>
                  <a:lnTo>
                    <a:pt x="0" y="0"/>
                  </a:lnTo>
                  <a:lnTo>
                    <a:pt x="0" y="2887979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128"/>
            <p:cNvSpPr/>
            <p:nvPr/>
          </p:nvSpPr>
          <p:spPr>
            <a:xfrm>
              <a:off x="3893820" y="2436876"/>
              <a:ext cx="2026920" cy="2278380"/>
            </a:xfrm>
            <a:custGeom>
              <a:rect b="b" l="l" r="r" t="t"/>
              <a:pathLst>
                <a:path extrusionOk="0" h="2278379" w="2026920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07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0" name="Google Shape;3540;p128"/>
          <p:cNvSpPr txBox="1"/>
          <p:nvPr/>
        </p:nvSpPr>
        <p:spPr>
          <a:xfrm>
            <a:off x="3893820" y="2436876"/>
            <a:ext cx="2026920" cy="22783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1" name="Google Shape;3541;p128"/>
          <p:cNvGrpSpPr/>
          <p:nvPr/>
        </p:nvGrpSpPr>
        <p:grpSpPr>
          <a:xfrm>
            <a:off x="4369308" y="2436876"/>
            <a:ext cx="3857244" cy="2278380"/>
            <a:chOff x="4369308" y="2436876"/>
            <a:chExt cx="3857244" cy="2278380"/>
          </a:xfrm>
        </p:grpSpPr>
        <p:pic>
          <p:nvPicPr>
            <p:cNvPr id="3542" name="Google Shape;3542;p1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69308" y="3806952"/>
              <a:ext cx="1077467" cy="75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3" name="Google Shape;3543;p128"/>
            <p:cNvSpPr/>
            <p:nvPr/>
          </p:nvSpPr>
          <p:spPr>
            <a:xfrm>
              <a:off x="6199632" y="2436876"/>
              <a:ext cx="2026920" cy="2278380"/>
            </a:xfrm>
            <a:custGeom>
              <a:rect b="b" l="l" r="r" t="t"/>
              <a:pathLst>
                <a:path extrusionOk="0" h="2278379" w="2026920">
                  <a:moveTo>
                    <a:pt x="2026919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19" y="2278380"/>
                  </a:lnTo>
                  <a:lnTo>
                    <a:pt x="2026919" y="0"/>
                  </a:lnTo>
                  <a:close/>
                </a:path>
              </a:pathLst>
            </a:custGeom>
            <a:solidFill>
              <a:srgbClr val="0AD0D9">
                <a:alpha val="3607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4" name="Google Shape;3544;p128"/>
          <p:cNvSpPr txBox="1"/>
          <p:nvPr/>
        </p:nvSpPr>
        <p:spPr>
          <a:xfrm>
            <a:off x="6199632" y="2436876"/>
            <a:ext cx="2026920" cy="22783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5" name="Google Shape;3545;p128"/>
          <p:cNvGrpSpPr/>
          <p:nvPr/>
        </p:nvGrpSpPr>
        <p:grpSpPr>
          <a:xfrm>
            <a:off x="6673595" y="2436876"/>
            <a:ext cx="3858768" cy="2278380"/>
            <a:chOff x="6673595" y="2436876"/>
            <a:chExt cx="3858768" cy="2278380"/>
          </a:xfrm>
        </p:grpSpPr>
        <p:pic>
          <p:nvPicPr>
            <p:cNvPr id="3546" name="Google Shape;3546;p1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673595" y="3806952"/>
              <a:ext cx="1078992" cy="75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7" name="Google Shape;3547;p128"/>
            <p:cNvSpPr/>
            <p:nvPr/>
          </p:nvSpPr>
          <p:spPr>
            <a:xfrm>
              <a:off x="8505443" y="2436876"/>
              <a:ext cx="2026920" cy="2278380"/>
            </a:xfrm>
            <a:custGeom>
              <a:rect b="b" l="l" r="r" t="t"/>
              <a:pathLst>
                <a:path extrusionOk="0" h="2278379" w="2026920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07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8" name="Google Shape;3548;p128"/>
          <p:cNvSpPr txBox="1"/>
          <p:nvPr/>
        </p:nvSpPr>
        <p:spPr>
          <a:xfrm>
            <a:off x="8505443" y="2436876"/>
            <a:ext cx="2026920" cy="22783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9" name="Google Shape;3549;p128"/>
          <p:cNvGrpSpPr/>
          <p:nvPr/>
        </p:nvGrpSpPr>
        <p:grpSpPr>
          <a:xfrm>
            <a:off x="3875532" y="1482839"/>
            <a:ext cx="7286244" cy="3080017"/>
            <a:chOff x="3875532" y="1482839"/>
            <a:chExt cx="7286244" cy="3080017"/>
          </a:xfrm>
        </p:grpSpPr>
        <p:pic>
          <p:nvPicPr>
            <p:cNvPr id="3550" name="Google Shape;3550;p1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79408" y="3806952"/>
              <a:ext cx="1078992" cy="755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1" name="Google Shape;3551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968496" y="2636520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2" name="Google Shape;3552;p1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890772" y="1491945"/>
              <a:ext cx="72710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3" name="Google Shape;3553;p12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875532" y="1482839"/>
              <a:ext cx="436321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4" name="Google Shape;3554;p128"/>
            <p:cNvSpPr/>
            <p:nvPr/>
          </p:nvSpPr>
          <p:spPr>
            <a:xfrm>
              <a:off x="3950208" y="1531620"/>
              <a:ext cx="7157084" cy="307975"/>
            </a:xfrm>
            <a:custGeom>
              <a:rect b="b" l="l" r="r" t="t"/>
              <a:pathLst>
                <a:path extrusionOk="0" h="307975" w="7157084">
                  <a:moveTo>
                    <a:pt x="71567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56704" y="307848"/>
                  </a:lnTo>
                  <a:lnTo>
                    <a:pt x="715670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5" name="Google Shape;3555;p128"/>
          <p:cNvSpPr txBox="1"/>
          <p:nvPr/>
        </p:nvSpPr>
        <p:spPr>
          <a:xfrm>
            <a:off x="4030217" y="1554226"/>
            <a:ext cx="406019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kubectl run -–replicas=1000 my-web-server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556" name="Google Shape;3556;p128"/>
          <p:cNvGrpSpPr/>
          <p:nvPr/>
        </p:nvGrpSpPr>
        <p:grpSpPr>
          <a:xfrm>
            <a:off x="3875532" y="1033259"/>
            <a:ext cx="7286244" cy="487692"/>
            <a:chOff x="3875532" y="1033259"/>
            <a:chExt cx="7286244" cy="487692"/>
          </a:xfrm>
        </p:grpSpPr>
        <p:pic>
          <p:nvPicPr>
            <p:cNvPr id="3557" name="Google Shape;3557;p1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890772" y="1042365"/>
              <a:ext cx="72710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8" name="Google Shape;3558;p1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875532" y="1033259"/>
              <a:ext cx="4561332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9" name="Google Shape;3559;p128"/>
          <p:cNvSpPr/>
          <p:nvPr/>
        </p:nvSpPr>
        <p:spPr>
          <a:xfrm>
            <a:off x="3950208" y="1082039"/>
            <a:ext cx="7157084" cy="307975"/>
          </a:xfrm>
          <a:custGeom>
            <a:rect b="b" l="l" r="r" t="t"/>
            <a:pathLst>
              <a:path extrusionOk="0" h="307975" w="7157084">
                <a:moveTo>
                  <a:pt x="7156704" y="0"/>
                </a:moveTo>
                <a:lnTo>
                  <a:pt x="0" y="0"/>
                </a:lnTo>
                <a:lnTo>
                  <a:pt x="0" y="307848"/>
                </a:lnTo>
                <a:lnTo>
                  <a:pt x="7156704" y="307848"/>
                </a:lnTo>
                <a:lnTo>
                  <a:pt x="7156704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0" name="Google Shape;3560;p128"/>
          <p:cNvSpPr txBox="1"/>
          <p:nvPr/>
        </p:nvSpPr>
        <p:spPr>
          <a:xfrm>
            <a:off x="4030217" y="1104138"/>
            <a:ext cx="130429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kubectl scale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1" name="Google Shape;3561;p128"/>
          <p:cNvSpPr txBox="1"/>
          <p:nvPr/>
        </p:nvSpPr>
        <p:spPr>
          <a:xfrm>
            <a:off x="5376671" y="1056132"/>
            <a:ext cx="1580515" cy="340360"/>
          </a:xfrm>
          <a:prstGeom prst="rect">
            <a:avLst/>
          </a:prstGeom>
          <a:solidFill>
            <a:srgbClr val="00AFEF">
              <a:alpha val="16078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-–replicas=2000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2" name="Google Shape;3562;p128"/>
          <p:cNvSpPr txBox="1"/>
          <p:nvPr/>
        </p:nvSpPr>
        <p:spPr>
          <a:xfrm>
            <a:off x="6982900" y="1104138"/>
            <a:ext cx="13055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my-web-server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563" name="Google Shape;3563;p128"/>
          <p:cNvGrpSpPr/>
          <p:nvPr/>
        </p:nvGrpSpPr>
        <p:grpSpPr>
          <a:xfrm>
            <a:off x="3875532" y="585203"/>
            <a:ext cx="7286244" cy="487692"/>
            <a:chOff x="3875532" y="585203"/>
            <a:chExt cx="7286244" cy="487692"/>
          </a:xfrm>
        </p:grpSpPr>
        <p:pic>
          <p:nvPicPr>
            <p:cNvPr id="3564" name="Google Shape;3564;p1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890772" y="594309"/>
              <a:ext cx="72710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5" name="Google Shape;3565;p12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875532" y="585203"/>
              <a:ext cx="5939027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6" name="Google Shape;3566;p128"/>
            <p:cNvSpPr/>
            <p:nvPr/>
          </p:nvSpPr>
          <p:spPr>
            <a:xfrm>
              <a:off x="3950208" y="633983"/>
              <a:ext cx="7157084" cy="307975"/>
            </a:xfrm>
            <a:custGeom>
              <a:rect b="b" l="l" r="r" t="t"/>
              <a:pathLst>
                <a:path extrusionOk="0" h="307975" w="7157084">
                  <a:moveTo>
                    <a:pt x="71567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56704" y="307848"/>
                  </a:lnTo>
                  <a:lnTo>
                    <a:pt x="715670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7" name="Google Shape;3567;p128"/>
          <p:cNvSpPr txBox="1"/>
          <p:nvPr/>
        </p:nvSpPr>
        <p:spPr>
          <a:xfrm>
            <a:off x="4030217" y="656082"/>
            <a:ext cx="71310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kubectl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8" name="Google Shape;3568;p128"/>
          <p:cNvSpPr txBox="1"/>
          <p:nvPr/>
        </p:nvSpPr>
        <p:spPr>
          <a:xfrm>
            <a:off x="4802123" y="615695"/>
            <a:ext cx="1461770" cy="353695"/>
          </a:xfrm>
          <a:prstGeom prst="rect">
            <a:avLst/>
          </a:prstGeom>
          <a:solidFill>
            <a:srgbClr val="00AFEF">
              <a:alpha val="16078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266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rolling-update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9" name="Google Shape;3569;p128"/>
          <p:cNvSpPr txBox="1"/>
          <p:nvPr/>
        </p:nvSpPr>
        <p:spPr>
          <a:xfrm>
            <a:off x="6293492" y="656082"/>
            <a:ext cx="337312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my-web-server --image=web-server:2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570" name="Google Shape;3570;p128"/>
          <p:cNvGrpSpPr/>
          <p:nvPr/>
        </p:nvGrpSpPr>
        <p:grpSpPr>
          <a:xfrm>
            <a:off x="5218175" y="1504188"/>
            <a:ext cx="1524000" cy="329692"/>
            <a:chOff x="5218175" y="1504188"/>
            <a:chExt cx="1524000" cy="329692"/>
          </a:xfrm>
        </p:grpSpPr>
        <p:sp>
          <p:nvSpPr>
            <p:cNvPr id="3571" name="Google Shape;3571;p128"/>
            <p:cNvSpPr/>
            <p:nvPr/>
          </p:nvSpPr>
          <p:spPr>
            <a:xfrm>
              <a:off x="5218175" y="1504188"/>
              <a:ext cx="1524000" cy="317500"/>
            </a:xfrm>
            <a:custGeom>
              <a:rect b="b" l="l" r="r" t="t"/>
              <a:pathLst>
                <a:path extrusionOk="0" h="317500" w="1524000">
                  <a:moveTo>
                    <a:pt x="1524000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1524000" y="31699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AFEF">
                <a:alpha val="1607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128"/>
            <p:cNvSpPr/>
            <p:nvPr/>
          </p:nvSpPr>
          <p:spPr>
            <a:xfrm>
              <a:off x="5218175" y="1516380"/>
              <a:ext cx="1524000" cy="317500"/>
            </a:xfrm>
            <a:custGeom>
              <a:rect b="b" l="l" r="r" t="t"/>
              <a:pathLst>
                <a:path extrusionOk="0" h="317500" w="1524000">
                  <a:moveTo>
                    <a:pt x="0" y="316991"/>
                  </a:moveTo>
                  <a:lnTo>
                    <a:pt x="1524000" y="316991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316991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73" name="Google Shape;3573;p1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0" y="1572767"/>
            <a:ext cx="406908" cy="294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4" name="Google Shape;3574;p128"/>
          <p:cNvGrpSpPr/>
          <p:nvPr/>
        </p:nvGrpSpPr>
        <p:grpSpPr>
          <a:xfrm>
            <a:off x="3566159" y="117335"/>
            <a:ext cx="7594092" cy="784872"/>
            <a:chOff x="3566159" y="117335"/>
            <a:chExt cx="7594092" cy="784872"/>
          </a:xfrm>
        </p:grpSpPr>
        <p:pic>
          <p:nvPicPr>
            <p:cNvPr id="3575" name="Google Shape;3575;p12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566159" y="626364"/>
              <a:ext cx="284988" cy="275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6" name="Google Shape;3576;p1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889247" y="124917"/>
              <a:ext cx="72710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7" name="Google Shape;3577;p12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874007" y="117335"/>
              <a:ext cx="4954524" cy="4876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8" name="Google Shape;3578;p128"/>
          <p:cNvGrpSpPr/>
          <p:nvPr/>
        </p:nvGrpSpPr>
        <p:grpSpPr>
          <a:xfrm>
            <a:off x="3566159" y="1097280"/>
            <a:ext cx="6902246" cy="2101595"/>
            <a:chOff x="3566159" y="1097280"/>
            <a:chExt cx="6902246" cy="2101595"/>
          </a:xfrm>
        </p:grpSpPr>
        <p:pic>
          <p:nvPicPr>
            <p:cNvPr id="3579" name="Google Shape;3579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00143" y="2636519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0" name="Google Shape;3580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431791" y="2636519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1" name="Google Shape;3581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663439" y="2636519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2" name="Google Shape;3582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895087" y="2636519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3" name="Google Shape;3583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126735" y="2636519"/>
              <a:ext cx="166115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4" name="Google Shape;3584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358383" y="2636519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5" name="Google Shape;3585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590031" y="2636519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6" name="Google Shape;3586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968495" y="2948940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00143" y="2948940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8" name="Google Shape;3588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431791" y="2948940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9" name="Google Shape;3589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663439" y="2948940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0" name="Google Shape;3590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895087" y="2948940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1" name="Google Shape;3591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126735" y="2948940"/>
              <a:ext cx="166115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2" name="Google Shape;3592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358383" y="2948940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3" name="Google Shape;3593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590031" y="2948940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4" name="Google Shape;3594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304787" y="2636519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5" name="Google Shape;3595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536435" y="2636519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6" name="Google Shape;3596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768083" y="2636519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7" name="Google Shape;3597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999731" y="2636519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8" name="Google Shape;3598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231379" y="2636519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9" name="Google Shape;3599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463027" y="2636519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0" name="Google Shape;3600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694675" y="2636519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1" name="Google Shape;3601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926323" y="2636519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2" name="Google Shape;3602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304787" y="2948940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3" name="Google Shape;3603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536435" y="2948940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4" name="Google Shape;3604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768083" y="2948940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5" name="Google Shape;3605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999731" y="2948940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6" name="Google Shape;3606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231379" y="2948940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7" name="Google Shape;3607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463027" y="2948940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8" name="Google Shape;3608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694675" y="2948940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9" name="Google Shape;3609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926323" y="2948940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0" name="Google Shape;3610;p128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8631935" y="2663952"/>
              <a:ext cx="166116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1" name="Google Shape;3611;p12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865107" y="2663952"/>
              <a:ext cx="164592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2" name="Google Shape;3612;p12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096755" y="2663952"/>
              <a:ext cx="164592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3" name="Google Shape;3613;p12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9328403" y="2663952"/>
              <a:ext cx="164592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4" name="Google Shape;3614;p12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560051" y="2663952"/>
              <a:ext cx="164592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5" name="Google Shape;3615;p12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9791700" y="2663952"/>
              <a:ext cx="164592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6" name="Google Shape;3616;p12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0023347" y="2663952"/>
              <a:ext cx="164592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7" name="Google Shape;3617;p12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254995" y="2663952"/>
              <a:ext cx="164592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8" name="Google Shape;3618;p12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631935" y="2974847"/>
              <a:ext cx="166116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9" name="Google Shape;3619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865107" y="2974847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0" name="Google Shape;3620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096755" y="2974847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1" name="Google Shape;3621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328403" y="2974847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2" name="Google Shape;3622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60051" y="2974847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3" name="Google Shape;3623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791700" y="2974847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4" name="Google Shape;3624;p12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0023347" y="2974847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5" name="Google Shape;3625;p12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254995" y="2974847"/>
              <a:ext cx="164592" cy="156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6" name="Google Shape;3626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915155" y="260294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7" name="Google Shape;3627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974591" y="2642616"/>
              <a:ext cx="152400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8" name="Google Shape;3628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146803" y="260294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9" name="Google Shape;3629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206239" y="2642616"/>
              <a:ext cx="152400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0" name="Google Shape;3630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378451" y="260294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1" name="Google Shape;3631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4437887" y="2642616"/>
              <a:ext cx="152400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2" name="Google Shape;3632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610099" y="260294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3" name="Google Shape;3633;p128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4669535" y="2642616"/>
              <a:ext cx="153924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4" name="Google Shape;3634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841747" y="260294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5" name="Google Shape;3635;p12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901183" y="2642616"/>
              <a:ext cx="153924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6" name="Google Shape;3636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073395" y="260294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7" name="Google Shape;3637;p12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132831" y="2642616"/>
              <a:ext cx="153923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8" name="Google Shape;3638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305043" y="260294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9" name="Google Shape;3639;p12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5364479" y="2642616"/>
              <a:ext cx="153924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0" name="Google Shape;3640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536691" y="260294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1" name="Google Shape;3641;p12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5596127" y="2642616"/>
              <a:ext cx="153924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2" name="Google Shape;3642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915155" y="291536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3" name="Google Shape;3643;p12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974591" y="2955036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4" name="Google Shape;3644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146803" y="291536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5" name="Google Shape;3645;p12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206239" y="2955036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6" name="Google Shape;3646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4378451" y="291536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7" name="Google Shape;3647;p12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437887" y="2955036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8" name="Google Shape;3648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610099" y="291536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9" name="Google Shape;3649;p128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669535" y="2955036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0" name="Google Shape;3650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841747" y="291536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1" name="Google Shape;3651;p12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901183" y="2955036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2" name="Google Shape;3652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073395" y="291536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3" name="Google Shape;3653;p12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132831" y="2955036"/>
              <a:ext cx="153923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4" name="Google Shape;3654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305043" y="291536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5" name="Google Shape;3655;p12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364479" y="2955036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6" name="Google Shape;3656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536691" y="291536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7" name="Google Shape;3657;p128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596127" y="2955036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8" name="Google Shape;3658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251447" y="260294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9" name="Google Shape;3659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310883" y="2642616"/>
              <a:ext cx="152400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0" name="Google Shape;3660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483095" y="260294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1" name="Google Shape;3661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542531" y="2642616"/>
              <a:ext cx="152400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2" name="Google Shape;3662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714743" y="260294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3" name="Google Shape;3663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6774179" y="2642616"/>
              <a:ext cx="152400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4" name="Google Shape;3664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946391" y="260294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5" name="Google Shape;3665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7005827" y="2642616"/>
              <a:ext cx="152400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6" name="Google Shape;3666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178039" y="260294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7" name="Google Shape;3667;p12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237475" y="2642616"/>
              <a:ext cx="153924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8" name="Google Shape;3668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409688" y="260294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9" name="Google Shape;3669;p128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7469123" y="2642616"/>
              <a:ext cx="153924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0" name="Google Shape;3670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641335" y="260294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1" name="Google Shape;3671;p12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700771" y="2642616"/>
              <a:ext cx="153924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2" name="Google Shape;3672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872983" y="260294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3" name="Google Shape;3673;p128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932419" y="2642616"/>
              <a:ext cx="153924" cy="144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4" name="Google Shape;3674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251447" y="291536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5" name="Google Shape;3675;p12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310883" y="2955036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6" name="Google Shape;3676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483095" y="291536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7" name="Google Shape;3677;p12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542531" y="2955036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8" name="Google Shape;3678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714743" y="291536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9" name="Google Shape;3679;p12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6774179" y="2955036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0" name="Google Shape;3680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946391" y="2915361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1" name="Google Shape;3681;p128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7005827" y="2955036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2" name="Google Shape;3682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178039" y="291536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3" name="Google Shape;3683;p12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237475" y="2955036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4" name="Google Shape;3684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409688" y="291536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5" name="Google Shape;3685;p128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7469123" y="2955036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6" name="Google Shape;3686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641335" y="291536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7" name="Google Shape;3687;p12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700771" y="2955036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8" name="Google Shape;3688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872983" y="2915361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9" name="Google Shape;3689;p128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7932419" y="2955036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0" name="Google Shape;3690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78595" y="2630373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1" name="Google Shape;3691;p128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8638031" y="2670047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2" name="Google Shape;3692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811767" y="2630373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3" name="Google Shape;3693;p12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8871203" y="2670047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4" name="Google Shape;3694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043415" y="2630373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5" name="Google Shape;3695;p12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9102851" y="2670047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6" name="Google Shape;3696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275063" y="2630373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7" name="Google Shape;3697;p12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9334500" y="2670047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8" name="Google Shape;3698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506711" y="2630373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9" name="Google Shape;3699;p12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9566147" y="2670047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0" name="Google Shape;3700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738359" y="2630373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1" name="Google Shape;3701;p12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9797795" y="2670047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2" name="Google Shape;3702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970007" y="2630373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3" name="Google Shape;3703;p12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10029444" y="2670047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4" name="Google Shape;3704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0201655" y="2630373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5" name="Google Shape;3705;p128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10261091" y="2670047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6" name="Google Shape;3706;p128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8578595" y="2941269"/>
              <a:ext cx="268249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7" name="Google Shape;3707;p128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638031" y="2980944"/>
              <a:ext cx="153924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8" name="Google Shape;3708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811767" y="2941269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9" name="Google Shape;3709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871203" y="2980944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0" name="Google Shape;3710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043415" y="2941269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1" name="Google Shape;3711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102851" y="2980944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2" name="Google Shape;3712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275063" y="2941269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3" name="Google Shape;3713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334500" y="2980944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4" name="Google Shape;3714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506711" y="2941269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5" name="Google Shape;3715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566147" y="2980944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6" name="Google Shape;3716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738359" y="2941269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7" name="Google Shape;3717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797795" y="2980944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8" name="Google Shape;3718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970007" y="2941269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9" name="Google Shape;3719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0029444" y="2980944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0" name="Google Shape;3720;p12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0201655" y="2941269"/>
              <a:ext cx="266750" cy="25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1" name="Google Shape;3721;p12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0261091" y="2980944"/>
              <a:ext cx="152400" cy="144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2" name="Google Shape;3722;p128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566159" y="1097280"/>
              <a:ext cx="284988" cy="275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3" name="Google Shape;3723;p128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566159" y="1534668"/>
              <a:ext cx="284988" cy="275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4" name="Google Shape;3724;p128"/>
            <p:cNvSpPr/>
            <p:nvPr/>
          </p:nvSpPr>
          <p:spPr>
            <a:xfrm>
              <a:off x="4669535" y="1859280"/>
              <a:ext cx="579120" cy="532130"/>
            </a:xfrm>
            <a:custGeom>
              <a:rect b="b" l="l" r="r" t="t"/>
              <a:pathLst>
                <a:path extrusionOk="0" h="532130" w="579120">
                  <a:moveTo>
                    <a:pt x="49047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490474" y="531876"/>
                  </a:lnTo>
                  <a:lnTo>
                    <a:pt x="524952" y="524900"/>
                  </a:lnTo>
                  <a:lnTo>
                    <a:pt x="553132" y="505888"/>
                  </a:lnTo>
                  <a:lnTo>
                    <a:pt x="572144" y="477708"/>
                  </a:lnTo>
                  <a:lnTo>
                    <a:pt x="579119" y="443230"/>
                  </a:lnTo>
                  <a:lnTo>
                    <a:pt x="579119" y="88646"/>
                  </a:lnTo>
                  <a:lnTo>
                    <a:pt x="572144" y="54167"/>
                  </a:lnTo>
                  <a:lnTo>
                    <a:pt x="553132" y="25987"/>
                  </a:lnTo>
                  <a:lnTo>
                    <a:pt x="524952" y="6975"/>
                  </a:lnTo>
                  <a:lnTo>
                    <a:pt x="490474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128"/>
            <p:cNvSpPr/>
            <p:nvPr/>
          </p:nvSpPr>
          <p:spPr>
            <a:xfrm>
              <a:off x="4669535" y="1859280"/>
              <a:ext cx="579120" cy="532130"/>
            </a:xfrm>
            <a:custGeom>
              <a:rect b="b" l="l" r="r" t="t"/>
              <a:pathLst>
                <a:path extrusionOk="0" h="532130" w="57912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490474" y="0"/>
                  </a:lnTo>
                  <a:lnTo>
                    <a:pt x="524952" y="6975"/>
                  </a:lnTo>
                  <a:lnTo>
                    <a:pt x="553132" y="25987"/>
                  </a:lnTo>
                  <a:lnTo>
                    <a:pt x="572144" y="54167"/>
                  </a:lnTo>
                  <a:lnTo>
                    <a:pt x="579119" y="88646"/>
                  </a:lnTo>
                  <a:lnTo>
                    <a:pt x="579119" y="443230"/>
                  </a:lnTo>
                  <a:lnTo>
                    <a:pt x="572144" y="477708"/>
                  </a:lnTo>
                  <a:lnTo>
                    <a:pt x="553132" y="505888"/>
                  </a:lnTo>
                  <a:lnTo>
                    <a:pt x="524952" y="524900"/>
                  </a:lnTo>
                  <a:lnTo>
                    <a:pt x="49047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6" name="Google Shape;3726;p128"/>
          <p:cNvSpPr txBox="1"/>
          <p:nvPr/>
        </p:nvSpPr>
        <p:spPr>
          <a:xfrm>
            <a:off x="3948684" y="164592"/>
            <a:ext cx="7157084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27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kubectl rolling-update my-web-server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7" name="Google Shape;3727;p128"/>
          <p:cNvSpPr txBox="1"/>
          <p:nvPr/>
        </p:nvSpPr>
        <p:spPr>
          <a:xfrm>
            <a:off x="7632192" y="146304"/>
            <a:ext cx="1126490" cy="353695"/>
          </a:xfrm>
          <a:prstGeom prst="rect">
            <a:avLst/>
          </a:prstGeom>
          <a:solidFill>
            <a:srgbClr val="00AFEF">
              <a:alpha val="16078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0" lvl="0" marL="514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--rollback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28" name="Google Shape;3728;p1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564635" y="158495"/>
            <a:ext cx="284988" cy="2758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9" name="Google Shape;3729;p128"/>
          <p:cNvGrpSpPr/>
          <p:nvPr/>
        </p:nvGrpSpPr>
        <p:grpSpPr>
          <a:xfrm>
            <a:off x="5055108" y="5367528"/>
            <a:ext cx="4639056" cy="439420"/>
            <a:chOff x="5055108" y="5367528"/>
            <a:chExt cx="4639056" cy="439420"/>
          </a:xfrm>
        </p:grpSpPr>
        <p:sp>
          <p:nvSpPr>
            <p:cNvPr id="3730" name="Google Shape;3730;p128"/>
            <p:cNvSpPr/>
            <p:nvPr/>
          </p:nvSpPr>
          <p:spPr>
            <a:xfrm>
              <a:off x="5055108" y="5367528"/>
              <a:ext cx="2036445" cy="431800"/>
            </a:xfrm>
            <a:custGeom>
              <a:rect b="b" l="l" r="r" t="t"/>
              <a:pathLst>
                <a:path extrusionOk="0" h="431800" w="2036445">
                  <a:moveTo>
                    <a:pt x="1964182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2"/>
                  </a:lnTo>
                  <a:lnTo>
                    <a:pt x="0" y="359410"/>
                  </a:lnTo>
                  <a:lnTo>
                    <a:pt x="5641" y="387390"/>
                  </a:lnTo>
                  <a:lnTo>
                    <a:pt x="21034" y="410238"/>
                  </a:lnTo>
                  <a:lnTo>
                    <a:pt x="43880" y="425643"/>
                  </a:lnTo>
                  <a:lnTo>
                    <a:pt x="71881" y="431292"/>
                  </a:lnTo>
                  <a:lnTo>
                    <a:pt x="1964182" y="431292"/>
                  </a:lnTo>
                  <a:lnTo>
                    <a:pt x="1992183" y="425643"/>
                  </a:lnTo>
                  <a:lnTo>
                    <a:pt x="2015029" y="410238"/>
                  </a:lnTo>
                  <a:lnTo>
                    <a:pt x="2030422" y="387390"/>
                  </a:lnTo>
                  <a:lnTo>
                    <a:pt x="2036064" y="359410"/>
                  </a:lnTo>
                  <a:lnTo>
                    <a:pt x="2036064" y="71882"/>
                  </a:lnTo>
                  <a:lnTo>
                    <a:pt x="2030422" y="43880"/>
                  </a:lnTo>
                  <a:lnTo>
                    <a:pt x="2015029" y="21034"/>
                  </a:lnTo>
                  <a:lnTo>
                    <a:pt x="1992183" y="5641"/>
                  </a:lnTo>
                  <a:lnTo>
                    <a:pt x="1964182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128"/>
            <p:cNvSpPr/>
            <p:nvPr/>
          </p:nvSpPr>
          <p:spPr>
            <a:xfrm>
              <a:off x="5055108" y="5367528"/>
              <a:ext cx="2036445" cy="431800"/>
            </a:xfrm>
            <a:custGeom>
              <a:rect b="b" l="l" r="r" t="t"/>
              <a:pathLst>
                <a:path extrusionOk="0" h="431800" w="2036445">
                  <a:moveTo>
                    <a:pt x="0" y="71882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1964182" y="0"/>
                  </a:lnTo>
                  <a:lnTo>
                    <a:pt x="1992183" y="5641"/>
                  </a:lnTo>
                  <a:lnTo>
                    <a:pt x="2015029" y="21034"/>
                  </a:lnTo>
                  <a:lnTo>
                    <a:pt x="2030422" y="43880"/>
                  </a:lnTo>
                  <a:lnTo>
                    <a:pt x="2036064" y="71882"/>
                  </a:lnTo>
                  <a:lnTo>
                    <a:pt x="2036064" y="359410"/>
                  </a:lnTo>
                  <a:lnTo>
                    <a:pt x="2030422" y="387390"/>
                  </a:lnTo>
                  <a:lnTo>
                    <a:pt x="2015029" y="410238"/>
                  </a:lnTo>
                  <a:lnTo>
                    <a:pt x="1992183" y="425643"/>
                  </a:lnTo>
                  <a:lnTo>
                    <a:pt x="1964182" y="431292"/>
                  </a:lnTo>
                  <a:lnTo>
                    <a:pt x="71881" y="431292"/>
                  </a:lnTo>
                  <a:lnTo>
                    <a:pt x="43880" y="425643"/>
                  </a:lnTo>
                  <a:lnTo>
                    <a:pt x="21034" y="410238"/>
                  </a:lnTo>
                  <a:lnTo>
                    <a:pt x="5641" y="387390"/>
                  </a:lnTo>
                  <a:lnTo>
                    <a:pt x="0" y="359410"/>
                  </a:lnTo>
                  <a:lnTo>
                    <a:pt x="0" y="71882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128"/>
            <p:cNvSpPr/>
            <p:nvPr/>
          </p:nvSpPr>
          <p:spPr>
            <a:xfrm>
              <a:off x="7316724" y="5375148"/>
              <a:ext cx="2377440" cy="431800"/>
            </a:xfrm>
            <a:custGeom>
              <a:rect b="b" l="l" r="r" t="t"/>
              <a:pathLst>
                <a:path extrusionOk="0" h="431800" w="2377440">
                  <a:moveTo>
                    <a:pt x="2305557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1"/>
                  </a:lnTo>
                  <a:lnTo>
                    <a:pt x="0" y="359409"/>
                  </a:lnTo>
                  <a:lnTo>
                    <a:pt x="5641" y="387390"/>
                  </a:lnTo>
                  <a:lnTo>
                    <a:pt x="21034" y="410238"/>
                  </a:lnTo>
                  <a:lnTo>
                    <a:pt x="43880" y="425643"/>
                  </a:lnTo>
                  <a:lnTo>
                    <a:pt x="71881" y="431291"/>
                  </a:lnTo>
                  <a:lnTo>
                    <a:pt x="2305557" y="431291"/>
                  </a:lnTo>
                  <a:lnTo>
                    <a:pt x="2333559" y="425643"/>
                  </a:lnTo>
                  <a:lnTo>
                    <a:pt x="2356405" y="410238"/>
                  </a:lnTo>
                  <a:lnTo>
                    <a:pt x="2371798" y="387390"/>
                  </a:lnTo>
                  <a:lnTo>
                    <a:pt x="2377440" y="359409"/>
                  </a:lnTo>
                  <a:lnTo>
                    <a:pt x="2377440" y="71881"/>
                  </a:lnTo>
                  <a:lnTo>
                    <a:pt x="2371798" y="43880"/>
                  </a:lnTo>
                  <a:lnTo>
                    <a:pt x="2356405" y="21034"/>
                  </a:lnTo>
                  <a:lnTo>
                    <a:pt x="2333559" y="5641"/>
                  </a:lnTo>
                  <a:lnTo>
                    <a:pt x="2305557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128"/>
            <p:cNvSpPr/>
            <p:nvPr/>
          </p:nvSpPr>
          <p:spPr>
            <a:xfrm>
              <a:off x="7316724" y="5375148"/>
              <a:ext cx="2377440" cy="431800"/>
            </a:xfrm>
            <a:custGeom>
              <a:rect b="b" l="l" r="r" t="t"/>
              <a:pathLst>
                <a:path extrusionOk="0" h="431800" w="2377440">
                  <a:moveTo>
                    <a:pt x="0" y="71881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2305557" y="0"/>
                  </a:lnTo>
                  <a:lnTo>
                    <a:pt x="2333559" y="5641"/>
                  </a:lnTo>
                  <a:lnTo>
                    <a:pt x="2356405" y="21034"/>
                  </a:lnTo>
                  <a:lnTo>
                    <a:pt x="2371798" y="43880"/>
                  </a:lnTo>
                  <a:lnTo>
                    <a:pt x="2377440" y="71881"/>
                  </a:lnTo>
                  <a:lnTo>
                    <a:pt x="2377440" y="359409"/>
                  </a:lnTo>
                  <a:lnTo>
                    <a:pt x="2371798" y="387390"/>
                  </a:lnTo>
                  <a:lnTo>
                    <a:pt x="2356405" y="410238"/>
                  </a:lnTo>
                  <a:lnTo>
                    <a:pt x="2333559" y="425643"/>
                  </a:lnTo>
                  <a:lnTo>
                    <a:pt x="2305557" y="431291"/>
                  </a:lnTo>
                  <a:lnTo>
                    <a:pt x="71881" y="431291"/>
                  </a:lnTo>
                  <a:lnTo>
                    <a:pt x="43880" y="425643"/>
                  </a:lnTo>
                  <a:lnTo>
                    <a:pt x="21034" y="410238"/>
                  </a:lnTo>
                  <a:lnTo>
                    <a:pt x="5641" y="387390"/>
                  </a:lnTo>
                  <a:lnTo>
                    <a:pt x="0" y="359409"/>
                  </a:lnTo>
                  <a:lnTo>
                    <a:pt x="0" y="71881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4" name="Google Shape;3734;p128"/>
          <p:cNvSpPr txBox="1"/>
          <p:nvPr/>
        </p:nvSpPr>
        <p:spPr>
          <a:xfrm>
            <a:off x="5286502" y="4861686"/>
            <a:ext cx="4124960" cy="865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674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Kubernetes Cluster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baseline="30000" i="0" lang="en-US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POD AutoScalers	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Cluster AutoScalers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5" name="Google Shape;3735;p128"/>
          <p:cNvSpPr txBox="1"/>
          <p:nvPr/>
        </p:nvSpPr>
        <p:spPr>
          <a:xfrm>
            <a:off x="4828794" y="1842592"/>
            <a:ext cx="26162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6" name="Google Shape;3736;p128"/>
          <p:cNvGrpSpPr/>
          <p:nvPr/>
        </p:nvGrpSpPr>
        <p:grpSpPr>
          <a:xfrm>
            <a:off x="8058911" y="1796795"/>
            <a:ext cx="579120" cy="532130"/>
            <a:chOff x="8058911" y="1796795"/>
            <a:chExt cx="579120" cy="532130"/>
          </a:xfrm>
        </p:grpSpPr>
        <p:sp>
          <p:nvSpPr>
            <p:cNvPr id="3737" name="Google Shape;3737;p128"/>
            <p:cNvSpPr/>
            <p:nvPr/>
          </p:nvSpPr>
          <p:spPr>
            <a:xfrm>
              <a:off x="8058911" y="1796795"/>
              <a:ext cx="579120" cy="532130"/>
            </a:xfrm>
            <a:custGeom>
              <a:rect b="b" l="l" r="r" t="t"/>
              <a:pathLst>
                <a:path extrusionOk="0" h="532130" w="579120">
                  <a:moveTo>
                    <a:pt x="49047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5"/>
                  </a:lnTo>
                  <a:lnTo>
                    <a:pt x="0" y="443229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490474" y="531876"/>
                  </a:lnTo>
                  <a:lnTo>
                    <a:pt x="524952" y="524900"/>
                  </a:lnTo>
                  <a:lnTo>
                    <a:pt x="553132" y="505888"/>
                  </a:lnTo>
                  <a:lnTo>
                    <a:pt x="572144" y="477708"/>
                  </a:lnTo>
                  <a:lnTo>
                    <a:pt x="579120" y="443229"/>
                  </a:lnTo>
                  <a:lnTo>
                    <a:pt x="579120" y="88645"/>
                  </a:lnTo>
                  <a:lnTo>
                    <a:pt x="572144" y="54167"/>
                  </a:lnTo>
                  <a:lnTo>
                    <a:pt x="553132" y="25987"/>
                  </a:lnTo>
                  <a:lnTo>
                    <a:pt x="524952" y="6975"/>
                  </a:lnTo>
                  <a:lnTo>
                    <a:pt x="490474" y="0"/>
                  </a:lnTo>
                  <a:close/>
                </a:path>
              </a:pathLst>
            </a:custGeom>
            <a:solidFill>
              <a:srgbClr val="00AF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128"/>
            <p:cNvSpPr/>
            <p:nvPr/>
          </p:nvSpPr>
          <p:spPr>
            <a:xfrm>
              <a:off x="8058911" y="1796795"/>
              <a:ext cx="579120" cy="532130"/>
            </a:xfrm>
            <a:custGeom>
              <a:rect b="b" l="l" r="r" t="t"/>
              <a:pathLst>
                <a:path extrusionOk="0" h="532130" w="57912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490474" y="0"/>
                  </a:lnTo>
                  <a:lnTo>
                    <a:pt x="524952" y="6975"/>
                  </a:lnTo>
                  <a:lnTo>
                    <a:pt x="553132" y="25987"/>
                  </a:lnTo>
                  <a:lnTo>
                    <a:pt x="572144" y="54167"/>
                  </a:lnTo>
                  <a:lnTo>
                    <a:pt x="579120" y="88645"/>
                  </a:lnTo>
                  <a:lnTo>
                    <a:pt x="579120" y="443229"/>
                  </a:lnTo>
                  <a:lnTo>
                    <a:pt x="572144" y="477708"/>
                  </a:lnTo>
                  <a:lnTo>
                    <a:pt x="553132" y="505888"/>
                  </a:lnTo>
                  <a:lnTo>
                    <a:pt x="524952" y="524900"/>
                  </a:lnTo>
                  <a:lnTo>
                    <a:pt x="49047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29"/>
                  </a:lnTo>
                  <a:lnTo>
                    <a:pt x="0" y="88645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9" name="Google Shape;3739;p128"/>
          <p:cNvSpPr txBox="1"/>
          <p:nvPr/>
        </p:nvSpPr>
        <p:spPr>
          <a:xfrm>
            <a:off x="8226679" y="1780413"/>
            <a:ext cx="247015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0" name="Google Shape;3740;p128"/>
          <p:cNvGrpSpPr/>
          <p:nvPr/>
        </p:nvGrpSpPr>
        <p:grpSpPr>
          <a:xfrm>
            <a:off x="3262884" y="5718046"/>
            <a:ext cx="6879335" cy="1139951"/>
            <a:chOff x="3262884" y="5718046"/>
            <a:chExt cx="6879335" cy="1139951"/>
          </a:xfrm>
        </p:grpSpPr>
        <p:pic>
          <p:nvPicPr>
            <p:cNvPr id="3741" name="Google Shape;3741;p128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4660392" y="5734811"/>
              <a:ext cx="1179715" cy="943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2" name="Google Shape;3742;p128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4855464" y="5929883"/>
              <a:ext cx="609600" cy="373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3" name="Google Shape;3743;p128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6705600" y="5718046"/>
              <a:ext cx="1086484" cy="1084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4" name="Google Shape;3744;p128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6900672" y="5913119"/>
              <a:ext cx="516635" cy="515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5" name="Google Shape;3745;p128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5740908" y="5788151"/>
              <a:ext cx="1219288" cy="814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6" name="Google Shape;3746;p128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5935980" y="5983223"/>
              <a:ext cx="649224" cy="243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7" name="Google Shape;3747;p128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8554212" y="5718047"/>
              <a:ext cx="1588007" cy="925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8" name="Google Shape;3748;p128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8749284" y="5913119"/>
              <a:ext cx="1018031" cy="355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9" name="Google Shape;3749;p128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7627620" y="5718047"/>
              <a:ext cx="1162646" cy="9162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0" name="Google Shape;3750;p128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822692" y="5913119"/>
              <a:ext cx="592835" cy="345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1" name="Google Shape;3751;p128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782056" y="6195058"/>
              <a:ext cx="681227" cy="6629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2" name="Google Shape;3752;p128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8602980" y="6384036"/>
              <a:ext cx="685800" cy="312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3" name="Google Shape;3753;p128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263896" y="6237730"/>
              <a:ext cx="512063" cy="620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4" name="Google Shape;3754;p128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6528816" y="6438900"/>
              <a:ext cx="708659" cy="284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5" name="Google Shape;3755;p128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7921752" y="6237730"/>
              <a:ext cx="588264" cy="58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6" name="Google Shape;3756;p128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7275576" y="6210300"/>
              <a:ext cx="676655" cy="647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7" name="Google Shape;3757;p128"/>
            <p:cNvSpPr/>
            <p:nvPr/>
          </p:nvSpPr>
          <p:spPr>
            <a:xfrm>
              <a:off x="3268980" y="5964935"/>
              <a:ext cx="1484630" cy="302260"/>
            </a:xfrm>
            <a:custGeom>
              <a:rect b="b" l="l" r="r" t="t"/>
              <a:pathLst>
                <a:path extrusionOk="0" h="302260" w="1484629">
                  <a:moveTo>
                    <a:pt x="1434084" y="0"/>
                  </a:moveTo>
                  <a:lnTo>
                    <a:pt x="50292" y="0"/>
                  </a:lnTo>
                  <a:lnTo>
                    <a:pt x="30700" y="3952"/>
                  </a:lnTo>
                  <a:lnTo>
                    <a:pt x="14716" y="14730"/>
                  </a:lnTo>
                  <a:lnTo>
                    <a:pt x="3946" y="30716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2" y="301751"/>
                  </a:lnTo>
                  <a:lnTo>
                    <a:pt x="1434084" y="301751"/>
                  </a:lnTo>
                  <a:lnTo>
                    <a:pt x="1453675" y="297799"/>
                  </a:lnTo>
                  <a:lnTo>
                    <a:pt x="1469659" y="287021"/>
                  </a:lnTo>
                  <a:lnTo>
                    <a:pt x="1480429" y="271035"/>
                  </a:lnTo>
                  <a:lnTo>
                    <a:pt x="1484376" y="251459"/>
                  </a:lnTo>
                  <a:lnTo>
                    <a:pt x="1484376" y="50291"/>
                  </a:lnTo>
                  <a:lnTo>
                    <a:pt x="1480429" y="30716"/>
                  </a:lnTo>
                  <a:lnTo>
                    <a:pt x="1469659" y="14730"/>
                  </a:lnTo>
                  <a:lnTo>
                    <a:pt x="1453675" y="3952"/>
                  </a:lnTo>
                  <a:lnTo>
                    <a:pt x="1434084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128"/>
            <p:cNvSpPr/>
            <p:nvPr/>
          </p:nvSpPr>
          <p:spPr>
            <a:xfrm>
              <a:off x="3262884" y="6364223"/>
              <a:ext cx="1483360" cy="302260"/>
            </a:xfrm>
            <a:custGeom>
              <a:rect b="b" l="l" r="r" t="t"/>
              <a:pathLst>
                <a:path extrusionOk="0" h="302259" w="1483360">
                  <a:moveTo>
                    <a:pt x="1432560" y="0"/>
                  </a:moveTo>
                  <a:lnTo>
                    <a:pt x="50291" y="0"/>
                  </a:lnTo>
                  <a:lnTo>
                    <a:pt x="30700" y="3952"/>
                  </a:lnTo>
                  <a:lnTo>
                    <a:pt x="14716" y="14730"/>
                  </a:lnTo>
                  <a:lnTo>
                    <a:pt x="3946" y="30716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1" y="301752"/>
                  </a:lnTo>
                  <a:lnTo>
                    <a:pt x="1432560" y="301752"/>
                  </a:lnTo>
                  <a:lnTo>
                    <a:pt x="1452151" y="297799"/>
                  </a:lnTo>
                  <a:lnTo>
                    <a:pt x="1468135" y="287021"/>
                  </a:lnTo>
                  <a:lnTo>
                    <a:pt x="1478905" y="271035"/>
                  </a:lnTo>
                  <a:lnTo>
                    <a:pt x="1482852" y="251459"/>
                  </a:lnTo>
                  <a:lnTo>
                    <a:pt x="1482852" y="50291"/>
                  </a:lnTo>
                  <a:lnTo>
                    <a:pt x="1478905" y="30716"/>
                  </a:lnTo>
                  <a:lnTo>
                    <a:pt x="1468135" y="14730"/>
                  </a:lnTo>
                  <a:lnTo>
                    <a:pt x="1452151" y="3952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9" name="Google Shape;3759;p128"/>
          <p:cNvSpPr txBox="1"/>
          <p:nvPr/>
        </p:nvSpPr>
        <p:spPr>
          <a:xfrm>
            <a:off x="3264899" y="5825134"/>
            <a:ext cx="1486535" cy="826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8425">
            <a:spAutoFit/>
          </a:bodyPr>
          <a:lstStyle/>
          <a:p>
            <a:pPr indent="0" lvl="0" marL="184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Network	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Storage	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0" name="Google Shape;3760;p128"/>
          <p:cNvGrpSpPr/>
          <p:nvPr/>
        </p:nvGrpSpPr>
        <p:grpSpPr>
          <a:xfrm>
            <a:off x="3262884" y="5526024"/>
            <a:ext cx="1483360" cy="302260"/>
            <a:chOff x="3262884" y="5526024"/>
            <a:chExt cx="1483360" cy="302260"/>
          </a:xfrm>
        </p:grpSpPr>
        <p:sp>
          <p:nvSpPr>
            <p:cNvPr id="3761" name="Google Shape;3761;p128"/>
            <p:cNvSpPr/>
            <p:nvPr/>
          </p:nvSpPr>
          <p:spPr>
            <a:xfrm>
              <a:off x="3262884" y="5526024"/>
              <a:ext cx="1483360" cy="302260"/>
            </a:xfrm>
            <a:custGeom>
              <a:rect b="b" l="l" r="r" t="t"/>
              <a:pathLst>
                <a:path extrusionOk="0" h="302260" w="1483360">
                  <a:moveTo>
                    <a:pt x="1432560" y="0"/>
                  </a:moveTo>
                  <a:lnTo>
                    <a:pt x="50291" y="0"/>
                  </a:lnTo>
                  <a:lnTo>
                    <a:pt x="30700" y="3946"/>
                  </a:lnTo>
                  <a:lnTo>
                    <a:pt x="14716" y="14716"/>
                  </a:lnTo>
                  <a:lnTo>
                    <a:pt x="3946" y="30700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1" y="301751"/>
                  </a:lnTo>
                  <a:lnTo>
                    <a:pt x="1432560" y="301751"/>
                  </a:lnTo>
                  <a:lnTo>
                    <a:pt x="1452151" y="297799"/>
                  </a:lnTo>
                  <a:lnTo>
                    <a:pt x="1468135" y="287021"/>
                  </a:lnTo>
                  <a:lnTo>
                    <a:pt x="1478905" y="271035"/>
                  </a:lnTo>
                  <a:lnTo>
                    <a:pt x="1482852" y="251459"/>
                  </a:lnTo>
                  <a:lnTo>
                    <a:pt x="1482852" y="50291"/>
                  </a:lnTo>
                  <a:lnTo>
                    <a:pt x="1478905" y="30700"/>
                  </a:lnTo>
                  <a:lnTo>
                    <a:pt x="1468135" y="14716"/>
                  </a:lnTo>
                  <a:lnTo>
                    <a:pt x="1452151" y="3946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128"/>
            <p:cNvSpPr/>
            <p:nvPr/>
          </p:nvSpPr>
          <p:spPr>
            <a:xfrm>
              <a:off x="3262884" y="5526024"/>
              <a:ext cx="1483360" cy="302260"/>
            </a:xfrm>
            <a:custGeom>
              <a:rect b="b" l="l" r="r" t="t"/>
              <a:pathLst>
                <a:path extrusionOk="0" h="302260" w="1483360">
                  <a:moveTo>
                    <a:pt x="0" y="50291"/>
                  </a:moveTo>
                  <a:lnTo>
                    <a:pt x="3946" y="30700"/>
                  </a:lnTo>
                  <a:lnTo>
                    <a:pt x="14716" y="14716"/>
                  </a:lnTo>
                  <a:lnTo>
                    <a:pt x="30700" y="3946"/>
                  </a:lnTo>
                  <a:lnTo>
                    <a:pt x="50291" y="0"/>
                  </a:lnTo>
                  <a:lnTo>
                    <a:pt x="1432560" y="0"/>
                  </a:lnTo>
                  <a:lnTo>
                    <a:pt x="1452151" y="3946"/>
                  </a:lnTo>
                  <a:lnTo>
                    <a:pt x="1468135" y="14716"/>
                  </a:lnTo>
                  <a:lnTo>
                    <a:pt x="1478905" y="30700"/>
                  </a:lnTo>
                  <a:lnTo>
                    <a:pt x="1482852" y="50291"/>
                  </a:lnTo>
                  <a:lnTo>
                    <a:pt x="1482852" y="251459"/>
                  </a:lnTo>
                  <a:lnTo>
                    <a:pt x="1478905" y="271035"/>
                  </a:lnTo>
                  <a:lnTo>
                    <a:pt x="1468135" y="287021"/>
                  </a:lnTo>
                  <a:lnTo>
                    <a:pt x="1452151" y="297799"/>
                  </a:lnTo>
                  <a:lnTo>
                    <a:pt x="1432560" y="301751"/>
                  </a:lnTo>
                  <a:lnTo>
                    <a:pt x="50291" y="301751"/>
                  </a:lnTo>
                  <a:lnTo>
                    <a:pt x="30700" y="297799"/>
                  </a:lnTo>
                  <a:lnTo>
                    <a:pt x="14716" y="287021"/>
                  </a:lnTo>
                  <a:lnTo>
                    <a:pt x="3946" y="271035"/>
                  </a:lnTo>
                  <a:lnTo>
                    <a:pt x="0" y="251459"/>
                  </a:lnTo>
                  <a:lnTo>
                    <a:pt x="0" y="50291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3" name="Google Shape;3763;p128"/>
          <p:cNvSpPr txBox="1"/>
          <p:nvPr/>
        </p:nvSpPr>
        <p:spPr>
          <a:xfrm>
            <a:off x="3276338" y="5512409"/>
            <a:ext cx="14560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536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4" name="Google Shape;3764;p128"/>
          <p:cNvGrpSpPr/>
          <p:nvPr/>
        </p:nvGrpSpPr>
        <p:grpSpPr>
          <a:xfrm>
            <a:off x="10736580" y="1877567"/>
            <a:ext cx="1455419" cy="3782567"/>
            <a:chOff x="10736580" y="1877567"/>
            <a:chExt cx="1455419" cy="3782567"/>
          </a:xfrm>
        </p:grpSpPr>
        <p:pic>
          <p:nvPicPr>
            <p:cNvPr id="3765" name="Google Shape;3765;p128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10972800" y="1877567"/>
              <a:ext cx="1078992" cy="944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6" name="Google Shape;3766;p128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10736580" y="2974847"/>
              <a:ext cx="1455419" cy="1546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7" name="Google Shape;3767;p128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10925556" y="4521707"/>
              <a:ext cx="1138427" cy="11384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2" name="Google Shape;3772;p129"/>
          <p:cNvGrpSpPr/>
          <p:nvPr/>
        </p:nvGrpSpPr>
        <p:grpSpPr>
          <a:xfrm>
            <a:off x="4847844" y="2127504"/>
            <a:ext cx="1950720" cy="2811780"/>
            <a:chOff x="4847844" y="2127504"/>
            <a:chExt cx="1950720" cy="2811780"/>
          </a:xfrm>
        </p:grpSpPr>
        <p:sp>
          <p:nvSpPr>
            <p:cNvPr id="3773" name="Google Shape;3773;p129"/>
            <p:cNvSpPr/>
            <p:nvPr/>
          </p:nvSpPr>
          <p:spPr>
            <a:xfrm>
              <a:off x="4847844" y="2127504"/>
              <a:ext cx="1950720" cy="2811780"/>
            </a:xfrm>
            <a:custGeom>
              <a:rect b="b" l="l" r="r" t="t"/>
              <a:pathLst>
                <a:path extrusionOk="0" h="2811779" w="1950720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129"/>
            <p:cNvSpPr/>
            <p:nvPr/>
          </p:nvSpPr>
          <p:spPr>
            <a:xfrm>
              <a:off x="4847844" y="2127504"/>
              <a:ext cx="1950720" cy="2811780"/>
            </a:xfrm>
            <a:custGeom>
              <a:rect b="b" l="l" r="r" t="t"/>
              <a:pathLst>
                <a:path extrusionOk="0" h="2811779" w="1950720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5" name="Google Shape;3775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41620" y="3238474"/>
              <a:ext cx="957059" cy="64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6" name="Google Shape;3776;p129"/>
          <p:cNvSpPr txBox="1"/>
          <p:nvPr/>
        </p:nvSpPr>
        <p:spPr>
          <a:xfrm>
            <a:off x="5553583" y="3368802"/>
            <a:ext cx="5378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7" name="Google Shape;3777;p129"/>
          <p:cNvGrpSpPr/>
          <p:nvPr/>
        </p:nvGrpSpPr>
        <p:grpSpPr>
          <a:xfrm>
            <a:off x="4716779" y="2016251"/>
            <a:ext cx="2188464" cy="3095244"/>
            <a:chOff x="4716779" y="2016251"/>
            <a:chExt cx="2188464" cy="3095244"/>
          </a:xfrm>
        </p:grpSpPr>
        <p:pic>
          <p:nvPicPr>
            <p:cNvPr id="3778" name="Google Shape;3778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36591" y="2016251"/>
              <a:ext cx="2168652" cy="3029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9" name="Google Shape;3779;p129"/>
            <p:cNvSpPr/>
            <p:nvPr/>
          </p:nvSpPr>
          <p:spPr>
            <a:xfrm>
              <a:off x="4847843" y="2127503"/>
              <a:ext cx="1950720" cy="2811780"/>
            </a:xfrm>
            <a:custGeom>
              <a:rect b="b" l="l" r="r" t="t"/>
              <a:pathLst>
                <a:path extrusionOk="0" h="2811779" w="1950720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C00000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129"/>
            <p:cNvSpPr/>
            <p:nvPr/>
          </p:nvSpPr>
          <p:spPr>
            <a:xfrm>
              <a:off x="4847843" y="2127503"/>
              <a:ext cx="1950720" cy="2811780"/>
            </a:xfrm>
            <a:custGeom>
              <a:rect b="b" l="l" r="r" t="t"/>
              <a:pathLst>
                <a:path extrusionOk="0" h="2811779" w="1950720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noFill/>
            <a:ln cap="flat" cmpd="sng" w="12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1" name="Google Shape;3781;p1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16779" y="4219955"/>
              <a:ext cx="891539" cy="89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2" name="Google Shape;3782;p1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21935" y="4325111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3" name="Google Shape;3783;p1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16779" y="4219955"/>
              <a:ext cx="891539" cy="89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4" name="Google Shape;3784;p1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21935" y="4325111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5" name="Google Shape;3785;p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48427" y="2353779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6" name="Google Shape;3786;p1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62727" y="2516123"/>
              <a:ext cx="504444" cy="429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7" name="Google Shape;3787;p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99403" y="2353779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8" name="Google Shape;3788;p1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13703" y="2516123"/>
              <a:ext cx="504444" cy="4297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9" name="Google Shape;3789;p129"/>
          <p:cNvSpPr txBox="1"/>
          <p:nvPr>
            <p:ph type="title"/>
          </p:nvPr>
        </p:nvSpPr>
        <p:spPr>
          <a:xfrm>
            <a:off x="1222044" y="261061"/>
            <a:ext cx="3876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aseline="30000" lang="en-US" sz="6600"/>
              <a:t>Nodes </a:t>
            </a:r>
            <a:r>
              <a:rPr lang="en-US" sz="4800"/>
              <a:t>(Minions)</a:t>
            </a:r>
            <a:endParaRPr sz="48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130"/>
          <p:cNvSpPr txBox="1"/>
          <p:nvPr>
            <p:ph type="title"/>
          </p:nvPr>
        </p:nvSpPr>
        <p:spPr>
          <a:xfrm>
            <a:off x="1690877" y="398145"/>
            <a:ext cx="15957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Cluster</a:t>
            </a:r>
            <a:endParaRPr/>
          </a:p>
        </p:txBody>
      </p:sp>
      <p:grpSp>
        <p:nvGrpSpPr>
          <p:cNvPr id="3795" name="Google Shape;3795;p130"/>
          <p:cNvGrpSpPr/>
          <p:nvPr/>
        </p:nvGrpSpPr>
        <p:grpSpPr>
          <a:xfrm>
            <a:off x="4716779" y="2127503"/>
            <a:ext cx="2081784" cy="2983992"/>
            <a:chOff x="4716779" y="2127503"/>
            <a:chExt cx="2081784" cy="2983992"/>
          </a:xfrm>
        </p:grpSpPr>
        <p:sp>
          <p:nvSpPr>
            <p:cNvPr id="3796" name="Google Shape;3796;p130"/>
            <p:cNvSpPr/>
            <p:nvPr/>
          </p:nvSpPr>
          <p:spPr>
            <a:xfrm>
              <a:off x="4847843" y="2127503"/>
              <a:ext cx="1950720" cy="2811780"/>
            </a:xfrm>
            <a:custGeom>
              <a:rect b="b" l="l" r="r" t="t"/>
              <a:pathLst>
                <a:path extrusionOk="0" h="2811779" w="1950720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30"/>
            <p:cNvSpPr/>
            <p:nvPr/>
          </p:nvSpPr>
          <p:spPr>
            <a:xfrm>
              <a:off x="4847843" y="2127503"/>
              <a:ext cx="1950720" cy="2811780"/>
            </a:xfrm>
            <a:custGeom>
              <a:rect b="b" l="l" r="r" t="t"/>
              <a:pathLst>
                <a:path extrusionOk="0" h="2811779" w="1950720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98" name="Google Shape;3798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41619" y="3238474"/>
              <a:ext cx="957059" cy="649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9" name="Google Shape;3799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6779" y="4219955"/>
              <a:ext cx="891539" cy="89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0" name="Google Shape;3800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21935" y="4325111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1" name="Google Shape;3801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6779" y="4219955"/>
              <a:ext cx="891539" cy="89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2" name="Google Shape;3802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21935" y="4325111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3" name="Google Shape;3803;p130"/>
          <p:cNvGrpSpPr/>
          <p:nvPr/>
        </p:nvGrpSpPr>
        <p:grpSpPr>
          <a:xfrm>
            <a:off x="2554223" y="2127504"/>
            <a:ext cx="1952625" cy="2811780"/>
            <a:chOff x="2554223" y="2127504"/>
            <a:chExt cx="1952625" cy="2811780"/>
          </a:xfrm>
        </p:grpSpPr>
        <p:sp>
          <p:nvSpPr>
            <p:cNvPr id="3804" name="Google Shape;3804;p130"/>
            <p:cNvSpPr/>
            <p:nvPr/>
          </p:nvSpPr>
          <p:spPr>
            <a:xfrm>
              <a:off x="2554223" y="2127504"/>
              <a:ext cx="1952625" cy="2811780"/>
            </a:xfrm>
            <a:custGeom>
              <a:rect b="b" l="l" r="r" t="t"/>
              <a:pathLst>
                <a:path extrusionOk="0" h="2811779" w="1952625">
                  <a:moveTo>
                    <a:pt x="1952244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2244" y="2811780"/>
                  </a:lnTo>
                  <a:lnTo>
                    <a:pt x="1952244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130"/>
            <p:cNvSpPr/>
            <p:nvPr/>
          </p:nvSpPr>
          <p:spPr>
            <a:xfrm>
              <a:off x="2554223" y="2127504"/>
              <a:ext cx="1952625" cy="2811780"/>
            </a:xfrm>
            <a:custGeom>
              <a:rect b="b" l="l" r="r" t="t"/>
              <a:pathLst>
                <a:path extrusionOk="0" h="2811779" w="1952625">
                  <a:moveTo>
                    <a:pt x="0" y="2811780"/>
                  </a:moveTo>
                  <a:lnTo>
                    <a:pt x="1952244" y="2811780"/>
                  </a:lnTo>
                  <a:lnTo>
                    <a:pt x="1952244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6" name="Google Shape;3806;p1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47999" y="3238474"/>
              <a:ext cx="957059" cy="64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7" name="Google Shape;3807;p130"/>
          <p:cNvSpPr txBox="1"/>
          <p:nvPr/>
        </p:nvSpPr>
        <p:spPr>
          <a:xfrm>
            <a:off x="2333244" y="1947672"/>
            <a:ext cx="7065645" cy="3388360"/>
          </a:xfrm>
          <a:prstGeom prst="rect">
            <a:avLst/>
          </a:prstGeom>
          <a:solidFill>
            <a:srgbClr val="2583C5">
              <a:alpha val="39215"/>
            </a:srgbClr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391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Node	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8" name="Google Shape;3808;p130"/>
          <p:cNvGrpSpPr/>
          <p:nvPr/>
        </p:nvGrpSpPr>
        <p:grpSpPr>
          <a:xfrm>
            <a:off x="2424683" y="4219955"/>
            <a:ext cx="890028" cy="891540"/>
            <a:chOff x="2424683" y="4219955"/>
            <a:chExt cx="890028" cy="891540"/>
          </a:xfrm>
        </p:grpSpPr>
        <p:pic>
          <p:nvPicPr>
            <p:cNvPr id="3809" name="Google Shape;3809;p1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4683" y="4219955"/>
              <a:ext cx="890028" cy="89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0" name="Google Shape;3810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29839" y="4325111"/>
              <a:ext cx="684276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1" name="Google Shape;3811;p1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4683" y="4219955"/>
              <a:ext cx="890028" cy="89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2" name="Google Shape;3812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29839" y="4325111"/>
              <a:ext cx="684276" cy="685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3" name="Google Shape;3813;p130"/>
          <p:cNvGrpSpPr/>
          <p:nvPr/>
        </p:nvGrpSpPr>
        <p:grpSpPr>
          <a:xfrm>
            <a:off x="7185659" y="2127504"/>
            <a:ext cx="1950720" cy="2811780"/>
            <a:chOff x="7185659" y="2127504"/>
            <a:chExt cx="1950720" cy="2811780"/>
          </a:xfrm>
        </p:grpSpPr>
        <p:sp>
          <p:nvSpPr>
            <p:cNvPr id="3814" name="Google Shape;3814;p130"/>
            <p:cNvSpPr/>
            <p:nvPr/>
          </p:nvSpPr>
          <p:spPr>
            <a:xfrm>
              <a:off x="7185659" y="2127504"/>
              <a:ext cx="1950720" cy="2811780"/>
            </a:xfrm>
            <a:custGeom>
              <a:rect b="b" l="l" r="r" t="t"/>
              <a:pathLst>
                <a:path extrusionOk="0" h="2811779" w="1950720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5" name="Google Shape;3815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79435" y="3238474"/>
              <a:ext cx="957059" cy="64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6" name="Google Shape;3816;p130"/>
          <p:cNvSpPr txBox="1"/>
          <p:nvPr/>
        </p:nvSpPr>
        <p:spPr>
          <a:xfrm>
            <a:off x="7185659" y="2127504"/>
            <a:ext cx="1950720" cy="281178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9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7" name="Google Shape;3817;p130"/>
          <p:cNvGrpSpPr/>
          <p:nvPr/>
        </p:nvGrpSpPr>
        <p:grpSpPr>
          <a:xfrm>
            <a:off x="3150107" y="2286723"/>
            <a:ext cx="716280" cy="677456"/>
            <a:chOff x="3150107" y="2286723"/>
            <a:chExt cx="716280" cy="677456"/>
          </a:xfrm>
        </p:grpSpPr>
        <p:pic>
          <p:nvPicPr>
            <p:cNvPr id="3818" name="Google Shape;3818;p1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50107" y="2286723"/>
              <a:ext cx="716280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9" name="Google Shape;3819;p1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64407" y="2449068"/>
              <a:ext cx="502920" cy="4297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0" name="Google Shape;3820;p130"/>
          <p:cNvGrpSpPr/>
          <p:nvPr/>
        </p:nvGrpSpPr>
        <p:grpSpPr>
          <a:xfrm>
            <a:off x="7802880" y="2324823"/>
            <a:ext cx="716279" cy="677456"/>
            <a:chOff x="7802880" y="2324823"/>
            <a:chExt cx="716279" cy="677456"/>
          </a:xfrm>
        </p:grpSpPr>
        <p:pic>
          <p:nvPicPr>
            <p:cNvPr id="3821" name="Google Shape;3821;p1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02880" y="232482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2" name="Google Shape;3822;p1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17180" y="2487168"/>
              <a:ext cx="504444" cy="4297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3" name="Google Shape;3823;p130"/>
          <p:cNvGrpSpPr/>
          <p:nvPr/>
        </p:nvGrpSpPr>
        <p:grpSpPr>
          <a:xfrm>
            <a:off x="4736591" y="2016251"/>
            <a:ext cx="2168652" cy="3029712"/>
            <a:chOff x="4736591" y="2016251"/>
            <a:chExt cx="2168652" cy="3029712"/>
          </a:xfrm>
        </p:grpSpPr>
        <p:pic>
          <p:nvPicPr>
            <p:cNvPr id="3824" name="Google Shape;3824;p1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736591" y="2016251"/>
              <a:ext cx="2168652" cy="3029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5" name="Google Shape;3825;p130"/>
            <p:cNvSpPr/>
            <p:nvPr/>
          </p:nvSpPr>
          <p:spPr>
            <a:xfrm>
              <a:off x="4847843" y="2127503"/>
              <a:ext cx="1950720" cy="2811780"/>
            </a:xfrm>
            <a:custGeom>
              <a:rect b="b" l="l" r="r" t="t"/>
              <a:pathLst>
                <a:path extrusionOk="0" h="2811779" w="1950720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C00000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26" name="Google Shape;3826;p130"/>
          <p:cNvGrpSpPr/>
          <p:nvPr/>
        </p:nvGrpSpPr>
        <p:grpSpPr>
          <a:xfrm>
            <a:off x="2221992" y="1836419"/>
            <a:ext cx="7283195" cy="3605784"/>
            <a:chOff x="2221992" y="1836419"/>
            <a:chExt cx="7283195" cy="3605784"/>
          </a:xfrm>
        </p:grpSpPr>
        <p:pic>
          <p:nvPicPr>
            <p:cNvPr id="3827" name="Google Shape;3827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54595" y="4219955"/>
              <a:ext cx="891540" cy="89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8" name="Google Shape;3828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59751" y="4325111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9" name="Google Shape;3829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54595" y="4219955"/>
              <a:ext cx="891540" cy="89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0" name="Google Shape;3830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59751" y="4325111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1" name="Google Shape;3831;p1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221992" y="1836419"/>
              <a:ext cx="7283195" cy="3605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2" name="Google Shape;3832;p1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465064" y="228672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3" name="Google Shape;3833;p1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79363" y="2449068"/>
              <a:ext cx="504443" cy="429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4" name="Google Shape;3834;p130"/>
            <p:cNvSpPr/>
            <p:nvPr/>
          </p:nvSpPr>
          <p:spPr>
            <a:xfrm>
              <a:off x="4847844" y="2127504"/>
              <a:ext cx="1950720" cy="2811780"/>
            </a:xfrm>
            <a:custGeom>
              <a:rect b="b" l="l" r="r" t="t"/>
              <a:pathLst>
                <a:path extrusionOk="0" h="2811779" w="1950720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noFill/>
            <a:ln cap="flat" cmpd="sng" w="12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13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0" name="Google Shape;3840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3841" name="Google Shape;3841;p131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2" name="Google Shape;3842;p131"/>
          <p:cNvGrpSpPr/>
          <p:nvPr/>
        </p:nvGrpSpPr>
        <p:grpSpPr>
          <a:xfrm>
            <a:off x="5437632" y="2264664"/>
            <a:ext cx="1175512" cy="1132840"/>
            <a:chOff x="5437632" y="2264664"/>
            <a:chExt cx="1175512" cy="1132840"/>
          </a:xfrm>
        </p:grpSpPr>
        <p:sp>
          <p:nvSpPr>
            <p:cNvPr id="3843" name="Google Shape;3843;p131"/>
            <p:cNvSpPr/>
            <p:nvPr/>
          </p:nvSpPr>
          <p:spPr>
            <a:xfrm>
              <a:off x="5495544" y="2264664"/>
              <a:ext cx="1117600" cy="1132840"/>
            </a:xfrm>
            <a:custGeom>
              <a:rect b="b" l="l" r="r" t="t"/>
              <a:pathLst>
                <a:path extrusionOk="0" h="1132839" w="1117600">
                  <a:moveTo>
                    <a:pt x="558545" y="0"/>
                  </a:moveTo>
                  <a:lnTo>
                    <a:pt x="510351" y="2078"/>
                  </a:lnTo>
                  <a:lnTo>
                    <a:pt x="463295" y="8199"/>
                  </a:lnTo>
                  <a:lnTo>
                    <a:pt x="417546" y="18194"/>
                  </a:lnTo>
                  <a:lnTo>
                    <a:pt x="373270" y="31892"/>
                  </a:lnTo>
                  <a:lnTo>
                    <a:pt x="330636" y="49123"/>
                  </a:lnTo>
                  <a:lnTo>
                    <a:pt x="289811" y="69717"/>
                  </a:lnTo>
                  <a:lnTo>
                    <a:pt x="250963" y="93505"/>
                  </a:lnTo>
                  <a:lnTo>
                    <a:pt x="214259" y="120316"/>
                  </a:lnTo>
                  <a:lnTo>
                    <a:pt x="179868" y="149981"/>
                  </a:lnTo>
                  <a:lnTo>
                    <a:pt x="147956" y="182328"/>
                  </a:lnTo>
                  <a:lnTo>
                    <a:pt x="118692" y="217190"/>
                  </a:lnTo>
                  <a:lnTo>
                    <a:pt x="92242" y="254394"/>
                  </a:lnTo>
                  <a:lnTo>
                    <a:pt x="68775" y="293773"/>
                  </a:lnTo>
                  <a:lnTo>
                    <a:pt x="48459" y="335154"/>
                  </a:lnTo>
                  <a:lnTo>
                    <a:pt x="31461" y="378369"/>
                  </a:lnTo>
                  <a:lnTo>
                    <a:pt x="17948" y="423248"/>
                  </a:lnTo>
                  <a:lnTo>
                    <a:pt x="8088" y="469620"/>
                  </a:lnTo>
                  <a:lnTo>
                    <a:pt x="2050" y="517316"/>
                  </a:lnTo>
                  <a:lnTo>
                    <a:pt x="0" y="566165"/>
                  </a:lnTo>
                  <a:lnTo>
                    <a:pt x="2050" y="615015"/>
                  </a:lnTo>
                  <a:lnTo>
                    <a:pt x="8088" y="662711"/>
                  </a:lnTo>
                  <a:lnTo>
                    <a:pt x="17948" y="709083"/>
                  </a:lnTo>
                  <a:lnTo>
                    <a:pt x="31461" y="753962"/>
                  </a:lnTo>
                  <a:lnTo>
                    <a:pt x="48459" y="797177"/>
                  </a:lnTo>
                  <a:lnTo>
                    <a:pt x="68775" y="838558"/>
                  </a:lnTo>
                  <a:lnTo>
                    <a:pt x="92242" y="877937"/>
                  </a:lnTo>
                  <a:lnTo>
                    <a:pt x="118692" y="915141"/>
                  </a:lnTo>
                  <a:lnTo>
                    <a:pt x="147956" y="950003"/>
                  </a:lnTo>
                  <a:lnTo>
                    <a:pt x="179868" y="982350"/>
                  </a:lnTo>
                  <a:lnTo>
                    <a:pt x="214259" y="1012015"/>
                  </a:lnTo>
                  <a:lnTo>
                    <a:pt x="250963" y="1038826"/>
                  </a:lnTo>
                  <a:lnTo>
                    <a:pt x="289811" y="1062614"/>
                  </a:lnTo>
                  <a:lnTo>
                    <a:pt x="330636" y="1083208"/>
                  </a:lnTo>
                  <a:lnTo>
                    <a:pt x="373270" y="1100439"/>
                  </a:lnTo>
                  <a:lnTo>
                    <a:pt x="417546" y="1114137"/>
                  </a:lnTo>
                  <a:lnTo>
                    <a:pt x="463295" y="1124132"/>
                  </a:lnTo>
                  <a:lnTo>
                    <a:pt x="510351" y="1130253"/>
                  </a:lnTo>
                  <a:lnTo>
                    <a:pt x="558545" y="1132332"/>
                  </a:lnTo>
                  <a:lnTo>
                    <a:pt x="606740" y="1130253"/>
                  </a:lnTo>
                  <a:lnTo>
                    <a:pt x="653796" y="1124132"/>
                  </a:lnTo>
                  <a:lnTo>
                    <a:pt x="699545" y="1114137"/>
                  </a:lnTo>
                  <a:lnTo>
                    <a:pt x="743821" y="1100439"/>
                  </a:lnTo>
                  <a:lnTo>
                    <a:pt x="786455" y="1083208"/>
                  </a:lnTo>
                  <a:lnTo>
                    <a:pt x="827280" y="1062614"/>
                  </a:lnTo>
                  <a:lnTo>
                    <a:pt x="866128" y="1038826"/>
                  </a:lnTo>
                  <a:lnTo>
                    <a:pt x="902832" y="1012015"/>
                  </a:lnTo>
                  <a:lnTo>
                    <a:pt x="937223" y="982350"/>
                  </a:lnTo>
                  <a:lnTo>
                    <a:pt x="969135" y="950003"/>
                  </a:lnTo>
                  <a:lnTo>
                    <a:pt x="998399" y="915141"/>
                  </a:lnTo>
                  <a:lnTo>
                    <a:pt x="1024849" y="877937"/>
                  </a:lnTo>
                  <a:lnTo>
                    <a:pt x="1048316" y="838558"/>
                  </a:lnTo>
                  <a:lnTo>
                    <a:pt x="1068632" y="797177"/>
                  </a:lnTo>
                  <a:lnTo>
                    <a:pt x="1085630" y="753962"/>
                  </a:lnTo>
                  <a:lnTo>
                    <a:pt x="1099143" y="709083"/>
                  </a:lnTo>
                  <a:lnTo>
                    <a:pt x="1109003" y="662711"/>
                  </a:lnTo>
                  <a:lnTo>
                    <a:pt x="1115041" y="615015"/>
                  </a:lnTo>
                  <a:lnTo>
                    <a:pt x="1117091" y="566165"/>
                  </a:lnTo>
                  <a:lnTo>
                    <a:pt x="1115041" y="517316"/>
                  </a:lnTo>
                  <a:lnTo>
                    <a:pt x="1109003" y="469620"/>
                  </a:lnTo>
                  <a:lnTo>
                    <a:pt x="1099143" y="423248"/>
                  </a:lnTo>
                  <a:lnTo>
                    <a:pt x="1085630" y="378369"/>
                  </a:lnTo>
                  <a:lnTo>
                    <a:pt x="1068632" y="335154"/>
                  </a:lnTo>
                  <a:lnTo>
                    <a:pt x="1048316" y="293773"/>
                  </a:lnTo>
                  <a:lnTo>
                    <a:pt x="1024849" y="254394"/>
                  </a:lnTo>
                  <a:lnTo>
                    <a:pt x="998399" y="217190"/>
                  </a:lnTo>
                  <a:lnTo>
                    <a:pt x="969135" y="182328"/>
                  </a:lnTo>
                  <a:lnTo>
                    <a:pt x="937223" y="149981"/>
                  </a:lnTo>
                  <a:lnTo>
                    <a:pt x="902832" y="120316"/>
                  </a:lnTo>
                  <a:lnTo>
                    <a:pt x="866128" y="93505"/>
                  </a:lnTo>
                  <a:lnTo>
                    <a:pt x="827280" y="69717"/>
                  </a:lnTo>
                  <a:lnTo>
                    <a:pt x="786455" y="49123"/>
                  </a:lnTo>
                  <a:lnTo>
                    <a:pt x="743821" y="31892"/>
                  </a:lnTo>
                  <a:lnTo>
                    <a:pt x="699545" y="18194"/>
                  </a:lnTo>
                  <a:lnTo>
                    <a:pt x="653796" y="8199"/>
                  </a:lnTo>
                  <a:lnTo>
                    <a:pt x="606740" y="2078"/>
                  </a:lnTo>
                  <a:lnTo>
                    <a:pt x="558545" y="0"/>
                  </a:lnTo>
                  <a:close/>
                </a:path>
              </a:pathLst>
            </a:custGeom>
            <a:solidFill>
              <a:srgbClr val="114763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4" name="Google Shape;3844;p1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37632" y="2807792"/>
              <a:ext cx="577596" cy="545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5" name="Google Shape;3845;p1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30596" y="2938272"/>
              <a:ext cx="405384" cy="344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6" name="Google Shape;3846;p131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7" name="Google Shape;3847;p131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8" name="Google Shape;3848;p131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9" name="Google Shape;3849;p131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0" name="Google Shape;3850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3851" name="Google Shape;3851;p131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p131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3" name="Google Shape;3853;p1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4" name="Google Shape;3854;p1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3855" name="Google Shape;3855;p131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6" name="Google Shape;3856;p1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7" name="Google Shape;3857;p131"/>
          <p:cNvGrpSpPr/>
          <p:nvPr/>
        </p:nvGrpSpPr>
        <p:grpSpPr>
          <a:xfrm>
            <a:off x="5007864" y="2659379"/>
            <a:ext cx="1391920" cy="2004060"/>
            <a:chOff x="5007864" y="2659379"/>
            <a:chExt cx="1391920" cy="2004060"/>
          </a:xfrm>
        </p:grpSpPr>
        <p:sp>
          <p:nvSpPr>
            <p:cNvPr id="3858" name="Google Shape;3858;p131"/>
            <p:cNvSpPr/>
            <p:nvPr/>
          </p:nvSpPr>
          <p:spPr>
            <a:xfrm>
              <a:off x="5007864" y="2659379"/>
              <a:ext cx="1391920" cy="2004060"/>
            </a:xfrm>
            <a:custGeom>
              <a:rect b="b" l="l" r="r" t="t"/>
              <a:pathLst>
                <a:path extrusionOk="0" h="2004060" w="1391920">
                  <a:moveTo>
                    <a:pt x="1391412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2" y="2004060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31"/>
            <p:cNvSpPr/>
            <p:nvPr/>
          </p:nvSpPr>
          <p:spPr>
            <a:xfrm>
              <a:off x="5007864" y="2659379"/>
              <a:ext cx="1391920" cy="2004060"/>
            </a:xfrm>
            <a:custGeom>
              <a:rect b="b" l="l" r="r" t="t"/>
              <a:pathLst>
                <a:path extrusionOk="0" h="2004060" w="1391920">
                  <a:moveTo>
                    <a:pt x="0" y="2004060"/>
                  </a:moveTo>
                  <a:lnTo>
                    <a:pt x="1391412" y="2004060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60" name="Google Shape;3860;p1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22748" y="3368014"/>
              <a:ext cx="957059" cy="64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1" name="Google Shape;3861;p131"/>
          <p:cNvSpPr txBox="1"/>
          <p:nvPr/>
        </p:nvSpPr>
        <p:spPr>
          <a:xfrm>
            <a:off x="5434710" y="3497326"/>
            <a:ext cx="5378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62" name="Google Shape;3862;p131"/>
          <p:cNvGrpSpPr/>
          <p:nvPr/>
        </p:nvGrpSpPr>
        <p:grpSpPr>
          <a:xfrm>
            <a:off x="4887467" y="2548127"/>
            <a:ext cx="3804031" cy="2221992"/>
            <a:chOff x="4887467" y="2548127"/>
            <a:chExt cx="3804031" cy="2221992"/>
          </a:xfrm>
        </p:grpSpPr>
        <p:pic>
          <p:nvPicPr>
            <p:cNvPr id="3863" name="Google Shape;3863;p13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887467" y="2548127"/>
              <a:ext cx="1609343" cy="2221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4" name="Google Shape;3864;p131"/>
            <p:cNvSpPr/>
            <p:nvPr/>
          </p:nvSpPr>
          <p:spPr>
            <a:xfrm>
              <a:off x="4998719" y="2659379"/>
              <a:ext cx="1391920" cy="2004060"/>
            </a:xfrm>
            <a:custGeom>
              <a:rect b="b" l="l" r="r" t="t"/>
              <a:pathLst>
                <a:path extrusionOk="0" h="2004060" w="1391920">
                  <a:moveTo>
                    <a:pt x="0" y="2004060"/>
                  </a:moveTo>
                  <a:lnTo>
                    <a:pt x="1391412" y="2004060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31"/>
            <p:cNvSpPr/>
            <p:nvPr/>
          </p:nvSpPr>
          <p:spPr>
            <a:xfrm>
              <a:off x="7301483" y="2659379"/>
              <a:ext cx="1390015" cy="2004060"/>
            </a:xfrm>
            <a:custGeom>
              <a:rect b="b" l="l" r="r" t="t"/>
              <a:pathLst>
                <a:path extrusionOk="0" h="2004060" w="1390015">
                  <a:moveTo>
                    <a:pt x="1389887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89887" y="2004060"/>
                  </a:lnTo>
                  <a:lnTo>
                    <a:pt x="1389887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131"/>
            <p:cNvSpPr/>
            <p:nvPr/>
          </p:nvSpPr>
          <p:spPr>
            <a:xfrm>
              <a:off x="7301483" y="2659379"/>
              <a:ext cx="1390015" cy="2004060"/>
            </a:xfrm>
            <a:custGeom>
              <a:rect b="b" l="l" r="r" t="t"/>
              <a:pathLst>
                <a:path extrusionOk="0" h="2004060" w="1390015">
                  <a:moveTo>
                    <a:pt x="0" y="2004060"/>
                  </a:moveTo>
                  <a:lnTo>
                    <a:pt x="1389887" y="2004060"/>
                  </a:lnTo>
                  <a:lnTo>
                    <a:pt x="1389887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67" name="Google Shape;3867;p1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514844" y="3368014"/>
              <a:ext cx="957059" cy="64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8" name="Google Shape;3868;p131"/>
          <p:cNvSpPr txBox="1"/>
          <p:nvPr>
            <p:ph type="title"/>
          </p:nvPr>
        </p:nvSpPr>
        <p:spPr>
          <a:xfrm>
            <a:off x="1723389" y="379857"/>
            <a:ext cx="1620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Master</a:t>
            </a:r>
            <a:endParaRPr/>
          </a:p>
        </p:txBody>
      </p:sp>
      <p:sp>
        <p:nvSpPr>
          <p:cNvPr id="3869" name="Google Shape;3869;p131"/>
          <p:cNvSpPr txBox="1"/>
          <p:nvPr/>
        </p:nvSpPr>
        <p:spPr>
          <a:xfrm>
            <a:off x="7727695" y="3497326"/>
            <a:ext cx="5378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0" name="Google Shape;3870;p131"/>
          <p:cNvGrpSpPr/>
          <p:nvPr/>
        </p:nvGrpSpPr>
        <p:grpSpPr>
          <a:xfrm>
            <a:off x="4892040" y="2659379"/>
            <a:ext cx="6139180" cy="2162556"/>
            <a:chOff x="4892040" y="2659379"/>
            <a:chExt cx="6139180" cy="2162556"/>
          </a:xfrm>
        </p:grpSpPr>
        <p:pic>
          <p:nvPicPr>
            <p:cNvPr id="3871" name="Google Shape;3871;p1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92040" y="4126966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2" name="Google Shape;3872;p1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97196" y="4232147"/>
              <a:ext cx="489203" cy="4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3" name="Google Shape;3873;p1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902708" y="4126966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4" name="Google Shape;3874;p1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007864" y="4232147"/>
              <a:ext cx="489203" cy="4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5" name="Google Shape;3875;p1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184136" y="4126966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6" name="Google Shape;3876;p1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289292" y="4232147"/>
              <a:ext cx="489203" cy="4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7" name="Google Shape;3877;p1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196328" y="4126966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8" name="Google Shape;3878;p1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301484" y="4232147"/>
              <a:ext cx="489203" cy="489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9" name="Google Shape;3879;p131"/>
            <p:cNvSpPr/>
            <p:nvPr/>
          </p:nvSpPr>
          <p:spPr>
            <a:xfrm>
              <a:off x="9639300" y="2659379"/>
              <a:ext cx="1391920" cy="2004060"/>
            </a:xfrm>
            <a:custGeom>
              <a:rect b="b" l="l" r="r" t="t"/>
              <a:pathLst>
                <a:path extrusionOk="0" h="2004060" w="1391920">
                  <a:moveTo>
                    <a:pt x="1391411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1" y="2004060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131"/>
            <p:cNvSpPr/>
            <p:nvPr/>
          </p:nvSpPr>
          <p:spPr>
            <a:xfrm>
              <a:off x="9639300" y="2659379"/>
              <a:ext cx="1391920" cy="2004060"/>
            </a:xfrm>
            <a:custGeom>
              <a:rect b="b" l="l" r="r" t="t"/>
              <a:pathLst>
                <a:path extrusionOk="0" h="2004060" w="1391920">
                  <a:moveTo>
                    <a:pt x="0" y="2004060"/>
                  </a:moveTo>
                  <a:lnTo>
                    <a:pt x="1391411" y="2004060"/>
                  </a:lnTo>
                  <a:lnTo>
                    <a:pt x="1391411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81" name="Google Shape;3881;p13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852660" y="3368014"/>
              <a:ext cx="957059" cy="64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2" name="Google Shape;3882;p131"/>
          <p:cNvSpPr txBox="1"/>
          <p:nvPr/>
        </p:nvSpPr>
        <p:spPr>
          <a:xfrm>
            <a:off x="10066146" y="3497326"/>
            <a:ext cx="5378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3" name="Google Shape;3883;p131"/>
          <p:cNvGrpSpPr/>
          <p:nvPr/>
        </p:nvGrpSpPr>
        <p:grpSpPr>
          <a:xfrm>
            <a:off x="4611623" y="1856232"/>
            <a:ext cx="7185659" cy="3227832"/>
            <a:chOff x="4611623" y="1856232"/>
            <a:chExt cx="7185659" cy="3227832"/>
          </a:xfrm>
        </p:grpSpPr>
        <p:pic>
          <p:nvPicPr>
            <p:cNvPr id="3884" name="Google Shape;3884;p1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21952" y="4126966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5" name="Google Shape;3885;p1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27108" y="4232148"/>
              <a:ext cx="489203" cy="4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6" name="Google Shape;3886;p1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34144" y="4126966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7" name="Google Shape;3887;p1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39300" y="4232148"/>
              <a:ext cx="489203" cy="4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8" name="Google Shape;3888;p13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611623" y="1856232"/>
              <a:ext cx="7185659" cy="32278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9" name="Google Shape;3889;p131"/>
            <p:cNvSpPr/>
            <p:nvPr/>
          </p:nvSpPr>
          <p:spPr>
            <a:xfrm>
              <a:off x="4722875" y="1967484"/>
              <a:ext cx="6967855" cy="3009900"/>
            </a:xfrm>
            <a:custGeom>
              <a:rect b="b" l="l" r="r" t="t"/>
              <a:pathLst>
                <a:path extrusionOk="0" h="3009900" w="6967855">
                  <a:moveTo>
                    <a:pt x="0" y="3009900"/>
                  </a:moveTo>
                  <a:lnTo>
                    <a:pt x="6967728" y="3009900"/>
                  </a:lnTo>
                  <a:lnTo>
                    <a:pt x="6967728" y="0"/>
                  </a:lnTo>
                  <a:lnTo>
                    <a:pt x="0" y="0"/>
                  </a:lnTo>
                  <a:lnTo>
                    <a:pt x="0" y="300990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0" name="Google Shape;3890;p131"/>
          <p:cNvGrpSpPr/>
          <p:nvPr/>
        </p:nvGrpSpPr>
        <p:grpSpPr>
          <a:xfrm>
            <a:off x="7754111" y="2807792"/>
            <a:ext cx="576072" cy="545007"/>
            <a:chOff x="7754111" y="2807792"/>
            <a:chExt cx="576072" cy="545007"/>
          </a:xfrm>
        </p:grpSpPr>
        <p:pic>
          <p:nvPicPr>
            <p:cNvPr id="3891" name="Google Shape;3891;p1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54111" y="2807792"/>
              <a:ext cx="576072" cy="545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2" name="Google Shape;3892;p1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45551" y="2938271"/>
              <a:ext cx="405383" cy="344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3" name="Google Shape;3893;p131"/>
          <p:cNvGrpSpPr/>
          <p:nvPr/>
        </p:nvGrpSpPr>
        <p:grpSpPr>
          <a:xfrm>
            <a:off x="10091928" y="2845892"/>
            <a:ext cx="576072" cy="545007"/>
            <a:chOff x="10091928" y="2845892"/>
            <a:chExt cx="576072" cy="545007"/>
          </a:xfrm>
        </p:grpSpPr>
        <p:pic>
          <p:nvPicPr>
            <p:cNvPr id="3894" name="Google Shape;3894;p1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91928" y="2845892"/>
              <a:ext cx="576072" cy="545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5" name="Google Shape;3895;p1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83368" y="2976371"/>
              <a:ext cx="405383" cy="344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6" name="Google Shape;3896;p131"/>
          <p:cNvGrpSpPr/>
          <p:nvPr/>
        </p:nvGrpSpPr>
        <p:grpSpPr>
          <a:xfrm>
            <a:off x="1879092" y="2659379"/>
            <a:ext cx="1391920" cy="2004060"/>
            <a:chOff x="1879092" y="2659379"/>
            <a:chExt cx="1391920" cy="2004060"/>
          </a:xfrm>
        </p:grpSpPr>
        <p:sp>
          <p:nvSpPr>
            <p:cNvPr id="3897" name="Google Shape;3897;p131"/>
            <p:cNvSpPr/>
            <p:nvPr/>
          </p:nvSpPr>
          <p:spPr>
            <a:xfrm>
              <a:off x="1879092" y="2659379"/>
              <a:ext cx="1391920" cy="2004060"/>
            </a:xfrm>
            <a:custGeom>
              <a:rect b="b" l="l" r="r" t="t"/>
              <a:pathLst>
                <a:path extrusionOk="0" h="2004060" w="1391920">
                  <a:moveTo>
                    <a:pt x="1391411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1" y="2004060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98" name="Google Shape;3898;p13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014728" y="3368014"/>
              <a:ext cx="1117104" cy="64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9" name="Google Shape;3899;p131"/>
          <p:cNvSpPr txBox="1"/>
          <p:nvPr/>
        </p:nvSpPr>
        <p:spPr>
          <a:xfrm>
            <a:off x="1879092" y="2659379"/>
            <a:ext cx="1391920" cy="200406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58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0" name="Google Shape;3900;p131"/>
          <p:cNvGrpSpPr/>
          <p:nvPr/>
        </p:nvGrpSpPr>
        <p:grpSpPr>
          <a:xfrm>
            <a:off x="1392936" y="1856232"/>
            <a:ext cx="10404348" cy="3227832"/>
            <a:chOff x="1392936" y="1856232"/>
            <a:chExt cx="10404348" cy="3227832"/>
          </a:xfrm>
        </p:grpSpPr>
        <p:pic>
          <p:nvPicPr>
            <p:cNvPr id="3901" name="Google Shape;3901;p1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761744" y="4053814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2" name="Google Shape;3902;p13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866900" y="4158996"/>
              <a:ext cx="489204" cy="4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3" name="Google Shape;3903;p13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773936" y="4053814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4" name="Google Shape;3904;p13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879091" y="4158996"/>
              <a:ext cx="489204" cy="489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5" name="Google Shape;3905;p13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392936" y="1856232"/>
              <a:ext cx="10404348" cy="32278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6" name="Google Shape;3906;p131"/>
            <p:cNvSpPr/>
            <p:nvPr/>
          </p:nvSpPr>
          <p:spPr>
            <a:xfrm>
              <a:off x="1504188" y="1967484"/>
              <a:ext cx="10186670" cy="3009900"/>
            </a:xfrm>
            <a:custGeom>
              <a:rect b="b" l="l" r="r" t="t"/>
              <a:pathLst>
                <a:path extrusionOk="0" h="3009900" w="10186670">
                  <a:moveTo>
                    <a:pt x="0" y="3009900"/>
                  </a:moveTo>
                  <a:lnTo>
                    <a:pt x="10186416" y="3009900"/>
                  </a:lnTo>
                  <a:lnTo>
                    <a:pt x="10186416" y="0"/>
                  </a:lnTo>
                  <a:lnTo>
                    <a:pt x="0" y="0"/>
                  </a:lnTo>
                  <a:lnTo>
                    <a:pt x="0" y="300990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07" name="Google Shape;3907;p13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549652" y="2404910"/>
              <a:ext cx="3313176" cy="400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8" name="Google Shape;3908;p131"/>
            <p:cNvSpPr/>
            <p:nvPr/>
          </p:nvSpPr>
          <p:spPr>
            <a:xfrm>
              <a:off x="2575305" y="2431034"/>
              <a:ext cx="3173730" cy="234950"/>
            </a:xfrm>
            <a:custGeom>
              <a:rect b="b" l="l" r="r" t="t"/>
              <a:pathLst>
                <a:path extrusionOk="0" h="234950" w="3173729">
                  <a:moveTo>
                    <a:pt x="12700" y="184150"/>
                  </a:moveTo>
                  <a:lnTo>
                    <a:pt x="0" y="184150"/>
                  </a:lnTo>
                  <a:lnTo>
                    <a:pt x="0" y="234950"/>
                  </a:lnTo>
                  <a:lnTo>
                    <a:pt x="12700" y="234950"/>
                  </a:lnTo>
                  <a:lnTo>
                    <a:pt x="12700" y="184150"/>
                  </a:lnTo>
                  <a:close/>
                </a:path>
                <a:path extrusionOk="0" h="234950" w="3173729">
                  <a:moveTo>
                    <a:pt x="12700" y="133350"/>
                  </a:moveTo>
                  <a:lnTo>
                    <a:pt x="0" y="133350"/>
                  </a:lnTo>
                  <a:lnTo>
                    <a:pt x="0" y="146050"/>
                  </a:lnTo>
                  <a:lnTo>
                    <a:pt x="12700" y="146050"/>
                  </a:lnTo>
                  <a:lnTo>
                    <a:pt x="12700" y="133350"/>
                  </a:lnTo>
                  <a:close/>
                </a:path>
                <a:path extrusionOk="0" h="234950" w="3173729">
                  <a:moveTo>
                    <a:pt x="12700" y="44450"/>
                  </a:moveTo>
                  <a:lnTo>
                    <a:pt x="0" y="44450"/>
                  </a:lnTo>
                  <a:lnTo>
                    <a:pt x="0" y="95250"/>
                  </a:lnTo>
                  <a:lnTo>
                    <a:pt x="12700" y="95250"/>
                  </a:lnTo>
                  <a:lnTo>
                    <a:pt x="12700" y="44450"/>
                  </a:lnTo>
                  <a:close/>
                </a:path>
                <a:path extrusionOk="0" h="234950" w="3173729">
                  <a:moveTo>
                    <a:pt x="190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9050" y="12700"/>
                  </a:lnTo>
                  <a:lnTo>
                    <a:pt x="19050" y="0"/>
                  </a:lnTo>
                  <a:close/>
                </a:path>
                <a:path extrusionOk="0" h="234950" w="3173729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extrusionOk="0" h="234950" w="3173729">
                  <a:moveTo>
                    <a:pt x="1587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  <a:path extrusionOk="0" h="234950" w="3173729">
                  <a:moveTo>
                    <a:pt x="247650" y="0"/>
                  </a:moveTo>
                  <a:lnTo>
                    <a:pt x="196850" y="0"/>
                  </a:lnTo>
                  <a:lnTo>
                    <a:pt x="196850" y="12700"/>
                  </a:lnTo>
                  <a:lnTo>
                    <a:pt x="247650" y="12700"/>
                  </a:lnTo>
                  <a:lnTo>
                    <a:pt x="247650" y="0"/>
                  </a:lnTo>
                  <a:close/>
                </a:path>
                <a:path extrusionOk="0" h="234950" w="3173729">
                  <a:moveTo>
                    <a:pt x="298450" y="0"/>
                  </a:moveTo>
                  <a:lnTo>
                    <a:pt x="285750" y="0"/>
                  </a:lnTo>
                  <a:lnTo>
                    <a:pt x="285750" y="12700"/>
                  </a:lnTo>
                  <a:lnTo>
                    <a:pt x="298450" y="12700"/>
                  </a:lnTo>
                  <a:lnTo>
                    <a:pt x="298450" y="0"/>
                  </a:lnTo>
                  <a:close/>
                </a:path>
                <a:path extrusionOk="0" h="234950" w="3173729">
                  <a:moveTo>
                    <a:pt x="387350" y="0"/>
                  </a:moveTo>
                  <a:lnTo>
                    <a:pt x="336550" y="0"/>
                  </a:lnTo>
                  <a:lnTo>
                    <a:pt x="336550" y="12700"/>
                  </a:lnTo>
                  <a:lnTo>
                    <a:pt x="387350" y="12700"/>
                  </a:lnTo>
                  <a:lnTo>
                    <a:pt x="387350" y="0"/>
                  </a:lnTo>
                  <a:close/>
                </a:path>
                <a:path extrusionOk="0" h="234950" w="3173729">
                  <a:moveTo>
                    <a:pt x="438150" y="0"/>
                  </a:moveTo>
                  <a:lnTo>
                    <a:pt x="425450" y="0"/>
                  </a:lnTo>
                  <a:lnTo>
                    <a:pt x="425450" y="12700"/>
                  </a:lnTo>
                  <a:lnTo>
                    <a:pt x="438150" y="12700"/>
                  </a:lnTo>
                  <a:lnTo>
                    <a:pt x="438150" y="0"/>
                  </a:lnTo>
                  <a:close/>
                </a:path>
                <a:path extrusionOk="0" h="234950" w="3173729">
                  <a:moveTo>
                    <a:pt x="527050" y="0"/>
                  </a:moveTo>
                  <a:lnTo>
                    <a:pt x="476250" y="0"/>
                  </a:lnTo>
                  <a:lnTo>
                    <a:pt x="476250" y="12700"/>
                  </a:lnTo>
                  <a:lnTo>
                    <a:pt x="527050" y="12700"/>
                  </a:lnTo>
                  <a:lnTo>
                    <a:pt x="527050" y="0"/>
                  </a:lnTo>
                  <a:close/>
                </a:path>
                <a:path extrusionOk="0" h="234950" w="3173729">
                  <a:moveTo>
                    <a:pt x="577850" y="0"/>
                  </a:moveTo>
                  <a:lnTo>
                    <a:pt x="565150" y="0"/>
                  </a:lnTo>
                  <a:lnTo>
                    <a:pt x="565150" y="12700"/>
                  </a:lnTo>
                  <a:lnTo>
                    <a:pt x="577850" y="12700"/>
                  </a:lnTo>
                  <a:lnTo>
                    <a:pt x="577850" y="0"/>
                  </a:lnTo>
                  <a:close/>
                </a:path>
                <a:path extrusionOk="0" h="234950" w="3173729">
                  <a:moveTo>
                    <a:pt x="666750" y="0"/>
                  </a:moveTo>
                  <a:lnTo>
                    <a:pt x="615950" y="0"/>
                  </a:lnTo>
                  <a:lnTo>
                    <a:pt x="615950" y="12700"/>
                  </a:lnTo>
                  <a:lnTo>
                    <a:pt x="666750" y="12700"/>
                  </a:lnTo>
                  <a:lnTo>
                    <a:pt x="666750" y="0"/>
                  </a:lnTo>
                  <a:close/>
                </a:path>
                <a:path extrusionOk="0" h="234950" w="3173729">
                  <a:moveTo>
                    <a:pt x="717549" y="0"/>
                  </a:moveTo>
                  <a:lnTo>
                    <a:pt x="704849" y="0"/>
                  </a:lnTo>
                  <a:lnTo>
                    <a:pt x="704849" y="12700"/>
                  </a:lnTo>
                  <a:lnTo>
                    <a:pt x="717549" y="12700"/>
                  </a:lnTo>
                  <a:lnTo>
                    <a:pt x="717549" y="0"/>
                  </a:lnTo>
                  <a:close/>
                </a:path>
                <a:path extrusionOk="0" h="234950" w="3173729">
                  <a:moveTo>
                    <a:pt x="806449" y="0"/>
                  </a:moveTo>
                  <a:lnTo>
                    <a:pt x="755649" y="0"/>
                  </a:lnTo>
                  <a:lnTo>
                    <a:pt x="755649" y="12700"/>
                  </a:lnTo>
                  <a:lnTo>
                    <a:pt x="806449" y="12700"/>
                  </a:lnTo>
                  <a:lnTo>
                    <a:pt x="806449" y="0"/>
                  </a:lnTo>
                  <a:close/>
                </a:path>
                <a:path extrusionOk="0" h="234950" w="3173729">
                  <a:moveTo>
                    <a:pt x="857249" y="0"/>
                  </a:moveTo>
                  <a:lnTo>
                    <a:pt x="844549" y="0"/>
                  </a:lnTo>
                  <a:lnTo>
                    <a:pt x="844549" y="12700"/>
                  </a:lnTo>
                  <a:lnTo>
                    <a:pt x="857249" y="12700"/>
                  </a:lnTo>
                  <a:lnTo>
                    <a:pt x="857249" y="0"/>
                  </a:lnTo>
                  <a:close/>
                </a:path>
                <a:path extrusionOk="0" h="234950" w="3173729">
                  <a:moveTo>
                    <a:pt x="946149" y="0"/>
                  </a:moveTo>
                  <a:lnTo>
                    <a:pt x="895349" y="0"/>
                  </a:lnTo>
                  <a:lnTo>
                    <a:pt x="895349" y="12700"/>
                  </a:lnTo>
                  <a:lnTo>
                    <a:pt x="946149" y="12700"/>
                  </a:lnTo>
                  <a:lnTo>
                    <a:pt x="946149" y="0"/>
                  </a:lnTo>
                  <a:close/>
                </a:path>
                <a:path extrusionOk="0" h="234950" w="3173729">
                  <a:moveTo>
                    <a:pt x="996949" y="0"/>
                  </a:moveTo>
                  <a:lnTo>
                    <a:pt x="984249" y="0"/>
                  </a:lnTo>
                  <a:lnTo>
                    <a:pt x="984249" y="12700"/>
                  </a:lnTo>
                  <a:lnTo>
                    <a:pt x="996949" y="12700"/>
                  </a:lnTo>
                  <a:lnTo>
                    <a:pt x="996949" y="0"/>
                  </a:lnTo>
                  <a:close/>
                </a:path>
                <a:path extrusionOk="0" h="234950" w="3173729">
                  <a:moveTo>
                    <a:pt x="1085849" y="0"/>
                  </a:moveTo>
                  <a:lnTo>
                    <a:pt x="1035049" y="0"/>
                  </a:lnTo>
                  <a:lnTo>
                    <a:pt x="1035049" y="12700"/>
                  </a:lnTo>
                  <a:lnTo>
                    <a:pt x="1085849" y="12700"/>
                  </a:lnTo>
                  <a:lnTo>
                    <a:pt x="1085849" y="0"/>
                  </a:lnTo>
                  <a:close/>
                </a:path>
                <a:path extrusionOk="0" h="234950" w="3173729">
                  <a:moveTo>
                    <a:pt x="1136649" y="0"/>
                  </a:moveTo>
                  <a:lnTo>
                    <a:pt x="1123949" y="0"/>
                  </a:lnTo>
                  <a:lnTo>
                    <a:pt x="1123949" y="12700"/>
                  </a:lnTo>
                  <a:lnTo>
                    <a:pt x="1136649" y="12700"/>
                  </a:lnTo>
                  <a:lnTo>
                    <a:pt x="1136649" y="0"/>
                  </a:lnTo>
                  <a:close/>
                </a:path>
                <a:path extrusionOk="0" h="234950" w="3173729">
                  <a:moveTo>
                    <a:pt x="1225549" y="0"/>
                  </a:moveTo>
                  <a:lnTo>
                    <a:pt x="1174749" y="0"/>
                  </a:lnTo>
                  <a:lnTo>
                    <a:pt x="1174749" y="12700"/>
                  </a:lnTo>
                  <a:lnTo>
                    <a:pt x="1225549" y="12700"/>
                  </a:lnTo>
                  <a:lnTo>
                    <a:pt x="1225549" y="0"/>
                  </a:lnTo>
                  <a:close/>
                </a:path>
                <a:path extrusionOk="0" h="234950" w="3173729">
                  <a:moveTo>
                    <a:pt x="1276349" y="0"/>
                  </a:moveTo>
                  <a:lnTo>
                    <a:pt x="1263649" y="0"/>
                  </a:lnTo>
                  <a:lnTo>
                    <a:pt x="1263649" y="12700"/>
                  </a:lnTo>
                  <a:lnTo>
                    <a:pt x="1276349" y="12700"/>
                  </a:lnTo>
                  <a:lnTo>
                    <a:pt x="1276349" y="0"/>
                  </a:lnTo>
                  <a:close/>
                </a:path>
                <a:path extrusionOk="0" h="234950" w="3173729">
                  <a:moveTo>
                    <a:pt x="1365249" y="0"/>
                  </a:moveTo>
                  <a:lnTo>
                    <a:pt x="1314449" y="0"/>
                  </a:lnTo>
                  <a:lnTo>
                    <a:pt x="1314449" y="12700"/>
                  </a:lnTo>
                  <a:lnTo>
                    <a:pt x="1365249" y="12700"/>
                  </a:lnTo>
                  <a:lnTo>
                    <a:pt x="1365249" y="0"/>
                  </a:lnTo>
                  <a:close/>
                </a:path>
                <a:path extrusionOk="0" h="234950" w="3173729">
                  <a:moveTo>
                    <a:pt x="1416049" y="0"/>
                  </a:moveTo>
                  <a:lnTo>
                    <a:pt x="1403349" y="0"/>
                  </a:lnTo>
                  <a:lnTo>
                    <a:pt x="1403349" y="12700"/>
                  </a:lnTo>
                  <a:lnTo>
                    <a:pt x="1416049" y="12700"/>
                  </a:lnTo>
                  <a:lnTo>
                    <a:pt x="1416049" y="0"/>
                  </a:lnTo>
                  <a:close/>
                </a:path>
                <a:path extrusionOk="0" h="234950" w="3173729">
                  <a:moveTo>
                    <a:pt x="1504949" y="0"/>
                  </a:moveTo>
                  <a:lnTo>
                    <a:pt x="1454149" y="0"/>
                  </a:lnTo>
                  <a:lnTo>
                    <a:pt x="1454149" y="12700"/>
                  </a:lnTo>
                  <a:lnTo>
                    <a:pt x="1504949" y="12700"/>
                  </a:lnTo>
                  <a:lnTo>
                    <a:pt x="1504949" y="0"/>
                  </a:lnTo>
                  <a:close/>
                </a:path>
                <a:path extrusionOk="0" h="234950" w="3173729">
                  <a:moveTo>
                    <a:pt x="1555749" y="0"/>
                  </a:moveTo>
                  <a:lnTo>
                    <a:pt x="1543049" y="0"/>
                  </a:lnTo>
                  <a:lnTo>
                    <a:pt x="1543049" y="12700"/>
                  </a:lnTo>
                  <a:lnTo>
                    <a:pt x="1555749" y="12700"/>
                  </a:lnTo>
                  <a:lnTo>
                    <a:pt x="1555749" y="0"/>
                  </a:lnTo>
                  <a:close/>
                </a:path>
                <a:path extrusionOk="0" h="234950" w="3173729">
                  <a:moveTo>
                    <a:pt x="1644649" y="0"/>
                  </a:moveTo>
                  <a:lnTo>
                    <a:pt x="1593849" y="0"/>
                  </a:lnTo>
                  <a:lnTo>
                    <a:pt x="1593849" y="12700"/>
                  </a:lnTo>
                  <a:lnTo>
                    <a:pt x="1644649" y="12700"/>
                  </a:lnTo>
                  <a:lnTo>
                    <a:pt x="1644649" y="0"/>
                  </a:lnTo>
                  <a:close/>
                </a:path>
                <a:path extrusionOk="0" h="234950" w="3173729">
                  <a:moveTo>
                    <a:pt x="1695449" y="0"/>
                  </a:moveTo>
                  <a:lnTo>
                    <a:pt x="1682749" y="0"/>
                  </a:lnTo>
                  <a:lnTo>
                    <a:pt x="1682749" y="12700"/>
                  </a:lnTo>
                  <a:lnTo>
                    <a:pt x="1695449" y="12700"/>
                  </a:lnTo>
                  <a:lnTo>
                    <a:pt x="1695449" y="0"/>
                  </a:lnTo>
                  <a:close/>
                </a:path>
                <a:path extrusionOk="0" h="234950" w="3173729">
                  <a:moveTo>
                    <a:pt x="1784349" y="0"/>
                  </a:moveTo>
                  <a:lnTo>
                    <a:pt x="1733549" y="0"/>
                  </a:lnTo>
                  <a:lnTo>
                    <a:pt x="1733549" y="12700"/>
                  </a:lnTo>
                  <a:lnTo>
                    <a:pt x="1784349" y="12700"/>
                  </a:lnTo>
                  <a:lnTo>
                    <a:pt x="1784349" y="0"/>
                  </a:lnTo>
                  <a:close/>
                </a:path>
                <a:path extrusionOk="0" h="234950" w="3173729">
                  <a:moveTo>
                    <a:pt x="1835149" y="0"/>
                  </a:moveTo>
                  <a:lnTo>
                    <a:pt x="1822449" y="0"/>
                  </a:lnTo>
                  <a:lnTo>
                    <a:pt x="1822449" y="12700"/>
                  </a:lnTo>
                  <a:lnTo>
                    <a:pt x="1835149" y="12700"/>
                  </a:lnTo>
                  <a:lnTo>
                    <a:pt x="1835149" y="0"/>
                  </a:lnTo>
                  <a:close/>
                </a:path>
                <a:path extrusionOk="0" h="234950" w="3173729">
                  <a:moveTo>
                    <a:pt x="1924049" y="0"/>
                  </a:moveTo>
                  <a:lnTo>
                    <a:pt x="1873249" y="0"/>
                  </a:lnTo>
                  <a:lnTo>
                    <a:pt x="1873249" y="12700"/>
                  </a:lnTo>
                  <a:lnTo>
                    <a:pt x="1924049" y="12700"/>
                  </a:lnTo>
                  <a:lnTo>
                    <a:pt x="1924049" y="0"/>
                  </a:lnTo>
                  <a:close/>
                </a:path>
                <a:path extrusionOk="0" h="234950" w="3173729">
                  <a:moveTo>
                    <a:pt x="1974849" y="0"/>
                  </a:moveTo>
                  <a:lnTo>
                    <a:pt x="1962149" y="0"/>
                  </a:lnTo>
                  <a:lnTo>
                    <a:pt x="1962149" y="12700"/>
                  </a:lnTo>
                  <a:lnTo>
                    <a:pt x="1974849" y="12700"/>
                  </a:lnTo>
                  <a:lnTo>
                    <a:pt x="1974849" y="0"/>
                  </a:lnTo>
                  <a:close/>
                </a:path>
                <a:path extrusionOk="0" h="234950" w="3173729">
                  <a:moveTo>
                    <a:pt x="2063749" y="0"/>
                  </a:moveTo>
                  <a:lnTo>
                    <a:pt x="2012949" y="0"/>
                  </a:lnTo>
                  <a:lnTo>
                    <a:pt x="2012949" y="12700"/>
                  </a:lnTo>
                  <a:lnTo>
                    <a:pt x="2063749" y="12700"/>
                  </a:lnTo>
                  <a:lnTo>
                    <a:pt x="2063749" y="0"/>
                  </a:lnTo>
                  <a:close/>
                </a:path>
                <a:path extrusionOk="0" h="234950" w="3173729">
                  <a:moveTo>
                    <a:pt x="2114549" y="0"/>
                  </a:moveTo>
                  <a:lnTo>
                    <a:pt x="2101849" y="0"/>
                  </a:lnTo>
                  <a:lnTo>
                    <a:pt x="2101849" y="12700"/>
                  </a:lnTo>
                  <a:lnTo>
                    <a:pt x="2114549" y="12700"/>
                  </a:lnTo>
                  <a:lnTo>
                    <a:pt x="2114549" y="0"/>
                  </a:lnTo>
                  <a:close/>
                </a:path>
                <a:path extrusionOk="0" h="234950" w="3173729">
                  <a:moveTo>
                    <a:pt x="2203449" y="0"/>
                  </a:moveTo>
                  <a:lnTo>
                    <a:pt x="2152649" y="0"/>
                  </a:lnTo>
                  <a:lnTo>
                    <a:pt x="2152649" y="12700"/>
                  </a:lnTo>
                  <a:lnTo>
                    <a:pt x="2203449" y="12700"/>
                  </a:lnTo>
                  <a:lnTo>
                    <a:pt x="2203449" y="0"/>
                  </a:lnTo>
                  <a:close/>
                </a:path>
                <a:path extrusionOk="0" h="234950" w="3173729">
                  <a:moveTo>
                    <a:pt x="2254249" y="0"/>
                  </a:moveTo>
                  <a:lnTo>
                    <a:pt x="2241549" y="0"/>
                  </a:lnTo>
                  <a:lnTo>
                    <a:pt x="2241549" y="12700"/>
                  </a:lnTo>
                  <a:lnTo>
                    <a:pt x="2254249" y="12700"/>
                  </a:lnTo>
                  <a:lnTo>
                    <a:pt x="2254249" y="0"/>
                  </a:lnTo>
                  <a:close/>
                </a:path>
                <a:path extrusionOk="0" h="234950" w="3173729">
                  <a:moveTo>
                    <a:pt x="2343149" y="0"/>
                  </a:moveTo>
                  <a:lnTo>
                    <a:pt x="2292349" y="0"/>
                  </a:lnTo>
                  <a:lnTo>
                    <a:pt x="2292349" y="12700"/>
                  </a:lnTo>
                  <a:lnTo>
                    <a:pt x="2343149" y="12700"/>
                  </a:lnTo>
                  <a:lnTo>
                    <a:pt x="2343149" y="0"/>
                  </a:lnTo>
                  <a:close/>
                </a:path>
                <a:path extrusionOk="0" h="234950" w="3173729">
                  <a:moveTo>
                    <a:pt x="2393949" y="0"/>
                  </a:moveTo>
                  <a:lnTo>
                    <a:pt x="2381249" y="0"/>
                  </a:lnTo>
                  <a:lnTo>
                    <a:pt x="2381249" y="12700"/>
                  </a:lnTo>
                  <a:lnTo>
                    <a:pt x="2393949" y="12700"/>
                  </a:lnTo>
                  <a:lnTo>
                    <a:pt x="2393949" y="0"/>
                  </a:lnTo>
                  <a:close/>
                </a:path>
                <a:path extrusionOk="0" h="234950" w="3173729">
                  <a:moveTo>
                    <a:pt x="2482849" y="0"/>
                  </a:moveTo>
                  <a:lnTo>
                    <a:pt x="2432049" y="0"/>
                  </a:lnTo>
                  <a:lnTo>
                    <a:pt x="2432049" y="12700"/>
                  </a:lnTo>
                  <a:lnTo>
                    <a:pt x="2482849" y="12700"/>
                  </a:lnTo>
                  <a:lnTo>
                    <a:pt x="2482849" y="0"/>
                  </a:lnTo>
                  <a:close/>
                </a:path>
                <a:path extrusionOk="0" h="234950" w="3173729">
                  <a:moveTo>
                    <a:pt x="2533649" y="0"/>
                  </a:moveTo>
                  <a:lnTo>
                    <a:pt x="2520949" y="0"/>
                  </a:lnTo>
                  <a:lnTo>
                    <a:pt x="2520949" y="12700"/>
                  </a:lnTo>
                  <a:lnTo>
                    <a:pt x="2533649" y="12700"/>
                  </a:lnTo>
                  <a:lnTo>
                    <a:pt x="2533649" y="0"/>
                  </a:lnTo>
                  <a:close/>
                </a:path>
                <a:path extrusionOk="0" h="234950" w="3173729">
                  <a:moveTo>
                    <a:pt x="2622549" y="0"/>
                  </a:moveTo>
                  <a:lnTo>
                    <a:pt x="2571749" y="0"/>
                  </a:lnTo>
                  <a:lnTo>
                    <a:pt x="2571749" y="12700"/>
                  </a:lnTo>
                  <a:lnTo>
                    <a:pt x="2622549" y="12700"/>
                  </a:lnTo>
                  <a:lnTo>
                    <a:pt x="2622549" y="0"/>
                  </a:lnTo>
                  <a:close/>
                </a:path>
                <a:path extrusionOk="0" h="234950" w="3173729">
                  <a:moveTo>
                    <a:pt x="2673349" y="0"/>
                  </a:moveTo>
                  <a:lnTo>
                    <a:pt x="2660649" y="0"/>
                  </a:lnTo>
                  <a:lnTo>
                    <a:pt x="2660649" y="12700"/>
                  </a:lnTo>
                  <a:lnTo>
                    <a:pt x="2673349" y="12700"/>
                  </a:lnTo>
                  <a:lnTo>
                    <a:pt x="2673349" y="0"/>
                  </a:lnTo>
                  <a:close/>
                </a:path>
                <a:path extrusionOk="0" h="234950" w="3173729">
                  <a:moveTo>
                    <a:pt x="2762249" y="0"/>
                  </a:moveTo>
                  <a:lnTo>
                    <a:pt x="2711449" y="0"/>
                  </a:lnTo>
                  <a:lnTo>
                    <a:pt x="2711449" y="12700"/>
                  </a:lnTo>
                  <a:lnTo>
                    <a:pt x="2762249" y="12700"/>
                  </a:lnTo>
                  <a:lnTo>
                    <a:pt x="2762249" y="0"/>
                  </a:lnTo>
                  <a:close/>
                </a:path>
                <a:path extrusionOk="0" h="234950" w="3173729">
                  <a:moveTo>
                    <a:pt x="2813049" y="0"/>
                  </a:moveTo>
                  <a:lnTo>
                    <a:pt x="2800349" y="0"/>
                  </a:lnTo>
                  <a:lnTo>
                    <a:pt x="2800349" y="12700"/>
                  </a:lnTo>
                  <a:lnTo>
                    <a:pt x="2813049" y="12700"/>
                  </a:lnTo>
                  <a:lnTo>
                    <a:pt x="2813049" y="0"/>
                  </a:lnTo>
                  <a:close/>
                </a:path>
                <a:path extrusionOk="0" h="234950" w="3173729">
                  <a:moveTo>
                    <a:pt x="2901949" y="0"/>
                  </a:moveTo>
                  <a:lnTo>
                    <a:pt x="2851149" y="0"/>
                  </a:lnTo>
                  <a:lnTo>
                    <a:pt x="2851149" y="12700"/>
                  </a:lnTo>
                  <a:lnTo>
                    <a:pt x="2901949" y="12700"/>
                  </a:lnTo>
                  <a:lnTo>
                    <a:pt x="2901949" y="0"/>
                  </a:lnTo>
                  <a:close/>
                </a:path>
                <a:path extrusionOk="0" h="234950" w="3173729">
                  <a:moveTo>
                    <a:pt x="2952749" y="0"/>
                  </a:moveTo>
                  <a:lnTo>
                    <a:pt x="2940049" y="0"/>
                  </a:lnTo>
                  <a:lnTo>
                    <a:pt x="2940049" y="12700"/>
                  </a:lnTo>
                  <a:lnTo>
                    <a:pt x="2952749" y="12700"/>
                  </a:lnTo>
                  <a:lnTo>
                    <a:pt x="2952749" y="0"/>
                  </a:lnTo>
                  <a:close/>
                </a:path>
                <a:path extrusionOk="0" h="234950" w="3173729">
                  <a:moveTo>
                    <a:pt x="3041649" y="0"/>
                  </a:moveTo>
                  <a:lnTo>
                    <a:pt x="2990849" y="0"/>
                  </a:lnTo>
                  <a:lnTo>
                    <a:pt x="2990849" y="12700"/>
                  </a:lnTo>
                  <a:lnTo>
                    <a:pt x="3041649" y="12700"/>
                  </a:lnTo>
                  <a:lnTo>
                    <a:pt x="3041649" y="0"/>
                  </a:lnTo>
                  <a:close/>
                </a:path>
                <a:path extrusionOk="0" h="234950" w="3173729">
                  <a:moveTo>
                    <a:pt x="3092449" y="0"/>
                  </a:moveTo>
                  <a:lnTo>
                    <a:pt x="3079749" y="0"/>
                  </a:lnTo>
                  <a:lnTo>
                    <a:pt x="3079749" y="12700"/>
                  </a:lnTo>
                  <a:lnTo>
                    <a:pt x="3092449" y="12700"/>
                  </a:lnTo>
                  <a:lnTo>
                    <a:pt x="3092449" y="0"/>
                  </a:lnTo>
                  <a:close/>
                </a:path>
                <a:path extrusionOk="0" h="234950" w="3173729">
                  <a:moveTo>
                    <a:pt x="3129153" y="6350"/>
                  </a:moveTo>
                  <a:lnTo>
                    <a:pt x="3129153" y="52196"/>
                  </a:lnTo>
                  <a:lnTo>
                    <a:pt x="3141853" y="52196"/>
                  </a:lnTo>
                  <a:lnTo>
                    <a:pt x="3141853" y="12700"/>
                  </a:lnTo>
                  <a:lnTo>
                    <a:pt x="3130549" y="12700"/>
                  </a:lnTo>
                  <a:lnTo>
                    <a:pt x="3130549" y="7746"/>
                  </a:lnTo>
                  <a:lnTo>
                    <a:pt x="3129153" y="6350"/>
                  </a:lnTo>
                  <a:close/>
                </a:path>
                <a:path extrusionOk="0" h="234950" w="3173729">
                  <a:moveTo>
                    <a:pt x="3130549" y="7746"/>
                  </a:moveTo>
                  <a:lnTo>
                    <a:pt x="3130549" y="12700"/>
                  </a:lnTo>
                  <a:lnTo>
                    <a:pt x="3135503" y="12700"/>
                  </a:lnTo>
                  <a:lnTo>
                    <a:pt x="3130549" y="7746"/>
                  </a:lnTo>
                  <a:close/>
                </a:path>
                <a:path extrusionOk="0" h="234950" w="3173729">
                  <a:moveTo>
                    <a:pt x="3141853" y="0"/>
                  </a:moveTo>
                  <a:lnTo>
                    <a:pt x="3130549" y="0"/>
                  </a:lnTo>
                  <a:lnTo>
                    <a:pt x="3130549" y="7746"/>
                  </a:lnTo>
                  <a:lnTo>
                    <a:pt x="3135503" y="12700"/>
                  </a:lnTo>
                  <a:lnTo>
                    <a:pt x="3141853" y="12700"/>
                  </a:lnTo>
                  <a:lnTo>
                    <a:pt x="3141853" y="0"/>
                  </a:lnTo>
                  <a:close/>
                </a:path>
                <a:path extrusionOk="0" h="234950" w="3173729">
                  <a:moveTo>
                    <a:pt x="3141853" y="90296"/>
                  </a:moveTo>
                  <a:lnTo>
                    <a:pt x="3129153" y="90296"/>
                  </a:lnTo>
                  <a:lnTo>
                    <a:pt x="3129153" y="102996"/>
                  </a:lnTo>
                  <a:lnTo>
                    <a:pt x="3141853" y="102996"/>
                  </a:lnTo>
                  <a:lnTo>
                    <a:pt x="3141853" y="90296"/>
                  </a:lnTo>
                  <a:close/>
                </a:path>
                <a:path extrusionOk="0" h="234950" w="3173729">
                  <a:moveTo>
                    <a:pt x="3129153" y="146050"/>
                  </a:moveTo>
                  <a:lnTo>
                    <a:pt x="3097403" y="146050"/>
                  </a:lnTo>
                  <a:lnTo>
                    <a:pt x="3135503" y="222250"/>
                  </a:lnTo>
                  <a:lnTo>
                    <a:pt x="3167253" y="158750"/>
                  </a:lnTo>
                  <a:lnTo>
                    <a:pt x="3129153" y="158750"/>
                  </a:lnTo>
                  <a:lnTo>
                    <a:pt x="3129153" y="146050"/>
                  </a:lnTo>
                  <a:close/>
                </a:path>
                <a:path extrusionOk="0" h="234950" w="3173729">
                  <a:moveTo>
                    <a:pt x="3141853" y="141096"/>
                  </a:moveTo>
                  <a:lnTo>
                    <a:pt x="3129153" y="141096"/>
                  </a:lnTo>
                  <a:lnTo>
                    <a:pt x="3129153" y="158750"/>
                  </a:lnTo>
                  <a:lnTo>
                    <a:pt x="3141853" y="158750"/>
                  </a:lnTo>
                  <a:lnTo>
                    <a:pt x="3141853" y="141096"/>
                  </a:lnTo>
                  <a:close/>
                </a:path>
                <a:path extrusionOk="0" h="234950" w="3173729">
                  <a:moveTo>
                    <a:pt x="3173603" y="146050"/>
                  </a:moveTo>
                  <a:lnTo>
                    <a:pt x="3141853" y="146050"/>
                  </a:lnTo>
                  <a:lnTo>
                    <a:pt x="3141853" y="158750"/>
                  </a:lnTo>
                  <a:lnTo>
                    <a:pt x="3167253" y="158750"/>
                  </a:lnTo>
                  <a:lnTo>
                    <a:pt x="3173603" y="146050"/>
                  </a:lnTo>
                  <a:close/>
                </a:path>
              </a:pathLst>
            </a:custGeom>
            <a:solidFill>
              <a:srgbClr val="BE00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09" name="Google Shape;3909;p13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543555" y="2305799"/>
              <a:ext cx="5605272" cy="5059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0" name="Google Shape;3910;p131"/>
            <p:cNvSpPr/>
            <p:nvPr/>
          </p:nvSpPr>
          <p:spPr>
            <a:xfrm>
              <a:off x="2570099" y="2331847"/>
              <a:ext cx="5465445" cy="342265"/>
            </a:xfrm>
            <a:custGeom>
              <a:rect b="b" l="l" r="r" t="t"/>
              <a:pathLst>
                <a:path extrusionOk="0" h="342264" w="5465445">
                  <a:moveTo>
                    <a:pt x="281305" y="329311"/>
                  </a:moveTo>
                  <a:lnTo>
                    <a:pt x="230505" y="329311"/>
                  </a:lnTo>
                  <a:lnTo>
                    <a:pt x="230505" y="342011"/>
                  </a:lnTo>
                  <a:lnTo>
                    <a:pt x="281305" y="342011"/>
                  </a:lnTo>
                  <a:lnTo>
                    <a:pt x="281305" y="329311"/>
                  </a:lnTo>
                  <a:close/>
                </a:path>
                <a:path extrusionOk="0" h="342264" w="5465445">
                  <a:moveTo>
                    <a:pt x="192405" y="329311"/>
                  </a:moveTo>
                  <a:lnTo>
                    <a:pt x="179705" y="329311"/>
                  </a:lnTo>
                  <a:lnTo>
                    <a:pt x="179705" y="342011"/>
                  </a:lnTo>
                  <a:lnTo>
                    <a:pt x="192405" y="342011"/>
                  </a:lnTo>
                  <a:lnTo>
                    <a:pt x="192405" y="329311"/>
                  </a:lnTo>
                  <a:close/>
                </a:path>
                <a:path extrusionOk="0" h="342264" w="5465445">
                  <a:moveTo>
                    <a:pt x="141605" y="329311"/>
                  </a:moveTo>
                  <a:lnTo>
                    <a:pt x="90805" y="329311"/>
                  </a:lnTo>
                  <a:lnTo>
                    <a:pt x="90805" y="342011"/>
                  </a:lnTo>
                  <a:lnTo>
                    <a:pt x="141605" y="342011"/>
                  </a:lnTo>
                  <a:lnTo>
                    <a:pt x="141605" y="329311"/>
                  </a:lnTo>
                  <a:close/>
                </a:path>
                <a:path extrusionOk="0" h="342264" w="5465445">
                  <a:moveTo>
                    <a:pt x="52705" y="329311"/>
                  </a:moveTo>
                  <a:lnTo>
                    <a:pt x="40005" y="329311"/>
                  </a:lnTo>
                  <a:lnTo>
                    <a:pt x="40005" y="342011"/>
                  </a:lnTo>
                  <a:lnTo>
                    <a:pt x="52705" y="342011"/>
                  </a:lnTo>
                  <a:lnTo>
                    <a:pt x="52705" y="329311"/>
                  </a:lnTo>
                  <a:close/>
                </a:path>
                <a:path extrusionOk="0" h="342264" w="5465445">
                  <a:moveTo>
                    <a:pt x="12700" y="280542"/>
                  </a:moveTo>
                  <a:lnTo>
                    <a:pt x="0" y="280542"/>
                  </a:lnTo>
                  <a:lnTo>
                    <a:pt x="0" y="331342"/>
                  </a:lnTo>
                  <a:lnTo>
                    <a:pt x="12700" y="331342"/>
                  </a:lnTo>
                  <a:lnTo>
                    <a:pt x="12700" y="280542"/>
                  </a:lnTo>
                  <a:close/>
                </a:path>
                <a:path extrusionOk="0" h="342264" w="5465445">
                  <a:moveTo>
                    <a:pt x="12700" y="229742"/>
                  </a:moveTo>
                  <a:lnTo>
                    <a:pt x="0" y="229742"/>
                  </a:lnTo>
                  <a:lnTo>
                    <a:pt x="0" y="242442"/>
                  </a:lnTo>
                  <a:lnTo>
                    <a:pt x="12700" y="242442"/>
                  </a:lnTo>
                  <a:lnTo>
                    <a:pt x="12700" y="229742"/>
                  </a:lnTo>
                  <a:close/>
                </a:path>
                <a:path extrusionOk="0" h="342264" w="5465445">
                  <a:moveTo>
                    <a:pt x="12700" y="140842"/>
                  </a:moveTo>
                  <a:lnTo>
                    <a:pt x="0" y="140842"/>
                  </a:lnTo>
                  <a:lnTo>
                    <a:pt x="0" y="191642"/>
                  </a:lnTo>
                  <a:lnTo>
                    <a:pt x="12700" y="191642"/>
                  </a:lnTo>
                  <a:lnTo>
                    <a:pt x="12700" y="140842"/>
                  </a:lnTo>
                  <a:close/>
                </a:path>
                <a:path extrusionOk="0" h="342264" w="5465445">
                  <a:moveTo>
                    <a:pt x="12700" y="90042"/>
                  </a:moveTo>
                  <a:lnTo>
                    <a:pt x="0" y="90042"/>
                  </a:lnTo>
                  <a:lnTo>
                    <a:pt x="0" y="102742"/>
                  </a:lnTo>
                  <a:lnTo>
                    <a:pt x="12700" y="102742"/>
                  </a:lnTo>
                  <a:lnTo>
                    <a:pt x="12700" y="90042"/>
                  </a:lnTo>
                  <a:close/>
                </a:path>
                <a:path extrusionOk="0" h="342264" w="5465445">
                  <a:moveTo>
                    <a:pt x="11556" y="0"/>
                  </a:moveTo>
                  <a:lnTo>
                    <a:pt x="0" y="0"/>
                  </a:lnTo>
                  <a:lnTo>
                    <a:pt x="0" y="51942"/>
                  </a:lnTo>
                  <a:lnTo>
                    <a:pt x="12700" y="51942"/>
                  </a:lnTo>
                  <a:lnTo>
                    <a:pt x="12700" y="12700"/>
                  </a:lnTo>
                  <a:lnTo>
                    <a:pt x="6350" y="12700"/>
                  </a:lnTo>
                  <a:lnTo>
                    <a:pt x="11556" y="7493"/>
                  </a:lnTo>
                  <a:lnTo>
                    <a:pt x="11556" y="0"/>
                  </a:lnTo>
                  <a:close/>
                </a:path>
                <a:path extrusionOk="0" h="342264" w="5465445">
                  <a:moveTo>
                    <a:pt x="11556" y="7493"/>
                  </a:moveTo>
                  <a:lnTo>
                    <a:pt x="6350" y="12700"/>
                  </a:lnTo>
                  <a:lnTo>
                    <a:pt x="11556" y="12700"/>
                  </a:lnTo>
                  <a:lnTo>
                    <a:pt x="11556" y="7493"/>
                  </a:lnTo>
                  <a:close/>
                </a:path>
                <a:path extrusionOk="0" h="342264" w="5465445">
                  <a:moveTo>
                    <a:pt x="12700" y="6350"/>
                  </a:moveTo>
                  <a:lnTo>
                    <a:pt x="11556" y="7493"/>
                  </a:lnTo>
                  <a:lnTo>
                    <a:pt x="11556" y="12700"/>
                  </a:lnTo>
                  <a:lnTo>
                    <a:pt x="12700" y="12700"/>
                  </a:lnTo>
                  <a:lnTo>
                    <a:pt x="12700" y="6350"/>
                  </a:lnTo>
                  <a:close/>
                </a:path>
                <a:path extrusionOk="0" h="342264" w="5465445">
                  <a:moveTo>
                    <a:pt x="62356" y="0"/>
                  </a:moveTo>
                  <a:lnTo>
                    <a:pt x="49656" y="0"/>
                  </a:lnTo>
                  <a:lnTo>
                    <a:pt x="49656" y="12700"/>
                  </a:lnTo>
                  <a:lnTo>
                    <a:pt x="62356" y="12700"/>
                  </a:lnTo>
                  <a:lnTo>
                    <a:pt x="62356" y="0"/>
                  </a:lnTo>
                  <a:close/>
                </a:path>
                <a:path extrusionOk="0" h="342264" w="5465445">
                  <a:moveTo>
                    <a:pt x="151256" y="0"/>
                  </a:moveTo>
                  <a:lnTo>
                    <a:pt x="100456" y="0"/>
                  </a:lnTo>
                  <a:lnTo>
                    <a:pt x="100456" y="12700"/>
                  </a:lnTo>
                  <a:lnTo>
                    <a:pt x="151256" y="12700"/>
                  </a:lnTo>
                  <a:lnTo>
                    <a:pt x="151256" y="0"/>
                  </a:lnTo>
                  <a:close/>
                </a:path>
                <a:path extrusionOk="0" h="342264" w="5465445">
                  <a:moveTo>
                    <a:pt x="202056" y="0"/>
                  </a:moveTo>
                  <a:lnTo>
                    <a:pt x="189356" y="0"/>
                  </a:lnTo>
                  <a:lnTo>
                    <a:pt x="189356" y="12700"/>
                  </a:lnTo>
                  <a:lnTo>
                    <a:pt x="202056" y="12700"/>
                  </a:lnTo>
                  <a:lnTo>
                    <a:pt x="202056" y="0"/>
                  </a:lnTo>
                  <a:close/>
                </a:path>
                <a:path extrusionOk="0" h="342264" w="5465445">
                  <a:moveTo>
                    <a:pt x="290956" y="0"/>
                  </a:moveTo>
                  <a:lnTo>
                    <a:pt x="240156" y="0"/>
                  </a:lnTo>
                  <a:lnTo>
                    <a:pt x="240156" y="12700"/>
                  </a:lnTo>
                  <a:lnTo>
                    <a:pt x="290956" y="12700"/>
                  </a:lnTo>
                  <a:lnTo>
                    <a:pt x="290956" y="0"/>
                  </a:lnTo>
                  <a:close/>
                </a:path>
                <a:path extrusionOk="0" h="342264" w="5465445">
                  <a:moveTo>
                    <a:pt x="341756" y="0"/>
                  </a:moveTo>
                  <a:lnTo>
                    <a:pt x="329056" y="0"/>
                  </a:lnTo>
                  <a:lnTo>
                    <a:pt x="329056" y="12700"/>
                  </a:lnTo>
                  <a:lnTo>
                    <a:pt x="341756" y="12700"/>
                  </a:lnTo>
                  <a:lnTo>
                    <a:pt x="341756" y="0"/>
                  </a:lnTo>
                  <a:close/>
                </a:path>
                <a:path extrusionOk="0" h="342264" w="5465445">
                  <a:moveTo>
                    <a:pt x="430656" y="0"/>
                  </a:moveTo>
                  <a:lnTo>
                    <a:pt x="379856" y="0"/>
                  </a:lnTo>
                  <a:lnTo>
                    <a:pt x="379856" y="12700"/>
                  </a:lnTo>
                  <a:lnTo>
                    <a:pt x="430656" y="12700"/>
                  </a:lnTo>
                  <a:lnTo>
                    <a:pt x="430656" y="0"/>
                  </a:lnTo>
                  <a:close/>
                </a:path>
                <a:path extrusionOk="0" h="342264" w="5465445">
                  <a:moveTo>
                    <a:pt x="481456" y="0"/>
                  </a:moveTo>
                  <a:lnTo>
                    <a:pt x="468756" y="0"/>
                  </a:lnTo>
                  <a:lnTo>
                    <a:pt x="468756" y="12700"/>
                  </a:lnTo>
                  <a:lnTo>
                    <a:pt x="481456" y="12700"/>
                  </a:lnTo>
                  <a:lnTo>
                    <a:pt x="481456" y="0"/>
                  </a:lnTo>
                  <a:close/>
                </a:path>
                <a:path extrusionOk="0" h="342264" w="5465445">
                  <a:moveTo>
                    <a:pt x="570357" y="0"/>
                  </a:moveTo>
                  <a:lnTo>
                    <a:pt x="519556" y="0"/>
                  </a:lnTo>
                  <a:lnTo>
                    <a:pt x="519556" y="12700"/>
                  </a:lnTo>
                  <a:lnTo>
                    <a:pt x="570357" y="12700"/>
                  </a:lnTo>
                  <a:lnTo>
                    <a:pt x="570357" y="0"/>
                  </a:lnTo>
                  <a:close/>
                </a:path>
                <a:path extrusionOk="0" h="342264" w="5465445">
                  <a:moveTo>
                    <a:pt x="621157" y="0"/>
                  </a:moveTo>
                  <a:lnTo>
                    <a:pt x="608457" y="0"/>
                  </a:lnTo>
                  <a:lnTo>
                    <a:pt x="608457" y="12700"/>
                  </a:lnTo>
                  <a:lnTo>
                    <a:pt x="621157" y="12700"/>
                  </a:lnTo>
                  <a:lnTo>
                    <a:pt x="621157" y="0"/>
                  </a:lnTo>
                  <a:close/>
                </a:path>
                <a:path extrusionOk="0" h="342264" w="5465445">
                  <a:moveTo>
                    <a:pt x="710056" y="0"/>
                  </a:moveTo>
                  <a:lnTo>
                    <a:pt x="659257" y="0"/>
                  </a:lnTo>
                  <a:lnTo>
                    <a:pt x="659257" y="12700"/>
                  </a:lnTo>
                  <a:lnTo>
                    <a:pt x="710056" y="12700"/>
                  </a:lnTo>
                  <a:lnTo>
                    <a:pt x="710056" y="0"/>
                  </a:lnTo>
                  <a:close/>
                </a:path>
                <a:path extrusionOk="0" h="342264" w="5465445">
                  <a:moveTo>
                    <a:pt x="760856" y="0"/>
                  </a:moveTo>
                  <a:lnTo>
                    <a:pt x="748156" y="0"/>
                  </a:lnTo>
                  <a:lnTo>
                    <a:pt x="748156" y="12700"/>
                  </a:lnTo>
                  <a:lnTo>
                    <a:pt x="760856" y="12700"/>
                  </a:lnTo>
                  <a:lnTo>
                    <a:pt x="760856" y="0"/>
                  </a:lnTo>
                  <a:close/>
                </a:path>
                <a:path extrusionOk="0" h="342264" w="5465445">
                  <a:moveTo>
                    <a:pt x="849756" y="0"/>
                  </a:moveTo>
                  <a:lnTo>
                    <a:pt x="798956" y="0"/>
                  </a:lnTo>
                  <a:lnTo>
                    <a:pt x="798956" y="12700"/>
                  </a:lnTo>
                  <a:lnTo>
                    <a:pt x="849756" y="12700"/>
                  </a:lnTo>
                  <a:lnTo>
                    <a:pt x="849756" y="0"/>
                  </a:lnTo>
                  <a:close/>
                </a:path>
                <a:path extrusionOk="0" h="342264" w="5465445">
                  <a:moveTo>
                    <a:pt x="900556" y="0"/>
                  </a:moveTo>
                  <a:lnTo>
                    <a:pt x="887856" y="0"/>
                  </a:lnTo>
                  <a:lnTo>
                    <a:pt x="887856" y="12700"/>
                  </a:lnTo>
                  <a:lnTo>
                    <a:pt x="900556" y="12700"/>
                  </a:lnTo>
                  <a:lnTo>
                    <a:pt x="900556" y="0"/>
                  </a:lnTo>
                  <a:close/>
                </a:path>
                <a:path extrusionOk="0" h="342264" w="5465445">
                  <a:moveTo>
                    <a:pt x="989456" y="0"/>
                  </a:moveTo>
                  <a:lnTo>
                    <a:pt x="938656" y="0"/>
                  </a:lnTo>
                  <a:lnTo>
                    <a:pt x="938656" y="12700"/>
                  </a:lnTo>
                  <a:lnTo>
                    <a:pt x="989456" y="12700"/>
                  </a:lnTo>
                  <a:lnTo>
                    <a:pt x="989456" y="0"/>
                  </a:lnTo>
                  <a:close/>
                </a:path>
                <a:path extrusionOk="0" h="342264" w="5465445">
                  <a:moveTo>
                    <a:pt x="1040256" y="0"/>
                  </a:moveTo>
                  <a:lnTo>
                    <a:pt x="1027556" y="0"/>
                  </a:lnTo>
                  <a:lnTo>
                    <a:pt x="1027556" y="12700"/>
                  </a:lnTo>
                  <a:lnTo>
                    <a:pt x="1040256" y="12700"/>
                  </a:lnTo>
                  <a:lnTo>
                    <a:pt x="1040256" y="0"/>
                  </a:lnTo>
                  <a:close/>
                </a:path>
                <a:path extrusionOk="0" h="342264" w="5465445">
                  <a:moveTo>
                    <a:pt x="1129156" y="0"/>
                  </a:moveTo>
                  <a:lnTo>
                    <a:pt x="1078356" y="0"/>
                  </a:lnTo>
                  <a:lnTo>
                    <a:pt x="1078356" y="12700"/>
                  </a:lnTo>
                  <a:lnTo>
                    <a:pt x="1129156" y="12700"/>
                  </a:lnTo>
                  <a:lnTo>
                    <a:pt x="1129156" y="0"/>
                  </a:lnTo>
                  <a:close/>
                </a:path>
                <a:path extrusionOk="0" h="342264" w="5465445">
                  <a:moveTo>
                    <a:pt x="1179956" y="0"/>
                  </a:moveTo>
                  <a:lnTo>
                    <a:pt x="1167256" y="0"/>
                  </a:lnTo>
                  <a:lnTo>
                    <a:pt x="1167256" y="12700"/>
                  </a:lnTo>
                  <a:lnTo>
                    <a:pt x="1179956" y="12700"/>
                  </a:lnTo>
                  <a:lnTo>
                    <a:pt x="1179956" y="0"/>
                  </a:lnTo>
                  <a:close/>
                </a:path>
                <a:path extrusionOk="0" h="342264" w="5465445">
                  <a:moveTo>
                    <a:pt x="1268856" y="0"/>
                  </a:moveTo>
                  <a:lnTo>
                    <a:pt x="1218056" y="0"/>
                  </a:lnTo>
                  <a:lnTo>
                    <a:pt x="1218056" y="12700"/>
                  </a:lnTo>
                  <a:lnTo>
                    <a:pt x="1268856" y="12700"/>
                  </a:lnTo>
                  <a:lnTo>
                    <a:pt x="1268856" y="0"/>
                  </a:lnTo>
                  <a:close/>
                </a:path>
                <a:path extrusionOk="0" h="342264" w="5465445">
                  <a:moveTo>
                    <a:pt x="1319656" y="0"/>
                  </a:moveTo>
                  <a:lnTo>
                    <a:pt x="1306956" y="0"/>
                  </a:lnTo>
                  <a:lnTo>
                    <a:pt x="1306956" y="12700"/>
                  </a:lnTo>
                  <a:lnTo>
                    <a:pt x="1319656" y="12700"/>
                  </a:lnTo>
                  <a:lnTo>
                    <a:pt x="1319656" y="0"/>
                  </a:lnTo>
                  <a:close/>
                </a:path>
                <a:path extrusionOk="0" h="342264" w="5465445">
                  <a:moveTo>
                    <a:pt x="1408556" y="0"/>
                  </a:moveTo>
                  <a:lnTo>
                    <a:pt x="1357756" y="0"/>
                  </a:lnTo>
                  <a:lnTo>
                    <a:pt x="1357756" y="12700"/>
                  </a:lnTo>
                  <a:lnTo>
                    <a:pt x="1408556" y="12700"/>
                  </a:lnTo>
                  <a:lnTo>
                    <a:pt x="1408556" y="0"/>
                  </a:lnTo>
                  <a:close/>
                </a:path>
                <a:path extrusionOk="0" h="342264" w="5465445">
                  <a:moveTo>
                    <a:pt x="1459356" y="0"/>
                  </a:moveTo>
                  <a:lnTo>
                    <a:pt x="1446656" y="0"/>
                  </a:lnTo>
                  <a:lnTo>
                    <a:pt x="1446656" y="12700"/>
                  </a:lnTo>
                  <a:lnTo>
                    <a:pt x="1459356" y="12700"/>
                  </a:lnTo>
                  <a:lnTo>
                    <a:pt x="1459356" y="0"/>
                  </a:lnTo>
                  <a:close/>
                </a:path>
                <a:path extrusionOk="0" h="342264" w="5465445">
                  <a:moveTo>
                    <a:pt x="1548256" y="0"/>
                  </a:moveTo>
                  <a:lnTo>
                    <a:pt x="1497456" y="0"/>
                  </a:lnTo>
                  <a:lnTo>
                    <a:pt x="1497456" y="12700"/>
                  </a:lnTo>
                  <a:lnTo>
                    <a:pt x="1548256" y="12700"/>
                  </a:lnTo>
                  <a:lnTo>
                    <a:pt x="1548256" y="0"/>
                  </a:lnTo>
                  <a:close/>
                </a:path>
                <a:path extrusionOk="0" h="342264" w="5465445">
                  <a:moveTo>
                    <a:pt x="1599056" y="0"/>
                  </a:moveTo>
                  <a:lnTo>
                    <a:pt x="1586356" y="0"/>
                  </a:lnTo>
                  <a:lnTo>
                    <a:pt x="1586356" y="12700"/>
                  </a:lnTo>
                  <a:lnTo>
                    <a:pt x="1599056" y="12700"/>
                  </a:lnTo>
                  <a:lnTo>
                    <a:pt x="1599056" y="0"/>
                  </a:lnTo>
                  <a:close/>
                </a:path>
                <a:path extrusionOk="0" h="342264" w="5465445">
                  <a:moveTo>
                    <a:pt x="1687956" y="0"/>
                  </a:moveTo>
                  <a:lnTo>
                    <a:pt x="1637156" y="0"/>
                  </a:lnTo>
                  <a:lnTo>
                    <a:pt x="1637156" y="12700"/>
                  </a:lnTo>
                  <a:lnTo>
                    <a:pt x="1687956" y="12700"/>
                  </a:lnTo>
                  <a:lnTo>
                    <a:pt x="1687956" y="0"/>
                  </a:lnTo>
                  <a:close/>
                </a:path>
                <a:path extrusionOk="0" h="342264" w="5465445">
                  <a:moveTo>
                    <a:pt x="1738756" y="0"/>
                  </a:moveTo>
                  <a:lnTo>
                    <a:pt x="1726056" y="0"/>
                  </a:lnTo>
                  <a:lnTo>
                    <a:pt x="1726056" y="12700"/>
                  </a:lnTo>
                  <a:lnTo>
                    <a:pt x="1738756" y="12700"/>
                  </a:lnTo>
                  <a:lnTo>
                    <a:pt x="1738756" y="0"/>
                  </a:lnTo>
                  <a:close/>
                </a:path>
                <a:path extrusionOk="0" h="342264" w="5465445">
                  <a:moveTo>
                    <a:pt x="1827656" y="0"/>
                  </a:moveTo>
                  <a:lnTo>
                    <a:pt x="1776856" y="0"/>
                  </a:lnTo>
                  <a:lnTo>
                    <a:pt x="1776856" y="12700"/>
                  </a:lnTo>
                  <a:lnTo>
                    <a:pt x="1827656" y="12700"/>
                  </a:lnTo>
                  <a:lnTo>
                    <a:pt x="1827656" y="0"/>
                  </a:lnTo>
                  <a:close/>
                </a:path>
                <a:path extrusionOk="0" h="342264" w="5465445">
                  <a:moveTo>
                    <a:pt x="1878456" y="0"/>
                  </a:moveTo>
                  <a:lnTo>
                    <a:pt x="1865756" y="0"/>
                  </a:lnTo>
                  <a:lnTo>
                    <a:pt x="1865756" y="12700"/>
                  </a:lnTo>
                  <a:lnTo>
                    <a:pt x="1878456" y="12700"/>
                  </a:lnTo>
                  <a:lnTo>
                    <a:pt x="1878456" y="0"/>
                  </a:lnTo>
                  <a:close/>
                </a:path>
                <a:path extrusionOk="0" h="342264" w="5465445">
                  <a:moveTo>
                    <a:pt x="1967356" y="0"/>
                  </a:moveTo>
                  <a:lnTo>
                    <a:pt x="1916556" y="0"/>
                  </a:lnTo>
                  <a:lnTo>
                    <a:pt x="1916556" y="12700"/>
                  </a:lnTo>
                  <a:lnTo>
                    <a:pt x="1967356" y="12700"/>
                  </a:lnTo>
                  <a:lnTo>
                    <a:pt x="1967356" y="0"/>
                  </a:lnTo>
                  <a:close/>
                </a:path>
                <a:path extrusionOk="0" h="342264" w="5465445">
                  <a:moveTo>
                    <a:pt x="2018156" y="0"/>
                  </a:moveTo>
                  <a:lnTo>
                    <a:pt x="2005456" y="0"/>
                  </a:lnTo>
                  <a:lnTo>
                    <a:pt x="2005456" y="12700"/>
                  </a:lnTo>
                  <a:lnTo>
                    <a:pt x="2018156" y="12700"/>
                  </a:lnTo>
                  <a:lnTo>
                    <a:pt x="2018156" y="0"/>
                  </a:lnTo>
                  <a:close/>
                </a:path>
                <a:path extrusionOk="0" h="342264" w="5465445">
                  <a:moveTo>
                    <a:pt x="2107056" y="0"/>
                  </a:moveTo>
                  <a:lnTo>
                    <a:pt x="2056256" y="0"/>
                  </a:lnTo>
                  <a:lnTo>
                    <a:pt x="2056256" y="12700"/>
                  </a:lnTo>
                  <a:lnTo>
                    <a:pt x="2107056" y="12700"/>
                  </a:lnTo>
                  <a:lnTo>
                    <a:pt x="2107056" y="0"/>
                  </a:lnTo>
                  <a:close/>
                </a:path>
                <a:path extrusionOk="0" h="342264" w="5465445">
                  <a:moveTo>
                    <a:pt x="2157856" y="0"/>
                  </a:moveTo>
                  <a:lnTo>
                    <a:pt x="2145156" y="0"/>
                  </a:lnTo>
                  <a:lnTo>
                    <a:pt x="2145156" y="12700"/>
                  </a:lnTo>
                  <a:lnTo>
                    <a:pt x="2157856" y="12700"/>
                  </a:lnTo>
                  <a:lnTo>
                    <a:pt x="2157856" y="0"/>
                  </a:lnTo>
                  <a:close/>
                </a:path>
                <a:path extrusionOk="0" h="342264" w="5465445">
                  <a:moveTo>
                    <a:pt x="2246756" y="0"/>
                  </a:moveTo>
                  <a:lnTo>
                    <a:pt x="2195956" y="0"/>
                  </a:lnTo>
                  <a:lnTo>
                    <a:pt x="2195956" y="12700"/>
                  </a:lnTo>
                  <a:lnTo>
                    <a:pt x="2246756" y="12700"/>
                  </a:lnTo>
                  <a:lnTo>
                    <a:pt x="2246756" y="0"/>
                  </a:lnTo>
                  <a:close/>
                </a:path>
                <a:path extrusionOk="0" h="342264" w="5465445">
                  <a:moveTo>
                    <a:pt x="2297556" y="0"/>
                  </a:moveTo>
                  <a:lnTo>
                    <a:pt x="2284856" y="0"/>
                  </a:lnTo>
                  <a:lnTo>
                    <a:pt x="2284856" y="12700"/>
                  </a:lnTo>
                  <a:lnTo>
                    <a:pt x="2297556" y="12700"/>
                  </a:lnTo>
                  <a:lnTo>
                    <a:pt x="2297556" y="0"/>
                  </a:lnTo>
                  <a:close/>
                </a:path>
                <a:path extrusionOk="0" h="342264" w="5465445">
                  <a:moveTo>
                    <a:pt x="2386456" y="0"/>
                  </a:moveTo>
                  <a:lnTo>
                    <a:pt x="2335656" y="0"/>
                  </a:lnTo>
                  <a:lnTo>
                    <a:pt x="2335656" y="12700"/>
                  </a:lnTo>
                  <a:lnTo>
                    <a:pt x="2386456" y="12700"/>
                  </a:lnTo>
                  <a:lnTo>
                    <a:pt x="2386456" y="0"/>
                  </a:lnTo>
                  <a:close/>
                </a:path>
                <a:path extrusionOk="0" h="342264" w="5465445">
                  <a:moveTo>
                    <a:pt x="2437256" y="0"/>
                  </a:moveTo>
                  <a:lnTo>
                    <a:pt x="2424556" y="0"/>
                  </a:lnTo>
                  <a:lnTo>
                    <a:pt x="2424556" y="12700"/>
                  </a:lnTo>
                  <a:lnTo>
                    <a:pt x="2437256" y="12700"/>
                  </a:lnTo>
                  <a:lnTo>
                    <a:pt x="2437256" y="0"/>
                  </a:lnTo>
                  <a:close/>
                </a:path>
                <a:path extrusionOk="0" h="342264" w="5465445">
                  <a:moveTo>
                    <a:pt x="2526156" y="0"/>
                  </a:moveTo>
                  <a:lnTo>
                    <a:pt x="2475356" y="0"/>
                  </a:lnTo>
                  <a:lnTo>
                    <a:pt x="2475356" y="12700"/>
                  </a:lnTo>
                  <a:lnTo>
                    <a:pt x="2526156" y="12700"/>
                  </a:lnTo>
                  <a:lnTo>
                    <a:pt x="2526156" y="0"/>
                  </a:lnTo>
                  <a:close/>
                </a:path>
                <a:path extrusionOk="0" h="342264" w="5465445">
                  <a:moveTo>
                    <a:pt x="2576956" y="0"/>
                  </a:moveTo>
                  <a:lnTo>
                    <a:pt x="2564256" y="0"/>
                  </a:lnTo>
                  <a:lnTo>
                    <a:pt x="2564256" y="12700"/>
                  </a:lnTo>
                  <a:lnTo>
                    <a:pt x="2576956" y="12700"/>
                  </a:lnTo>
                  <a:lnTo>
                    <a:pt x="2576956" y="0"/>
                  </a:lnTo>
                  <a:close/>
                </a:path>
                <a:path extrusionOk="0" h="342264" w="5465445">
                  <a:moveTo>
                    <a:pt x="2665856" y="0"/>
                  </a:moveTo>
                  <a:lnTo>
                    <a:pt x="2615056" y="0"/>
                  </a:lnTo>
                  <a:lnTo>
                    <a:pt x="2615056" y="12700"/>
                  </a:lnTo>
                  <a:lnTo>
                    <a:pt x="2665856" y="12700"/>
                  </a:lnTo>
                  <a:lnTo>
                    <a:pt x="2665856" y="0"/>
                  </a:lnTo>
                  <a:close/>
                </a:path>
                <a:path extrusionOk="0" h="342264" w="5465445">
                  <a:moveTo>
                    <a:pt x="2716656" y="0"/>
                  </a:moveTo>
                  <a:lnTo>
                    <a:pt x="2703956" y="0"/>
                  </a:lnTo>
                  <a:lnTo>
                    <a:pt x="2703956" y="12700"/>
                  </a:lnTo>
                  <a:lnTo>
                    <a:pt x="2716656" y="12700"/>
                  </a:lnTo>
                  <a:lnTo>
                    <a:pt x="2716656" y="0"/>
                  </a:lnTo>
                  <a:close/>
                </a:path>
                <a:path extrusionOk="0" h="342264" w="5465445">
                  <a:moveTo>
                    <a:pt x="2805556" y="0"/>
                  </a:moveTo>
                  <a:lnTo>
                    <a:pt x="2754756" y="0"/>
                  </a:lnTo>
                  <a:lnTo>
                    <a:pt x="2754756" y="12700"/>
                  </a:lnTo>
                  <a:lnTo>
                    <a:pt x="2805556" y="12700"/>
                  </a:lnTo>
                  <a:lnTo>
                    <a:pt x="2805556" y="0"/>
                  </a:lnTo>
                  <a:close/>
                </a:path>
                <a:path extrusionOk="0" h="342264" w="5465445">
                  <a:moveTo>
                    <a:pt x="2856356" y="0"/>
                  </a:moveTo>
                  <a:lnTo>
                    <a:pt x="2843656" y="0"/>
                  </a:lnTo>
                  <a:lnTo>
                    <a:pt x="2843656" y="12700"/>
                  </a:lnTo>
                  <a:lnTo>
                    <a:pt x="2856356" y="12700"/>
                  </a:lnTo>
                  <a:lnTo>
                    <a:pt x="2856356" y="0"/>
                  </a:lnTo>
                  <a:close/>
                </a:path>
                <a:path extrusionOk="0" h="342264" w="5465445">
                  <a:moveTo>
                    <a:pt x="2945256" y="0"/>
                  </a:moveTo>
                  <a:lnTo>
                    <a:pt x="2894456" y="0"/>
                  </a:lnTo>
                  <a:lnTo>
                    <a:pt x="2894456" y="12700"/>
                  </a:lnTo>
                  <a:lnTo>
                    <a:pt x="2945256" y="12700"/>
                  </a:lnTo>
                  <a:lnTo>
                    <a:pt x="2945256" y="0"/>
                  </a:lnTo>
                  <a:close/>
                </a:path>
                <a:path extrusionOk="0" h="342264" w="5465445">
                  <a:moveTo>
                    <a:pt x="2996056" y="0"/>
                  </a:moveTo>
                  <a:lnTo>
                    <a:pt x="2983356" y="0"/>
                  </a:lnTo>
                  <a:lnTo>
                    <a:pt x="2983356" y="12700"/>
                  </a:lnTo>
                  <a:lnTo>
                    <a:pt x="2996056" y="12700"/>
                  </a:lnTo>
                  <a:lnTo>
                    <a:pt x="2996056" y="0"/>
                  </a:lnTo>
                  <a:close/>
                </a:path>
                <a:path extrusionOk="0" h="342264" w="5465445">
                  <a:moveTo>
                    <a:pt x="3084956" y="0"/>
                  </a:moveTo>
                  <a:lnTo>
                    <a:pt x="3034156" y="0"/>
                  </a:lnTo>
                  <a:lnTo>
                    <a:pt x="3034156" y="12700"/>
                  </a:lnTo>
                  <a:lnTo>
                    <a:pt x="3084956" y="12700"/>
                  </a:lnTo>
                  <a:lnTo>
                    <a:pt x="3084956" y="0"/>
                  </a:lnTo>
                  <a:close/>
                </a:path>
                <a:path extrusionOk="0" h="342264" w="5465445">
                  <a:moveTo>
                    <a:pt x="3135756" y="0"/>
                  </a:moveTo>
                  <a:lnTo>
                    <a:pt x="3123056" y="0"/>
                  </a:lnTo>
                  <a:lnTo>
                    <a:pt x="3123056" y="12700"/>
                  </a:lnTo>
                  <a:lnTo>
                    <a:pt x="3135756" y="12700"/>
                  </a:lnTo>
                  <a:lnTo>
                    <a:pt x="3135756" y="0"/>
                  </a:lnTo>
                  <a:close/>
                </a:path>
                <a:path extrusionOk="0" h="342264" w="5465445">
                  <a:moveTo>
                    <a:pt x="3224656" y="0"/>
                  </a:moveTo>
                  <a:lnTo>
                    <a:pt x="3173856" y="0"/>
                  </a:lnTo>
                  <a:lnTo>
                    <a:pt x="3173856" y="12700"/>
                  </a:lnTo>
                  <a:lnTo>
                    <a:pt x="3224656" y="12700"/>
                  </a:lnTo>
                  <a:lnTo>
                    <a:pt x="3224656" y="0"/>
                  </a:lnTo>
                  <a:close/>
                </a:path>
                <a:path extrusionOk="0" h="342264" w="5465445">
                  <a:moveTo>
                    <a:pt x="3275456" y="0"/>
                  </a:moveTo>
                  <a:lnTo>
                    <a:pt x="3262756" y="0"/>
                  </a:lnTo>
                  <a:lnTo>
                    <a:pt x="3262756" y="12700"/>
                  </a:lnTo>
                  <a:lnTo>
                    <a:pt x="3275456" y="12700"/>
                  </a:lnTo>
                  <a:lnTo>
                    <a:pt x="3275456" y="0"/>
                  </a:lnTo>
                  <a:close/>
                </a:path>
                <a:path extrusionOk="0" h="342264" w="5465445">
                  <a:moveTo>
                    <a:pt x="3364356" y="0"/>
                  </a:moveTo>
                  <a:lnTo>
                    <a:pt x="3313556" y="0"/>
                  </a:lnTo>
                  <a:lnTo>
                    <a:pt x="3313556" y="12700"/>
                  </a:lnTo>
                  <a:lnTo>
                    <a:pt x="3364356" y="12700"/>
                  </a:lnTo>
                  <a:lnTo>
                    <a:pt x="3364356" y="0"/>
                  </a:lnTo>
                  <a:close/>
                </a:path>
                <a:path extrusionOk="0" h="342264" w="5465445">
                  <a:moveTo>
                    <a:pt x="3415156" y="0"/>
                  </a:moveTo>
                  <a:lnTo>
                    <a:pt x="3402456" y="0"/>
                  </a:lnTo>
                  <a:lnTo>
                    <a:pt x="3402456" y="12700"/>
                  </a:lnTo>
                  <a:lnTo>
                    <a:pt x="3415156" y="12700"/>
                  </a:lnTo>
                  <a:lnTo>
                    <a:pt x="3415156" y="0"/>
                  </a:lnTo>
                  <a:close/>
                </a:path>
                <a:path extrusionOk="0" h="342264" w="5465445">
                  <a:moveTo>
                    <a:pt x="3504056" y="0"/>
                  </a:moveTo>
                  <a:lnTo>
                    <a:pt x="3453256" y="0"/>
                  </a:lnTo>
                  <a:lnTo>
                    <a:pt x="3453256" y="12700"/>
                  </a:lnTo>
                  <a:lnTo>
                    <a:pt x="3504056" y="12700"/>
                  </a:lnTo>
                  <a:lnTo>
                    <a:pt x="3504056" y="0"/>
                  </a:lnTo>
                  <a:close/>
                </a:path>
                <a:path extrusionOk="0" h="342264" w="5465445">
                  <a:moveTo>
                    <a:pt x="3554856" y="0"/>
                  </a:moveTo>
                  <a:lnTo>
                    <a:pt x="3542156" y="0"/>
                  </a:lnTo>
                  <a:lnTo>
                    <a:pt x="3542156" y="12700"/>
                  </a:lnTo>
                  <a:lnTo>
                    <a:pt x="3554856" y="12700"/>
                  </a:lnTo>
                  <a:lnTo>
                    <a:pt x="3554856" y="0"/>
                  </a:lnTo>
                  <a:close/>
                </a:path>
                <a:path extrusionOk="0" h="342264" w="5465445">
                  <a:moveTo>
                    <a:pt x="3643756" y="0"/>
                  </a:moveTo>
                  <a:lnTo>
                    <a:pt x="3592956" y="0"/>
                  </a:lnTo>
                  <a:lnTo>
                    <a:pt x="3592956" y="12700"/>
                  </a:lnTo>
                  <a:lnTo>
                    <a:pt x="3643756" y="12700"/>
                  </a:lnTo>
                  <a:lnTo>
                    <a:pt x="3643756" y="0"/>
                  </a:lnTo>
                  <a:close/>
                </a:path>
                <a:path extrusionOk="0" h="342264" w="5465445">
                  <a:moveTo>
                    <a:pt x="3694556" y="0"/>
                  </a:moveTo>
                  <a:lnTo>
                    <a:pt x="3681856" y="0"/>
                  </a:lnTo>
                  <a:lnTo>
                    <a:pt x="3681856" y="12700"/>
                  </a:lnTo>
                  <a:lnTo>
                    <a:pt x="3694556" y="12700"/>
                  </a:lnTo>
                  <a:lnTo>
                    <a:pt x="3694556" y="0"/>
                  </a:lnTo>
                  <a:close/>
                </a:path>
                <a:path extrusionOk="0" h="342264" w="5465445">
                  <a:moveTo>
                    <a:pt x="3783456" y="0"/>
                  </a:moveTo>
                  <a:lnTo>
                    <a:pt x="3732656" y="0"/>
                  </a:lnTo>
                  <a:lnTo>
                    <a:pt x="3732656" y="12700"/>
                  </a:lnTo>
                  <a:lnTo>
                    <a:pt x="3783456" y="12700"/>
                  </a:lnTo>
                  <a:lnTo>
                    <a:pt x="3783456" y="0"/>
                  </a:lnTo>
                  <a:close/>
                </a:path>
                <a:path extrusionOk="0" h="342264" w="5465445">
                  <a:moveTo>
                    <a:pt x="3834256" y="0"/>
                  </a:moveTo>
                  <a:lnTo>
                    <a:pt x="3821556" y="0"/>
                  </a:lnTo>
                  <a:lnTo>
                    <a:pt x="3821556" y="12700"/>
                  </a:lnTo>
                  <a:lnTo>
                    <a:pt x="3834256" y="12700"/>
                  </a:lnTo>
                  <a:lnTo>
                    <a:pt x="3834256" y="0"/>
                  </a:lnTo>
                  <a:close/>
                </a:path>
                <a:path extrusionOk="0" h="342264" w="5465445">
                  <a:moveTo>
                    <a:pt x="3923156" y="0"/>
                  </a:moveTo>
                  <a:lnTo>
                    <a:pt x="3872356" y="0"/>
                  </a:lnTo>
                  <a:lnTo>
                    <a:pt x="3872356" y="12700"/>
                  </a:lnTo>
                  <a:lnTo>
                    <a:pt x="3923156" y="12700"/>
                  </a:lnTo>
                  <a:lnTo>
                    <a:pt x="3923156" y="0"/>
                  </a:lnTo>
                  <a:close/>
                </a:path>
                <a:path extrusionOk="0" h="342264" w="5465445">
                  <a:moveTo>
                    <a:pt x="3973956" y="0"/>
                  </a:moveTo>
                  <a:lnTo>
                    <a:pt x="3961256" y="0"/>
                  </a:lnTo>
                  <a:lnTo>
                    <a:pt x="3961256" y="12700"/>
                  </a:lnTo>
                  <a:lnTo>
                    <a:pt x="3973956" y="12700"/>
                  </a:lnTo>
                  <a:lnTo>
                    <a:pt x="3973956" y="0"/>
                  </a:lnTo>
                  <a:close/>
                </a:path>
                <a:path extrusionOk="0" h="342264" w="5465445">
                  <a:moveTo>
                    <a:pt x="4062856" y="0"/>
                  </a:moveTo>
                  <a:lnTo>
                    <a:pt x="4012056" y="0"/>
                  </a:lnTo>
                  <a:lnTo>
                    <a:pt x="4012056" y="12700"/>
                  </a:lnTo>
                  <a:lnTo>
                    <a:pt x="4062856" y="12700"/>
                  </a:lnTo>
                  <a:lnTo>
                    <a:pt x="4062856" y="0"/>
                  </a:lnTo>
                  <a:close/>
                </a:path>
                <a:path extrusionOk="0" h="342264" w="5465445">
                  <a:moveTo>
                    <a:pt x="4113656" y="0"/>
                  </a:moveTo>
                  <a:lnTo>
                    <a:pt x="4100956" y="0"/>
                  </a:lnTo>
                  <a:lnTo>
                    <a:pt x="4100956" y="12700"/>
                  </a:lnTo>
                  <a:lnTo>
                    <a:pt x="4113656" y="12700"/>
                  </a:lnTo>
                  <a:lnTo>
                    <a:pt x="4113656" y="0"/>
                  </a:lnTo>
                  <a:close/>
                </a:path>
                <a:path extrusionOk="0" h="342264" w="5465445">
                  <a:moveTo>
                    <a:pt x="4202557" y="0"/>
                  </a:moveTo>
                  <a:lnTo>
                    <a:pt x="4151756" y="0"/>
                  </a:lnTo>
                  <a:lnTo>
                    <a:pt x="4151756" y="12700"/>
                  </a:lnTo>
                  <a:lnTo>
                    <a:pt x="4202557" y="12700"/>
                  </a:lnTo>
                  <a:lnTo>
                    <a:pt x="4202557" y="0"/>
                  </a:lnTo>
                  <a:close/>
                </a:path>
                <a:path extrusionOk="0" h="342264" w="5465445">
                  <a:moveTo>
                    <a:pt x="4253357" y="0"/>
                  </a:moveTo>
                  <a:lnTo>
                    <a:pt x="4240657" y="0"/>
                  </a:lnTo>
                  <a:lnTo>
                    <a:pt x="4240657" y="12700"/>
                  </a:lnTo>
                  <a:lnTo>
                    <a:pt x="4253357" y="12700"/>
                  </a:lnTo>
                  <a:lnTo>
                    <a:pt x="4253357" y="0"/>
                  </a:lnTo>
                  <a:close/>
                </a:path>
                <a:path extrusionOk="0" h="342264" w="5465445">
                  <a:moveTo>
                    <a:pt x="4342257" y="0"/>
                  </a:moveTo>
                  <a:lnTo>
                    <a:pt x="4291457" y="0"/>
                  </a:lnTo>
                  <a:lnTo>
                    <a:pt x="4291457" y="12700"/>
                  </a:lnTo>
                  <a:lnTo>
                    <a:pt x="4342257" y="12700"/>
                  </a:lnTo>
                  <a:lnTo>
                    <a:pt x="4342257" y="0"/>
                  </a:lnTo>
                  <a:close/>
                </a:path>
                <a:path extrusionOk="0" h="342264" w="5465445">
                  <a:moveTo>
                    <a:pt x="4393057" y="0"/>
                  </a:moveTo>
                  <a:lnTo>
                    <a:pt x="4380357" y="0"/>
                  </a:lnTo>
                  <a:lnTo>
                    <a:pt x="4380357" y="12700"/>
                  </a:lnTo>
                  <a:lnTo>
                    <a:pt x="4393057" y="12700"/>
                  </a:lnTo>
                  <a:lnTo>
                    <a:pt x="4393057" y="0"/>
                  </a:lnTo>
                  <a:close/>
                </a:path>
                <a:path extrusionOk="0" h="342264" w="5465445">
                  <a:moveTo>
                    <a:pt x="4481957" y="0"/>
                  </a:moveTo>
                  <a:lnTo>
                    <a:pt x="4431157" y="0"/>
                  </a:lnTo>
                  <a:lnTo>
                    <a:pt x="4431157" y="12700"/>
                  </a:lnTo>
                  <a:lnTo>
                    <a:pt x="4481957" y="12700"/>
                  </a:lnTo>
                  <a:lnTo>
                    <a:pt x="4481957" y="0"/>
                  </a:lnTo>
                  <a:close/>
                </a:path>
                <a:path extrusionOk="0" h="342264" w="5465445">
                  <a:moveTo>
                    <a:pt x="4532757" y="0"/>
                  </a:moveTo>
                  <a:lnTo>
                    <a:pt x="4520057" y="0"/>
                  </a:lnTo>
                  <a:lnTo>
                    <a:pt x="4520057" y="12700"/>
                  </a:lnTo>
                  <a:lnTo>
                    <a:pt x="4532757" y="12700"/>
                  </a:lnTo>
                  <a:lnTo>
                    <a:pt x="4532757" y="0"/>
                  </a:lnTo>
                  <a:close/>
                </a:path>
                <a:path extrusionOk="0" h="342264" w="5465445">
                  <a:moveTo>
                    <a:pt x="4621657" y="0"/>
                  </a:moveTo>
                  <a:lnTo>
                    <a:pt x="4570857" y="0"/>
                  </a:lnTo>
                  <a:lnTo>
                    <a:pt x="4570857" y="12700"/>
                  </a:lnTo>
                  <a:lnTo>
                    <a:pt x="4621657" y="12700"/>
                  </a:lnTo>
                  <a:lnTo>
                    <a:pt x="4621657" y="0"/>
                  </a:lnTo>
                  <a:close/>
                </a:path>
                <a:path extrusionOk="0" h="342264" w="5465445">
                  <a:moveTo>
                    <a:pt x="4672457" y="0"/>
                  </a:moveTo>
                  <a:lnTo>
                    <a:pt x="4659757" y="0"/>
                  </a:lnTo>
                  <a:lnTo>
                    <a:pt x="4659757" y="12700"/>
                  </a:lnTo>
                  <a:lnTo>
                    <a:pt x="4672457" y="12700"/>
                  </a:lnTo>
                  <a:lnTo>
                    <a:pt x="4672457" y="0"/>
                  </a:lnTo>
                  <a:close/>
                </a:path>
                <a:path extrusionOk="0" h="342264" w="5465445">
                  <a:moveTo>
                    <a:pt x="4761357" y="0"/>
                  </a:moveTo>
                  <a:lnTo>
                    <a:pt x="4710557" y="0"/>
                  </a:lnTo>
                  <a:lnTo>
                    <a:pt x="4710557" y="12700"/>
                  </a:lnTo>
                  <a:lnTo>
                    <a:pt x="4761357" y="12700"/>
                  </a:lnTo>
                  <a:lnTo>
                    <a:pt x="4761357" y="0"/>
                  </a:lnTo>
                  <a:close/>
                </a:path>
                <a:path extrusionOk="0" h="342264" w="5465445">
                  <a:moveTo>
                    <a:pt x="4812157" y="0"/>
                  </a:moveTo>
                  <a:lnTo>
                    <a:pt x="4799457" y="0"/>
                  </a:lnTo>
                  <a:lnTo>
                    <a:pt x="4799457" y="12700"/>
                  </a:lnTo>
                  <a:lnTo>
                    <a:pt x="4812157" y="12700"/>
                  </a:lnTo>
                  <a:lnTo>
                    <a:pt x="4812157" y="0"/>
                  </a:lnTo>
                  <a:close/>
                </a:path>
                <a:path extrusionOk="0" h="342264" w="5465445">
                  <a:moveTo>
                    <a:pt x="4901057" y="0"/>
                  </a:moveTo>
                  <a:lnTo>
                    <a:pt x="4850257" y="0"/>
                  </a:lnTo>
                  <a:lnTo>
                    <a:pt x="4850257" y="12700"/>
                  </a:lnTo>
                  <a:lnTo>
                    <a:pt x="4901057" y="12700"/>
                  </a:lnTo>
                  <a:lnTo>
                    <a:pt x="4901057" y="0"/>
                  </a:lnTo>
                  <a:close/>
                </a:path>
                <a:path extrusionOk="0" h="342264" w="5465445">
                  <a:moveTo>
                    <a:pt x="4951857" y="0"/>
                  </a:moveTo>
                  <a:lnTo>
                    <a:pt x="4939157" y="0"/>
                  </a:lnTo>
                  <a:lnTo>
                    <a:pt x="4939157" y="12700"/>
                  </a:lnTo>
                  <a:lnTo>
                    <a:pt x="4951857" y="12700"/>
                  </a:lnTo>
                  <a:lnTo>
                    <a:pt x="4951857" y="0"/>
                  </a:lnTo>
                  <a:close/>
                </a:path>
                <a:path extrusionOk="0" h="342264" w="5465445">
                  <a:moveTo>
                    <a:pt x="5040757" y="0"/>
                  </a:moveTo>
                  <a:lnTo>
                    <a:pt x="4989957" y="0"/>
                  </a:lnTo>
                  <a:lnTo>
                    <a:pt x="4989957" y="12700"/>
                  </a:lnTo>
                  <a:lnTo>
                    <a:pt x="5040757" y="12700"/>
                  </a:lnTo>
                  <a:lnTo>
                    <a:pt x="5040757" y="0"/>
                  </a:lnTo>
                  <a:close/>
                </a:path>
                <a:path extrusionOk="0" h="342264" w="5465445">
                  <a:moveTo>
                    <a:pt x="5091557" y="0"/>
                  </a:moveTo>
                  <a:lnTo>
                    <a:pt x="5078857" y="0"/>
                  </a:lnTo>
                  <a:lnTo>
                    <a:pt x="5078857" y="12700"/>
                  </a:lnTo>
                  <a:lnTo>
                    <a:pt x="5091557" y="12700"/>
                  </a:lnTo>
                  <a:lnTo>
                    <a:pt x="5091557" y="0"/>
                  </a:lnTo>
                  <a:close/>
                </a:path>
                <a:path extrusionOk="0" h="342264" w="5465445">
                  <a:moveTo>
                    <a:pt x="5180457" y="0"/>
                  </a:moveTo>
                  <a:lnTo>
                    <a:pt x="5129657" y="0"/>
                  </a:lnTo>
                  <a:lnTo>
                    <a:pt x="5129657" y="12700"/>
                  </a:lnTo>
                  <a:lnTo>
                    <a:pt x="5180457" y="12700"/>
                  </a:lnTo>
                  <a:lnTo>
                    <a:pt x="5180457" y="0"/>
                  </a:lnTo>
                  <a:close/>
                </a:path>
                <a:path extrusionOk="0" h="342264" w="5465445">
                  <a:moveTo>
                    <a:pt x="5231257" y="0"/>
                  </a:moveTo>
                  <a:lnTo>
                    <a:pt x="5218557" y="0"/>
                  </a:lnTo>
                  <a:lnTo>
                    <a:pt x="5218557" y="12700"/>
                  </a:lnTo>
                  <a:lnTo>
                    <a:pt x="5231257" y="12700"/>
                  </a:lnTo>
                  <a:lnTo>
                    <a:pt x="5231257" y="0"/>
                  </a:lnTo>
                  <a:close/>
                </a:path>
                <a:path extrusionOk="0" h="342264" w="5465445">
                  <a:moveTo>
                    <a:pt x="5320157" y="0"/>
                  </a:moveTo>
                  <a:lnTo>
                    <a:pt x="5269357" y="0"/>
                  </a:lnTo>
                  <a:lnTo>
                    <a:pt x="5269357" y="12700"/>
                  </a:lnTo>
                  <a:lnTo>
                    <a:pt x="5320157" y="12700"/>
                  </a:lnTo>
                  <a:lnTo>
                    <a:pt x="5320157" y="0"/>
                  </a:lnTo>
                  <a:close/>
                </a:path>
                <a:path extrusionOk="0" h="342264" w="5465445">
                  <a:moveTo>
                    <a:pt x="5370957" y="0"/>
                  </a:moveTo>
                  <a:lnTo>
                    <a:pt x="5358257" y="0"/>
                  </a:lnTo>
                  <a:lnTo>
                    <a:pt x="5358257" y="12700"/>
                  </a:lnTo>
                  <a:lnTo>
                    <a:pt x="5370957" y="12700"/>
                  </a:lnTo>
                  <a:lnTo>
                    <a:pt x="5370957" y="0"/>
                  </a:lnTo>
                  <a:close/>
                </a:path>
                <a:path extrusionOk="0" h="342264" w="5465445">
                  <a:moveTo>
                    <a:pt x="5420614" y="6350"/>
                  </a:moveTo>
                  <a:lnTo>
                    <a:pt x="5420614" y="39242"/>
                  </a:lnTo>
                  <a:lnTo>
                    <a:pt x="5433314" y="39242"/>
                  </a:lnTo>
                  <a:lnTo>
                    <a:pt x="5433314" y="12700"/>
                  </a:lnTo>
                  <a:lnTo>
                    <a:pt x="5426964" y="12700"/>
                  </a:lnTo>
                  <a:lnTo>
                    <a:pt x="5420614" y="6350"/>
                  </a:lnTo>
                  <a:close/>
                </a:path>
                <a:path extrusionOk="0" h="342264" w="5465445">
                  <a:moveTo>
                    <a:pt x="5433314" y="0"/>
                  </a:moveTo>
                  <a:lnTo>
                    <a:pt x="5409057" y="0"/>
                  </a:lnTo>
                  <a:lnTo>
                    <a:pt x="5409057" y="12700"/>
                  </a:lnTo>
                  <a:lnTo>
                    <a:pt x="5420614" y="12700"/>
                  </a:lnTo>
                  <a:lnTo>
                    <a:pt x="5420614" y="6350"/>
                  </a:lnTo>
                  <a:lnTo>
                    <a:pt x="5433314" y="6350"/>
                  </a:lnTo>
                  <a:lnTo>
                    <a:pt x="5433314" y="0"/>
                  </a:lnTo>
                  <a:close/>
                </a:path>
                <a:path extrusionOk="0" h="342264" w="5465445">
                  <a:moveTo>
                    <a:pt x="5433314" y="6350"/>
                  </a:moveTo>
                  <a:lnTo>
                    <a:pt x="5420614" y="6350"/>
                  </a:lnTo>
                  <a:lnTo>
                    <a:pt x="5426964" y="12700"/>
                  </a:lnTo>
                  <a:lnTo>
                    <a:pt x="5433314" y="12700"/>
                  </a:lnTo>
                  <a:lnTo>
                    <a:pt x="5433314" y="6350"/>
                  </a:lnTo>
                  <a:close/>
                </a:path>
                <a:path extrusionOk="0" h="342264" w="5465445">
                  <a:moveTo>
                    <a:pt x="5433314" y="77342"/>
                  </a:moveTo>
                  <a:lnTo>
                    <a:pt x="5420614" y="77342"/>
                  </a:lnTo>
                  <a:lnTo>
                    <a:pt x="5420614" y="90042"/>
                  </a:lnTo>
                  <a:lnTo>
                    <a:pt x="5433314" y="90042"/>
                  </a:lnTo>
                  <a:lnTo>
                    <a:pt x="5433314" y="77342"/>
                  </a:lnTo>
                  <a:close/>
                </a:path>
                <a:path extrusionOk="0" h="342264" w="5465445">
                  <a:moveTo>
                    <a:pt x="5433314" y="128142"/>
                  </a:moveTo>
                  <a:lnTo>
                    <a:pt x="5420614" y="128142"/>
                  </a:lnTo>
                  <a:lnTo>
                    <a:pt x="5420614" y="178942"/>
                  </a:lnTo>
                  <a:lnTo>
                    <a:pt x="5433314" y="178942"/>
                  </a:lnTo>
                  <a:lnTo>
                    <a:pt x="5433314" y="128142"/>
                  </a:lnTo>
                  <a:close/>
                </a:path>
                <a:path extrusionOk="0" h="342264" w="5465445">
                  <a:moveTo>
                    <a:pt x="5433314" y="217042"/>
                  </a:moveTo>
                  <a:lnTo>
                    <a:pt x="5420614" y="217042"/>
                  </a:lnTo>
                  <a:lnTo>
                    <a:pt x="5420614" y="229742"/>
                  </a:lnTo>
                  <a:lnTo>
                    <a:pt x="5433314" y="229742"/>
                  </a:lnTo>
                  <a:lnTo>
                    <a:pt x="5433314" y="217042"/>
                  </a:lnTo>
                  <a:close/>
                </a:path>
                <a:path extrusionOk="0" h="342264" w="5465445">
                  <a:moveTo>
                    <a:pt x="5465064" y="251332"/>
                  </a:moveTo>
                  <a:lnTo>
                    <a:pt x="5388864" y="251332"/>
                  </a:lnTo>
                  <a:lnTo>
                    <a:pt x="5426964" y="327532"/>
                  </a:lnTo>
                  <a:lnTo>
                    <a:pt x="5465064" y="251332"/>
                  </a:lnTo>
                  <a:close/>
                </a:path>
              </a:pathLst>
            </a:custGeom>
            <a:solidFill>
              <a:srgbClr val="BE00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1" name="Google Shape;3911;p13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549652" y="2150376"/>
              <a:ext cx="7944611" cy="655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2" name="Google Shape;3912;p131"/>
            <p:cNvSpPr/>
            <p:nvPr/>
          </p:nvSpPr>
          <p:spPr>
            <a:xfrm>
              <a:off x="2575305" y="2176399"/>
              <a:ext cx="7804784" cy="489584"/>
            </a:xfrm>
            <a:custGeom>
              <a:rect b="b" l="l" r="r" t="t"/>
              <a:pathLst>
                <a:path extrusionOk="0" h="489585" w="7804784">
                  <a:moveTo>
                    <a:pt x="12700" y="438785"/>
                  </a:moveTo>
                  <a:lnTo>
                    <a:pt x="0" y="438785"/>
                  </a:lnTo>
                  <a:lnTo>
                    <a:pt x="0" y="489585"/>
                  </a:lnTo>
                  <a:lnTo>
                    <a:pt x="12700" y="489585"/>
                  </a:lnTo>
                  <a:lnTo>
                    <a:pt x="12700" y="438785"/>
                  </a:lnTo>
                  <a:close/>
                </a:path>
                <a:path extrusionOk="0" h="489585" w="7804784">
                  <a:moveTo>
                    <a:pt x="12700" y="387985"/>
                  </a:moveTo>
                  <a:lnTo>
                    <a:pt x="0" y="387985"/>
                  </a:lnTo>
                  <a:lnTo>
                    <a:pt x="0" y="400685"/>
                  </a:lnTo>
                  <a:lnTo>
                    <a:pt x="12700" y="400685"/>
                  </a:lnTo>
                  <a:lnTo>
                    <a:pt x="12700" y="387985"/>
                  </a:lnTo>
                  <a:close/>
                </a:path>
                <a:path extrusionOk="0" h="489585" w="7804784">
                  <a:moveTo>
                    <a:pt x="12700" y="299085"/>
                  </a:moveTo>
                  <a:lnTo>
                    <a:pt x="0" y="299085"/>
                  </a:lnTo>
                  <a:lnTo>
                    <a:pt x="0" y="349885"/>
                  </a:lnTo>
                  <a:lnTo>
                    <a:pt x="12700" y="349885"/>
                  </a:lnTo>
                  <a:lnTo>
                    <a:pt x="12700" y="299085"/>
                  </a:lnTo>
                  <a:close/>
                </a:path>
                <a:path extrusionOk="0" h="489585" w="7804784">
                  <a:moveTo>
                    <a:pt x="12700" y="248285"/>
                  </a:moveTo>
                  <a:lnTo>
                    <a:pt x="0" y="248285"/>
                  </a:lnTo>
                  <a:lnTo>
                    <a:pt x="0" y="260985"/>
                  </a:lnTo>
                  <a:lnTo>
                    <a:pt x="12700" y="260985"/>
                  </a:lnTo>
                  <a:lnTo>
                    <a:pt x="12700" y="248285"/>
                  </a:lnTo>
                  <a:close/>
                </a:path>
                <a:path extrusionOk="0" h="489585" w="7804784">
                  <a:moveTo>
                    <a:pt x="12700" y="159385"/>
                  </a:moveTo>
                  <a:lnTo>
                    <a:pt x="0" y="159385"/>
                  </a:lnTo>
                  <a:lnTo>
                    <a:pt x="0" y="210185"/>
                  </a:lnTo>
                  <a:lnTo>
                    <a:pt x="12700" y="210185"/>
                  </a:lnTo>
                  <a:lnTo>
                    <a:pt x="12700" y="159385"/>
                  </a:lnTo>
                  <a:close/>
                </a:path>
                <a:path extrusionOk="0" h="489585" w="7804784">
                  <a:moveTo>
                    <a:pt x="12700" y="108585"/>
                  </a:moveTo>
                  <a:lnTo>
                    <a:pt x="0" y="108585"/>
                  </a:lnTo>
                  <a:lnTo>
                    <a:pt x="0" y="121285"/>
                  </a:lnTo>
                  <a:lnTo>
                    <a:pt x="12700" y="121285"/>
                  </a:lnTo>
                  <a:lnTo>
                    <a:pt x="12700" y="108585"/>
                  </a:lnTo>
                  <a:close/>
                </a:path>
                <a:path extrusionOk="0" h="489585" w="7804784">
                  <a:moveTo>
                    <a:pt x="12700" y="19685"/>
                  </a:moveTo>
                  <a:lnTo>
                    <a:pt x="0" y="19685"/>
                  </a:lnTo>
                  <a:lnTo>
                    <a:pt x="0" y="70485"/>
                  </a:lnTo>
                  <a:lnTo>
                    <a:pt x="12700" y="70485"/>
                  </a:lnTo>
                  <a:lnTo>
                    <a:pt x="12700" y="19685"/>
                  </a:lnTo>
                  <a:close/>
                </a:path>
                <a:path extrusionOk="0" h="489585" w="7804784">
                  <a:moveTo>
                    <a:pt x="43814" y="0"/>
                  </a:moveTo>
                  <a:lnTo>
                    <a:pt x="31114" y="0"/>
                  </a:lnTo>
                  <a:lnTo>
                    <a:pt x="31114" y="12700"/>
                  </a:lnTo>
                  <a:lnTo>
                    <a:pt x="43814" y="12700"/>
                  </a:lnTo>
                  <a:lnTo>
                    <a:pt x="43814" y="0"/>
                  </a:lnTo>
                  <a:close/>
                </a:path>
                <a:path extrusionOk="0" h="489585" w="7804784">
                  <a:moveTo>
                    <a:pt x="132714" y="0"/>
                  </a:moveTo>
                  <a:lnTo>
                    <a:pt x="81914" y="0"/>
                  </a:lnTo>
                  <a:lnTo>
                    <a:pt x="81914" y="12700"/>
                  </a:lnTo>
                  <a:lnTo>
                    <a:pt x="132714" y="12700"/>
                  </a:lnTo>
                  <a:lnTo>
                    <a:pt x="132714" y="0"/>
                  </a:lnTo>
                  <a:close/>
                </a:path>
                <a:path extrusionOk="0" h="489585" w="7804784">
                  <a:moveTo>
                    <a:pt x="183514" y="0"/>
                  </a:moveTo>
                  <a:lnTo>
                    <a:pt x="170814" y="0"/>
                  </a:lnTo>
                  <a:lnTo>
                    <a:pt x="170814" y="12700"/>
                  </a:lnTo>
                  <a:lnTo>
                    <a:pt x="183514" y="12700"/>
                  </a:lnTo>
                  <a:lnTo>
                    <a:pt x="183514" y="0"/>
                  </a:lnTo>
                  <a:close/>
                </a:path>
                <a:path extrusionOk="0" h="489585" w="7804784">
                  <a:moveTo>
                    <a:pt x="272414" y="0"/>
                  </a:moveTo>
                  <a:lnTo>
                    <a:pt x="221614" y="0"/>
                  </a:lnTo>
                  <a:lnTo>
                    <a:pt x="221614" y="12700"/>
                  </a:lnTo>
                  <a:lnTo>
                    <a:pt x="272414" y="12700"/>
                  </a:lnTo>
                  <a:lnTo>
                    <a:pt x="272414" y="0"/>
                  </a:lnTo>
                  <a:close/>
                </a:path>
                <a:path extrusionOk="0" h="489585" w="7804784">
                  <a:moveTo>
                    <a:pt x="323214" y="0"/>
                  </a:moveTo>
                  <a:lnTo>
                    <a:pt x="310514" y="0"/>
                  </a:lnTo>
                  <a:lnTo>
                    <a:pt x="310514" y="12700"/>
                  </a:lnTo>
                  <a:lnTo>
                    <a:pt x="323214" y="12700"/>
                  </a:lnTo>
                  <a:lnTo>
                    <a:pt x="323214" y="0"/>
                  </a:lnTo>
                  <a:close/>
                </a:path>
                <a:path extrusionOk="0" h="489585" w="7804784">
                  <a:moveTo>
                    <a:pt x="412114" y="0"/>
                  </a:moveTo>
                  <a:lnTo>
                    <a:pt x="361314" y="0"/>
                  </a:lnTo>
                  <a:lnTo>
                    <a:pt x="361314" y="12700"/>
                  </a:lnTo>
                  <a:lnTo>
                    <a:pt x="412114" y="12700"/>
                  </a:lnTo>
                  <a:lnTo>
                    <a:pt x="412114" y="0"/>
                  </a:lnTo>
                  <a:close/>
                </a:path>
                <a:path extrusionOk="0" h="489585" w="7804784">
                  <a:moveTo>
                    <a:pt x="462914" y="0"/>
                  </a:moveTo>
                  <a:lnTo>
                    <a:pt x="450214" y="0"/>
                  </a:lnTo>
                  <a:lnTo>
                    <a:pt x="450214" y="12700"/>
                  </a:lnTo>
                  <a:lnTo>
                    <a:pt x="462914" y="12700"/>
                  </a:lnTo>
                  <a:lnTo>
                    <a:pt x="462914" y="0"/>
                  </a:lnTo>
                  <a:close/>
                </a:path>
                <a:path extrusionOk="0" h="489585" w="7804784">
                  <a:moveTo>
                    <a:pt x="551814" y="0"/>
                  </a:moveTo>
                  <a:lnTo>
                    <a:pt x="501014" y="0"/>
                  </a:lnTo>
                  <a:lnTo>
                    <a:pt x="501014" y="12700"/>
                  </a:lnTo>
                  <a:lnTo>
                    <a:pt x="551814" y="12700"/>
                  </a:lnTo>
                  <a:lnTo>
                    <a:pt x="551814" y="0"/>
                  </a:lnTo>
                  <a:close/>
                </a:path>
                <a:path extrusionOk="0" h="489585" w="7804784">
                  <a:moveTo>
                    <a:pt x="602614" y="0"/>
                  </a:moveTo>
                  <a:lnTo>
                    <a:pt x="589914" y="0"/>
                  </a:lnTo>
                  <a:lnTo>
                    <a:pt x="589914" y="12700"/>
                  </a:lnTo>
                  <a:lnTo>
                    <a:pt x="602614" y="12700"/>
                  </a:lnTo>
                  <a:lnTo>
                    <a:pt x="602614" y="0"/>
                  </a:lnTo>
                  <a:close/>
                </a:path>
                <a:path extrusionOk="0" h="489585" w="7804784">
                  <a:moveTo>
                    <a:pt x="691515" y="0"/>
                  </a:moveTo>
                  <a:lnTo>
                    <a:pt x="640714" y="0"/>
                  </a:lnTo>
                  <a:lnTo>
                    <a:pt x="640714" y="12700"/>
                  </a:lnTo>
                  <a:lnTo>
                    <a:pt x="691515" y="12700"/>
                  </a:lnTo>
                  <a:lnTo>
                    <a:pt x="691515" y="0"/>
                  </a:lnTo>
                  <a:close/>
                </a:path>
                <a:path extrusionOk="0" h="489585" w="7804784">
                  <a:moveTo>
                    <a:pt x="742315" y="0"/>
                  </a:moveTo>
                  <a:lnTo>
                    <a:pt x="729615" y="0"/>
                  </a:lnTo>
                  <a:lnTo>
                    <a:pt x="729615" y="12700"/>
                  </a:lnTo>
                  <a:lnTo>
                    <a:pt x="742315" y="12700"/>
                  </a:lnTo>
                  <a:lnTo>
                    <a:pt x="742315" y="0"/>
                  </a:lnTo>
                  <a:close/>
                </a:path>
                <a:path extrusionOk="0" h="489585" w="7804784">
                  <a:moveTo>
                    <a:pt x="831215" y="0"/>
                  </a:moveTo>
                  <a:lnTo>
                    <a:pt x="780415" y="0"/>
                  </a:lnTo>
                  <a:lnTo>
                    <a:pt x="780415" y="12700"/>
                  </a:lnTo>
                  <a:lnTo>
                    <a:pt x="831215" y="12700"/>
                  </a:lnTo>
                  <a:lnTo>
                    <a:pt x="831215" y="0"/>
                  </a:lnTo>
                  <a:close/>
                </a:path>
                <a:path extrusionOk="0" h="489585" w="7804784">
                  <a:moveTo>
                    <a:pt x="882015" y="0"/>
                  </a:moveTo>
                  <a:lnTo>
                    <a:pt x="869315" y="0"/>
                  </a:lnTo>
                  <a:lnTo>
                    <a:pt x="869315" y="12700"/>
                  </a:lnTo>
                  <a:lnTo>
                    <a:pt x="882015" y="12700"/>
                  </a:lnTo>
                  <a:lnTo>
                    <a:pt x="882015" y="0"/>
                  </a:lnTo>
                  <a:close/>
                </a:path>
                <a:path extrusionOk="0" h="489585" w="7804784">
                  <a:moveTo>
                    <a:pt x="970915" y="0"/>
                  </a:moveTo>
                  <a:lnTo>
                    <a:pt x="920115" y="0"/>
                  </a:lnTo>
                  <a:lnTo>
                    <a:pt x="920115" y="12700"/>
                  </a:lnTo>
                  <a:lnTo>
                    <a:pt x="970915" y="12700"/>
                  </a:lnTo>
                  <a:lnTo>
                    <a:pt x="970915" y="0"/>
                  </a:lnTo>
                  <a:close/>
                </a:path>
                <a:path extrusionOk="0" h="489585" w="7804784">
                  <a:moveTo>
                    <a:pt x="1021715" y="0"/>
                  </a:moveTo>
                  <a:lnTo>
                    <a:pt x="1009015" y="0"/>
                  </a:lnTo>
                  <a:lnTo>
                    <a:pt x="1009015" y="12700"/>
                  </a:lnTo>
                  <a:lnTo>
                    <a:pt x="1021715" y="12700"/>
                  </a:lnTo>
                  <a:lnTo>
                    <a:pt x="1021715" y="0"/>
                  </a:lnTo>
                  <a:close/>
                </a:path>
                <a:path extrusionOk="0" h="489585" w="7804784">
                  <a:moveTo>
                    <a:pt x="1110615" y="0"/>
                  </a:moveTo>
                  <a:lnTo>
                    <a:pt x="1059815" y="0"/>
                  </a:lnTo>
                  <a:lnTo>
                    <a:pt x="1059815" y="12700"/>
                  </a:lnTo>
                  <a:lnTo>
                    <a:pt x="1110615" y="12700"/>
                  </a:lnTo>
                  <a:lnTo>
                    <a:pt x="1110615" y="0"/>
                  </a:lnTo>
                  <a:close/>
                </a:path>
                <a:path extrusionOk="0" h="489585" w="7804784">
                  <a:moveTo>
                    <a:pt x="1161415" y="0"/>
                  </a:moveTo>
                  <a:lnTo>
                    <a:pt x="1148715" y="0"/>
                  </a:lnTo>
                  <a:lnTo>
                    <a:pt x="1148715" y="12700"/>
                  </a:lnTo>
                  <a:lnTo>
                    <a:pt x="1161415" y="12700"/>
                  </a:lnTo>
                  <a:lnTo>
                    <a:pt x="1161415" y="0"/>
                  </a:lnTo>
                  <a:close/>
                </a:path>
                <a:path extrusionOk="0" h="489585" w="7804784">
                  <a:moveTo>
                    <a:pt x="1250315" y="0"/>
                  </a:moveTo>
                  <a:lnTo>
                    <a:pt x="1199515" y="0"/>
                  </a:lnTo>
                  <a:lnTo>
                    <a:pt x="1199515" y="12700"/>
                  </a:lnTo>
                  <a:lnTo>
                    <a:pt x="1250315" y="12700"/>
                  </a:lnTo>
                  <a:lnTo>
                    <a:pt x="1250315" y="0"/>
                  </a:lnTo>
                  <a:close/>
                </a:path>
                <a:path extrusionOk="0" h="489585" w="7804784">
                  <a:moveTo>
                    <a:pt x="1301115" y="0"/>
                  </a:moveTo>
                  <a:lnTo>
                    <a:pt x="1288415" y="0"/>
                  </a:lnTo>
                  <a:lnTo>
                    <a:pt x="1288415" y="12700"/>
                  </a:lnTo>
                  <a:lnTo>
                    <a:pt x="1301115" y="12700"/>
                  </a:lnTo>
                  <a:lnTo>
                    <a:pt x="1301115" y="0"/>
                  </a:lnTo>
                  <a:close/>
                </a:path>
                <a:path extrusionOk="0" h="489585" w="7804784">
                  <a:moveTo>
                    <a:pt x="1390015" y="0"/>
                  </a:moveTo>
                  <a:lnTo>
                    <a:pt x="1339215" y="0"/>
                  </a:lnTo>
                  <a:lnTo>
                    <a:pt x="1339215" y="12700"/>
                  </a:lnTo>
                  <a:lnTo>
                    <a:pt x="1390015" y="12700"/>
                  </a:lnTo>
                  <a:lnTo>
                    <a:pt x="1390015" y="0"/>
                  </a:lnTo>
                  <a:close/>
                </a:path>
                <a:path extrusionOk="0" h="489585" w="7804784">
                  <a:moveTo>
                    <a:pt x="1440815" y="0"/>
                  </a:moveTo>
                  <a:lnTo>
                    <a:pt x="1428115" y="0"/>
                  </a:lnTo>
                  <a:lnTo>
                    <a:pt x="1428115" y="12700"/>
                  </a:lnTo>
                  <a:lnTo>
                    <a:pt x="1440815" y="12700"/>
                  </a:lnTo>
                  <a:lnTo>
                    <a:pt x="1440815" y="0"/>
                  </a:lnTo>
                  <a:close/>
                </a:path>
                <a:path extrusionOk="0" h="489585" w="7804784">
                  <a:moveTo>
                    <a:pt x="1529715" y="0"/>
                  </a:moveTo>
                  <a:lnTo>
                    <a:pt x="1478915" y="0"/>
                  </a:lnTo>
                  <a:lnTo>
                    <a:pt x="1478915" y="12700"/>
                  </a:lnTo>
                  <a:lnTo>
                    <a:pt x="1529715" y="12700"/>
                  </a:lnTo>
                  <a:lnTo>
                    <a:pt x="1529715" y="0"/>
                  </a:lnTo>
                  <a:close/>
                </a:path>
                <a:path extrusionOk="0" h="489585" w="7804784">
                  <a:moveTo>
                    <a:pt x="1580515" y="0"/>
                  </a:moveTo>
                  <a:lnTo>
                    <a:pt x="1567815" y="0"/>
                  </a:lnTo>
                  <a:lnTo>
                    <a:pt x="1567815" y="12700"/>
                  </a:lnTo>
                  <a:lnTo>
                    <a:pt x="1580515" y="12700"/>
                  </a:lnTo>
                  <a:lnTo>
                    <a:pt x="1580515" y="0"/>
                  </a:lnTo>
                  <a:close/>
                </a:path>
                <a:path extrusionOk="0" h="489585" w="7804784">
                  <a:moveTo>
                    <a:pt x="1669415" y="0"/>
                  </a:moveTo>
                  <a:lnTo>
                    <a:pt x="1618615" y="0"/>
                  </a:lnTo>
                  <a:lnTo>
                    <a:pt x="1618615" y="12700"/>
                  </a:lnTo>
                  <a:lnTo>
                    <a:pt x="1669415" y="12700"/>
                  </a:lnTo>
                  <a:lnTo>
                    <a:pt x="1669415" y="0"/>
                  </a:lnTo>
                  <a:close/>
                </a:path>
                <a:path extrusionOk="0" h="489585" w="7804784">
                  <a:moveTo>
                    <a:pt x="1720215" y="0"/>
                  </a:moveTo>
                  <a:lnTo>
                    <a:pt x="1707515" y="0"/>
                  </a:lnTo>
                  <a:lnTo>
                    <a:pt x="1707515" y="12700"/>
                  </a:lnTo>
                  <a:lnTo>
                    <a:pt x="1720215" y="12700"/>
                  </a:lnTo>
                  <a:lnTo>
                    <a:pt x="1720215" y="0"/>
                  </a:lnTo>
                  <a:close/>
                </a:path>
                <a:path extrusionOk="0" h="489585" w="7804784">
                  <a:moveTo>
                    <a:pt x="1809115" y="0"/>
                  </a:moveTo>
                  <a:lnTo>
                    <a:pt x="1758315" y="0"/>
                  </a:lnTo>
                  <a:lnTo>
                    <a:pt x="1758315" y="12700"/>
                  </a:lnTo>
                  <a:lnTo>
                    <a:pt x="1809115" y="12700"/>
                  </a:lnTo>
                  <a:lnTo>
                    <a:pt x="1809115" y="0"/>
                  </a:lnTo>
                  <a:close/>
                </a:path>
                <a:path extrusionOk="0" h="489585" w="7804784">
                  <a:moveTo>
                    <a:pt x="1859915" y="0"/>
                  </a:moveTo>
                  <a:lnTo>
                    <a:pt x="1847215" y="0"/>
                  </a:lnTo>
                  <a:lnTo>
                    <a:pt x="1847215" y="12700"/>
                  </a:lnTo>
                  <a:lnTo>
                    <a:pt x="1859915" y="12700"/>
                  </a:lnTo>
                  <a:lnTo>
                    <a:pt x="1859915" y="0"/>
                  </a:lnTo>
                  <a:close/>
                </a:path>
                <a:path extrusionOk="0" h="489585" w="7804784">
                  <a:moveTo>
                    <a:pt x="1948815" y="0"/>
                  </a:moveTo>
                  <a:lnTo>
                    <a:pt x="1898015" y="0"/>
                  </a:lnTo>
                  <a:lnTo>
                    <a:pt x="1898015" y="12700"/>
                  </a:lnTo>
                  <a:lnTo>
                    <a:pt x="1948815" y="12700"/>
                  </a:lnTo>
                  <a:lnTo>
                    <a:pt x="1948815" y="0"/>
                  </a:lnTo>
                  <a:close/>
                </a:path>
                <a:path extrusionOk="0" h="489585" w="7804784">
                  <a:moveTo>
                    <a:pt x="1999615" y="0"/>
                  </a:moveTo>
                  <a:lnTo>
                    <a:pt x="1986915" y="0"/>
                  </a:lnTo>
                  <a:lnTo>
                    <a:pt x="1986915" y="12700"/>
                  </a:lnTo>
                  <a:lnTo>
                    <a:pt x="1999615" y="12700"/>
                  </a:lnTo>
                  <a:lnTo>
                    <a:pt x="1999615" y="0"/>
                  </a:lnTo>
                  <a:close/>
                </a:path>
                <a:path extrusionOk="0" h="489585" w="7804784">
                  <a:moveTo>
                    <a:pt x="2088515" y="0"/>
                  </a:moveTo>
                  <a:lnTo>
                    <a:pt x="2037715" y="0"/>
                  </a:lnTo>
                  <a:lnTo>
                    <a:pt x="2037715" y="12700"/>
                  </a:lnTo>
                  <a:lnTo>
                    <a:pt x="2088515" y="12700"/>
                  </a:lnTo>
                  <a:lnTo>
                    <a:pt x="2088515" y="0"/>
                  </a:lnTo>
                  <a:close/>
                </a:path>
                <a:path extrusionOk="0" h="489585" w="7804784">
                  <a:moveTo>
                    <a:pt x="2139315" y="0"/>
                  </a:moveTo>
                  <a:lnTo>
                    <a:pt x="2126615" y="0"/>
                  </a:lnTo>
                  <a:lnTo>
                    <a:pt x="2126615" y="12700"/>
                  </a:lnTo>
                  <a:lnTo>
                    <a:pt x="2139315" y="12700"/>
                  </a:lnTo>
                  <a:lnTo>
                    <a:pt x="2139315" y="0"/>
                  </a:lnTo>
                  <a:close/>
                </a:path>
                <a:path extrusionOk="0" h="489585" w="7804784">
                  <a:moveTo>
                    <a:pt x="2228215" y="0"/>
                  </a:moveTo>
                  <a:lnTo>
                    <a:pt x="2177415" y="0"/>
                  </a:lnTo>
                  <a:lnTo>
                    <a:pt x="2177415" y="12700"/>
                  </a:lnTo>
                  <a:lnTo>
                    <a:pt x="2228215" y="12700"/>
                  </a:lnTo>
                  <a:lnTo>
                    <a:pt x="2228215" y="0"/>
                  </a:lnTo>
                  <a:close/>
                </a:path>
                <a:path extrusionOk="0" h="489585" w="7804784">
                  <a:moveTo>
                    <a:pt x="2279015" y="0"/>
                  </a:moveTo>
                  <a:lnTo>
                    <a:pt x="2266315" y="0"/>
                  </a:lnTo>
                  <a:lnTo>
                    <a:pt x="2266315" y="12700"/>
                  </a:lnTo>
                  <a:lnTo>
                    <a:pt x="2279015" y="12700"/>
                  </a:lnTo>
                  <a:lnTo>
                    <a:pt x="2279015" y="0"/>
                  </a:lnTo>
                  <a:close/>
                </a:path>
                <a:path extrusionOk="0" h="489585" w="7804784">
                  <a:moveTo>
                    <a:pt x="2367915" y="0"/>
                  </a:moveTo>
                  <a:lnTo>
                    <a:pt x="2317115" y="0"/>
                  </a:lnTo>
                  <a:lnTo>
                    <a:pt x="2317115" y="12700"/>
                  </a:lnTo>
                  <a:lnTo>
                    <a:pt x="2367915" y="12700"/>
                  </a:lnTo>
                  <a:lnTo>
                    <a:pt x="2367915" y="0"/>
                  </a:lnTo>
                  <a:close/>
                </a:path>
                <a:path extrusionOk="0" h="489585" w="7804784">
                  <a:moveTo>
                    <a:pt x="2418715" y="0"/>
                  </a:moveTo>
                  <a:lnTo>
                    <a:pt x="2406015" y="0"/>
                  </a:lnTo>
                  <a:lnTo>
                    <a:pt x="2406015" y="12700"/>
                  </a:lnTo>
                  <a:lnTo>
                    <a:pt x="2418715" y="12700"/>
                  </a:lnTo>
                  <a:lnTo>
                    <a:pt x="2418715" y="0"/>
                  </a:lnTo>
                  <a:close/>
                </a:path>
                <a:path extrusionOk="0" h="489585" w="7804784">
                  <a:moveTo>
                    <a:pt x="2507615" y="0"/>
                  </a:moveTo>
                  <a:lnTo>
                    <a:pt x="2456815" y="0"/>
                  </a:lnTo>
                  <a:lnTo>
                    <a:pt x="2456815" y="12700"/>
                  </a:lnTo>
                  <a:lnTo>
                    <a:pt x="2507615" y="12700"/>
                  </a:lnTo>
                  <a:lnTo>
                    <a:pt x="2507615" y="0"/>
                  </a:lnTo>
                  <a:close/>
                </a:path>
                <a:path extrusionOk="0" h="489585" w="7804784">
                  <a:moveTo>
                    <a:pt x="2558415" y="0"/>
                  </a:moveTo>
                  <a:lnTo>
                    <a:pt x="2545715" y="0"/>
                  </a:lnTo>
                  <a:lnTo>
                    <a:pt x="2545715" y="12700"/>
                  </a:lnTo>
                  <a:lnTo>
                    <a:pt x="2558415" y="12700"/>
                  </a:lnTo>
                  <a:lnTo>
                    <a:pt x="2558415" y="0"/>
                  </a:lnTo>
                  <a:close/>
                </a:path>
                <a:path extrusionOk="0" h="489585" w="7804784">
                  <a:moveTo>
                    <a:pt x="2647315" y="0"/>
                  </a:moveTo>
                  <a:lnTo>
                    <a:pt x="2596515" y="0"/>
                  </a:lnTo>
                  <a:lnTo>
                    <a:pt x="2596515" y="12700"/>
                  </a:lnTo>
                  <a:lnTo>
                    <a:pt x="2647315" y="12700"/>
                  </a:lnTo>
                  <a:lnTo>
                    <a:pt x="2647315" y="0"/>
                  </a:lnTo>
                  <a:close/>
                </a:path>
                <a:path extrusionOk="0" h="489585" w="7804784">
                  <a:moveTo>
                    <a:pt x="2698115" y="0"/>
                  </a:moveTo>
                  <a:lnTo>
                    <a:pt x="2685415" y="0"/>
                  </a:lnTo>
                  <a:lnTo>
                    <a:pt x="2685415" y="12700"/>
                  </a:lnTo>
                  <a:lnTo>
                    <a:pt x="2698115" y="12700"/>
                  </a:lnTo>
                  <a:lnTo>
                    <a:pt x="2698115" y="0"/>
                  </a:lnTo>
                  <a:close/>
                </a:path>
                <a:path extrusionOk="0" h="489585" w="7804784">
                  <a:moveTo>
                    <a:pt x="2787015" y="0"/>
                  </a:moveTo>
                  <a:lnTo>
                    <a:pt x="2736215" y="0"/>
                  </a:lnTo>
                  <a:lnTo>
                    <a:pt x="2736215" y="12700"/>
                  </a:lnTo>
                  <a:lnTo>
                    <a:pt x="2787015" y="12700"/>
                  </a:lnTo>
                  <a:lnTo>
                    <a:pt x="2787015" y="0"/>
                  </a:lnTo>
                  <a:close/>
                </a:path>
                <a:path extrusionOk="0" h="489585" w="7804784">
                  <a:moveTo>
                    <a:pt x="2837815" y="0"/>
                  </a:moveTo>
                  <a:lnTo>
                    <a:pt x="2825115" y="0"/>
                  </a:lnTo>
                  <a:lnTo>
                    <a:pt x="2825115" y="12700"/>
                  </a:lnTo>
                  <a:lnTo>
                    <a:pt x="2837815" y="12700"/>
                  </a:lnTo>
                  <a:lnTo>
                    <a:pt x="2837815" y="0"/>
                  </a:lnTo>
                  <a:close/>
                </a:path>
                <a:path extrusionOk="0" h="489585" w="7804784">
                  <a:moveTo>
                    <a:pt x="2926715" y="0"/>
                  </a:moveTo>
                  <a:lnTo>
                    <a:pt x="2875915" y="0"/>
                  </a:lnTo>
                  <a:lnTo>
                    <a:pt x="2875915" y="12700"/>
                  </a:lnTo>
                  <a:lnTo>
                    <a:pt x="2926715" y="12700"/>
                  </a:lnTo>
                  <a:lnTo>
                    <a:pt x="2926715" y="0"/>
                  </a:lnTo>
                  <a:close/>
                </a:path>
                <a:path extrusionOk="0" h="489585" w="7804784">
                  <a:moveTo>
                    <a:pt x="2977515" y="0"/>
                  </a:moveTo>
                  <a:lnTo>
                    <a:pt x="2964815" y="0"/>
                  </a:lnTo>
                  <a:lnTo>
                    <a:pt x="2964815" y="12700"/>
                  </a:lnTo>
                  <a:lnTo>
                    <a:pt x="2977515" y="12700"/>
                  </a:lnTo>
                  <a:lnTo>
                    <a:pt x="2977515" y="0"/>
                  </a:lnTo>
                  <a:close/>
                </a:path>
                <a:path extrusionOk="0" h="489585" w="7804784">
                  <a:moveTo>
                    <a:pt x="3066415" y="0"/>
                  </a:moveTo>
                  <a:lnTo>
                    <a:pt x="3015615" y="0"/>
                  </a:lnTo>
                  <a:lnTo>
                    <a:pt x="3015615" y="12700"/>
                  </a:lnTo>
                  <a:lnTo>
                    <a:pt x="3066415" y="12700"/>
                  </a:lnTo>
                  <a:lnTo>
                    <a:pt x="3066415" y="0"/>
                  </a:lnTo>
                  <a:close/>
                </a:path>
                <a:path extrusionOk="0" h="489585" w="7804784">
                  <a:moveTo>
                    <a:pt x="3117215" y="0"/>
                  </a:moveTo>
                  <a:lnTo>
                    <a:pt x="3104515" y="0"/>
                  </a:lnTo>
                  <a:lnTo>
                    <a:pt x="3104515" y="12700"/>
                  </a:lnTo>
                  <a:lnTo>
                    <a:pt x="3117215" y="12700"/>
                  </a:lnTo>
                  <a:lnTo>
                    <a:pt x="3117215" y="0"/>
                  </a:lnTo>
                  <a:close/>
                </a:path>
                <a:path extrusionOk="0" h="489585" w="7804784">
                  <a:moveTo>
                    <a:pt x="3206115" y="0"/>
                  </a:moveTo>
                  <a:lnTo>
                    <a:pt x="3155315" y="0"/>
                  </a:lnTo>
                  <a:lnTo>
                    <a:pt x="3155315" y="12700"/>
                  </a:lnTo>
                  <a:lnTo>
                    <a:pt x="3206115" y="12700"/>
                  </a:lnTo>
                  <a:lnTo>
                    <a:pt x="3206115" y="0"/>
                  </a:lnTo>
                  <a:close/>
                </a:path>
                <a:path extrusionOk="0" h="489585" w="7804784">
                  <a:moveTo>
                    <a:pt x="3256915" y="0"/>
                  </a:moveTo>
                  <a:lnTo>
                    <a:pt x="3244215" y="0"/>
                  </a:lnTo>
                  <a:lnTo>
                    <a:pt x="3244215" y="12700"/>
                  </a:lnTo>
                  <a:lnTo>
                    <a:pt x="3256915" y="12700"/>
                  </a:lnTo>
                  <a:lnTo>
                    <a:pt x="3256915" y="0"/>
                  </a:lnTo>
                  <a:close/>
                </a:path>
                <a:path extrusionOk="0" h="489585" w="7804784">
                  <a:moveTo>
                    <a:pt x="3345815" y="0"/>
                  </a:moveTo>
                  <a:lnTo>
                    <a:pt x="3295015" y="0"/>
                  </a:lnTo>
                  <a:lnTo>
                    <a:pt x="3295015" y="12700"/>
                  </a:lnTo>
                  <a:lnTo>
                    <a:pt x="3345815" y="12700"/>
                  </a:lnTo>
                  <a:lnTo>
                    <a:pt x="3345815" y="0"/>
                  </a:lnTo>
                  <a:close/>
                </a:path>
                <a:path extrusionOk="0" h="489585" w="7804784">
                  <a:moveTo>
                    <a:pt x="3396615" y="0"/>
                  </a:moveTo>
                  <a:lnTo>
                    <a:pt x="3383915" y="0"/>
                  </a:lnTo>
                  <a:lnTo>
                    <a:pt x="3383915" y="12700"/>
                  </a:lnTo>
                  <a:lnTo>
                    <a:pt x="3396615" y="12700"/>
                  </a:lnTo>
                  <a:lnTo>
                    <a:pt x="3396615" y="0"/>
                  </a:lnTo>
                  <a:close/>
                </a:path>
                <a:path extrusionOk="0" h="489585" w="7804784">
                  <a:moveTo>
                    <a:pt x="3485515" y="0"/>
                  </a:moveTo>
                  <a:lnTo>
                    <a:pt x="3434715" y="0"/>
                  </a:lnTo>
                  <a:lnTo>
                    <a:pt x="3434715" y="12700"/>
                  </a:lnTo>
                  <a:lnTo>
                    <a:pt x="3485515" y="12700"/>
                  </a:lnTo>
                  <a:lnTo>
                    <a:pt x="3485515" y="0"/>
                  </a:lnTo>
                  <a:close/>
                </a:path>
                <a:path extrusionOk="0" h="489585" w="7804784">
                  <a:moveTo>
                    <a:pt x="3536315" y="0"/>
                  </a:moveTo>
                  <a:lnTo>
                    <a:pt x="3523615" y="0"/>
                  </a:lnTo>
                  <a:lnTo>
                    <a:pt x="3523615" y="12700"/>
                  </a:lnTo>
                  <a:lnTo>
                    <a:pt x="3536315" y="12700"/>
                  </a:lnTo>
                  <a:lnTo>
                    <a:pt x="3536315" y="0"/>
                  </a:lnTo>
                  <a:close/>
                </a:path>
                <a:path extrusionOk="0" h="489585" w="7804784">
                  <a:moveTo>
                    <a:pt x="3625215" y="0"/>
                  </a:moveTo>
                  <a:lnTo>
                    <a:pt x="3574415" y="0"/>
                  </a:lnTo>
                  <a:lnTo>
                    <a:pt x="3574415" y="12700"/>
                  </a:lnTo>
                  <a:lnTo>
                    <a:pt x="3625215" y="12700"/>
                  </a:lnTo>
                  <a:lnTo>
                    <a:pt x="3625215" y="0"/>
                  </a:lnTo>
                  <a:close/>
                </a:path>
                <a:path extrusionOk="0" h="489585" w="7804784">
                  <a:moveTo>
                    <a:pt x="3676015" y="0"/>
                  </a:moveTo>
                  <a:lnTo>
                    <a:pt x="3663315" y="0"/>
                  </a:lnTo>
                  <a:lnTo>
                    <a:pt x="3663315" y="12700"/>
                  </a:lnTo>
                  <a:lnTo>
                    <a:pt x="3676015" y="12700"/>
                  </a:lnTo>
                  <a:lnTo>
                    <a:pt x="3676015" y="0"/>
                  </a:lnTo>
                  <a:close/>
                </a:path>
                <a:path extrusionOk="0" h="489585" w="7804784">
                  <a:moveTo>
                    <a:pt x="3764915" y="0"/>
                  </a:moveTo>
                  <a:lnTo>
                    <a:pt x="3714115" y="0"/>
                  </a:lnTo>
                  <a:lnTo>
                    <a:pt x="3714115" y="12700"/>
                  </a:lnTo>
                  <a:lnTo>
                    <a:pt x="3764915" y="12700"/>
                  </a:lnTo>
                  <a:lnTo>
                    <a:pt x="3764915" y="0"/>
                  </a:lnTo>
                  <a:close/>
                </a:path>
                <a:path extrusionOk="0" h="489585" w="7804784">
                  <a:moveTo>
                    <a:pt x="3815715" y="0"/>
                  </a:moveTo>
                  <a:lnTo>
                    <a:pt x="3803015" y="0"/>
                  </a:lnTo>
                  <a:lnTo>
                    <a:pt x="3803015" y="12700"/>
                  </a:lnTo>
                  <a:lnTo>
                    <a:pt x="3815715" y="12700"/>
                  </a:lnTo>
                  <a:lnTo>
                    <a:pt x="3815715" y="0"/>
                  </a:lnTo>
                  <a:close/>
                </a:path>
                <a:path extrusionOk="0" h="489585" w="7804784">
                  <a:moveTo>
                    <a:pt x="3904615" y="0"/>
                  </a:moveTo>
                  <a:lnTo>
                    <a:pt x="3853815" y="0"/>
                  </a:lnTo>
                  <a:lnTo>
                    <a:pt x="3853815" y="12700"/>
                  </a:lnTo>
                  <a:lnTo>
                    <a:pt x="3904615" y="12700"/>
                  </a:lnTo>
                  <a:lnTo>
                    <a:pt x="3904615" y="0"/>
                  </a:lnTo>
                  <a:close/>
                </a:path>
                <a:path extrusionOk="0" h="489585" w="7804784">
                  <a:moveTo>
                    <a:pt x="3955415" y="0"/>
                  </a:moveTo>
                  <a:lnTo>
                    <a:pt x="3942715" y="0"/>
                  </a:lnTo>
                  <a:lnTo>
                    <a:pt x="3942715" y="12700"/>
                  </a:lnTo>
                  <a:lnTo>
                    <a:pt x="3955415" y="12700"/>
                  </a:lnTo>
                  <a:lnTo>
                    <a:pt x="3955415" y="0"/>
                  </a:lnTo>
                  <a:close/>
                </a:path>
                <a:path extrusionOk="0" h="489585" w="7804784">
                  <a:moveTo>
                    <a:pt x="4044315" y="0"/>
                  </a:moveTo>
                  <a:lnTo>
                    <a:pt x="3993515" y="0"/>
                  </a:lnTo>
                  <a:lnTo>
                    <a:pt x="3993515" y="12700"/>
                  </a:lnTo>
                  <a:lnTo>
                    <a:pt x="4044315" y="12700"/>
                  </a:lnTo>
                  <a:lnTo>
                    <a:pt x="4044315" y="0"/>
                  </a:lnTo>
                  <a:close/>
                </a:path>
                <a:path extrusionOk="0" h="489585" w="7804784">
                  <a:moveTo>
                    <a:pt x="4095115" y="0"/>
                  </a:moveTo>
                  <a:lnTo>
                    <a:pt x="4082415" y="0"/>
                  </a:lnTo>
                  <a:lnTo>
                    <a:pt x="4082415" y="12700"/>
                  </a:lnTo>
                  <a:lnTo>
                    <a:pt x="4095115" y="12700"/>
                  </a:lnTo>
                  <a:lnTo>
                    <a:pt x="4095115" y="0"/>
                  </a:lnTo>
                  <a:close/>
                </a:path>
                <a:path extrusionOk="0" h="489585" w="7804784">
                  <a:moveTo>
                    <a:pt x="4184015" y="0"/>
                  </a:moveTo>
                  <a:lnTo>
                    <a:pt x="4133215" y="0"/>
                  </a:lnTo>
                  <a:lnTo>
                    <a:pt x="4133215" y="12700"/>
                  </a:lnTo>
                  <a:lnTo>
                    <a:pt x="4184015" y="12700"/>
                  </a:lnTo>
                  <a:lnTo>
                    <a:pt x="4184015" y="0"/>
                  </a:lnTo>
                  <a:close/>
                </a:path>
                <a:path extrusionOk="0" h="489585" w="7804784">
                  <a:moveTo>
                    <a:pt x="4234815" y="0"/>
                  </a:moveTo>
                  <a:lnTo>
                    <a:pt x="4222115" y="0"/>
                  </a:lnTo>
                  <a:lnTo>
                    <a:pt x="4222115" y="12700"/>
                  </a:lnTo>
                  <a:lnTo>
                    <a:pt x="4234815" y="12700"/>
                  </a:lnTo>
                  <a:lnTo>
                    <a:pt x="4234815" y="0"/>
                  </a:lnTo>
                  <a:close/>
                </a:path>
                <a:path extrusionOk="0" h="489585" w="7804784">
                  <a:moveTo>
                    <a:pt x="4323715" y="0"/>
                  </a:moveTo>
                  <a:lnTo>
                    <a:pt x="4272915" y="0"/>
                  </a:lnTo>
                  <a:lnTo>
                    <a:pt x="4272915" y="12700"/>
                  </a:lnTo>
                  <a:lnTo>
                    <a:pt x="4323715" y="12700"/>
                  </a:lnTo>
                  <a:lnTo>
                    <a:pt x="4323715" y="0"/>
                  </a:lnTo>
                  <a:close/>
                </a:path>
                <a:path extrusionOk="0" h="489585" w="7804784">
                  <a:moveTo>
                    <a:pt x="4374515" y="0"/>
                  </a:moveTo>
                  <a:lnTo>
                    <a:pt x="4361815" y="0"/>
                  </a:lnTo>
                  <a:lnTo>
                    <a:pt x="4361815" y="12700"/>
                  </a:lnTo>
                  <a:lnTo>
                    <a:pt x="4374515" y="12700"/>
                  </a:lnTo>
                  <a:lnTo>
                    <a:pt x="4374515" y="0"/>
                  </a:lnTo>
                  <a:close/>
                </a:path>
                <a:path extrusionOk="0" h="489585" w="7804784">
                  <a:moveTo>
                    <a:pt x="4463415" y="0"/>
                  </a:moveTo>
                  <a:lnTo>
                    <a:pt x="4412615" y="0"/>
                  </a:lnTo>
                  <a:lnTo>
                    <a:pt x="4412615" y="12700"/>
                  </a:lnTo>
                  <a:lnTo>
                    <a:pt x="4463415" y="12700"/>
                  </a:lnTo>
                  <a:lnTo>
                    <a:pt x="4463415" y="0"/>
                  </a:lnTo>
                  <a:close/>
                </a:path>
                <a:path extrusionOk="0" h="489585" w="7804784">
                  <a:moveTo>
                    <a:pt x="4514215" y="0"/>
                  </a:moveTo>
                  <a:lnTo>
                    <a:pt x="4501515" y="0"/>
                  </a:lnTo>
                  <a:lnTo>
                    <a:pt x="4501515" y="12700"/>
                  </a:lnTo>
                  <a:lnTo>
                    <a:pt x="4514215" y="12700"/>
                  </a:lnTo>
                  <a:lnTo>
                    <a:pt x="4514215" y="0"/>
                  </a:lnTo>
                  <a:close/>
                </a:path>
                <a:path extrusionOk="0" h="489585" w="7804784">
                  <a:moveTo>
                    <a:pt x="4603115" y="0"/>
                  </a:moveTo>
                  <a:lnTo>
                    <a:pt x="4552315" y="0"/>
                  </a:lnTo>
                  <a:lnTo>
                    <a:pt x="4552315" y="12700"/>
                  </a:lnTo>
                  <a:lnTo>
                    <a:pt x="4603115" y="12700"/>
                  </a:lnTo>
                  <a:lnTo>
                    <a:pt x="4603115" y="0"/>
                  </a:lnTo>
                  <a:close/>
                </a:path>
                <a:path extrusionOk="0" h="489585" w="7804784">
                  <a:moveTo>
                    <a:pt x="4653915" y="0"/>
                  </a:moveTo>
                  <a:lnTo>
                    <a:pt x="4641215" y="0"/>
                  </a:lnTo>
                  <a:lnTo>
                    <a:pt x="4641215" y="12700"/>
                  </a:lnTo>
                  <a:lnTo>
                    <a:pt x="4653915" y="12700"/>
                  </a:lnTo>
                  <a:lnTo>
                    <a:pt x="4653915" y="0"/>
                  </a:lnTo>
                  <a:close/>
                </a:path>
                <a:path extrusionOk="0" h="489585" w="7804784">
                  <a:moveTo>
                    <a:pt x="4742815" y="0"/>
                  </a:moveTo>
                  <a:lnTo>
                    <a:pt x="4692015" y="0"/>
                  </a:lnTo>
                  <a:lnTo>
                    <a:pt x="4692015" y="12700"/>
                  </a:lnTo>
                  <a:lnTo>
                    <a:pt x="4742815" y="12700"/>
                  </a:lnTo>
                  <a:lnTo>
                    <a:pt x="4742815" y="0"/>
                  </a:lnTo>
                  <a:close/>
                </a:path>
                <a:path extrusionOk="0" h="489585" w="7804784">
                  <a:moveTo>
                    <a:pt x="4793615" y="0"/>
                  </a:moveTo>
                  <a:lnTo>
                    <a:pt x="4780915" y="0"/>
                  </a:lnTo>
                  <a:lnTo>
                    <a:pt x="4780915" y="12700"/>
                  </a:lnTo>
                  <a:lnTo>
                    <a:pt x="4793615" y="12700"/>
                  </a:lnTo>
                  <a:lnTo>
                    <a:pt x="4793615" y="0"/>
                  </a:lnTo>
                  <a:close/>
                </a:path>
                <a:path extrusionOk="0" h="489585" w="7804784">
                  <a:moveTo>
                    <a:pt x="4882515" y="0"/>
                  </a:moveTo>
                  <a:lnTo>
                    <a:pt x="4831715" y="0"/>
                  </a:lnTo>
                  <a:lnTo>
                    <a:pt x="4831715" y="12700"/>
                  </a:lnTo>
                  <a:lnTo>
                    <a:pt x="4882515" y="12700"/>
                  </a:lnTo>
                  <a:lnTo>
                    <a:pt x="4882515" y="0"/>
                  </a:lnTo>
                  <a:close/>
                </a:path>
                <a:path extrusionOk="0" h="489585" w="7804784">
                  <a:moveTo>
                    <a:pt x="4933315" y="0"/>
                  </a:moveTo>
                  <a:lnTo>
                    <a:pt x="4920615" y="0"/>
                  </a:lnTo>
                  <a:lnTo>
                    <a:pt x="4920615" y="12700"/>
                  </a:lnTo>
                  <a:lnTo>
                    <a:pt x="4933315" y="12700"/>
                  </a:lnTo>
                  <a:lnTo>
                    <a:pt x="4933315" y="0"/>
                  </a:lnTo>
                  <a:close/>
                </a:path>
                <a:path extrusionOk="0" h="489585" w="7804784">
                  <a:moveTo>
                    <a:pt x="5022215" y="0"/>
                  </a:moveTo>
                  <a:lnTo>
                    <a:pt x="4971415" y="0"/>
                  </a:lnTo>
                  <a:lnTo>
                    <a:pt x="4971415" y="12700"/>
                  </a:lnTo>
                  <a:lnTo>
                    <a:pt x="5022215" y="12700"/>
                  </a:lnTo>
                  <a:lnTo>
                    <a:pt x="5022215" y="0"/>
                  </a:lnTo>
                  <a:close/>
                </a:path>
                <a:path extrusionOk="0" h="489585" w="7804784">
                  <a:moveTo>
                    <a:pt x="5073015" y="0"/>
                  </a:moveTo>
                  <a:lnTo>
                    <a:pt x="5060315" y="0"/>
                  </a:lnTo>
                  <a:lnTo>
                    <a:pt x="5060315" y="12700"/>
                  </a:lnTo>
                  <a:lnTo>
                    <a:pt x="5073015" y="12700"/>
                  </a:lnTo>
                  <a:lnTo>
                    <a:pt x="5073015" y="0"/>
                  </a:lnTo>
                  <a:close/>
                </a:path>
                <a:path extrusionOk="0" h="489585" w="7804784">
                  <a:moveTo>
                    <a:pt x="5161915" y="0"/>
                  </a:moveTo>
                  <a:lnTo>
                    <a:pt x="5111115" y="0"/>
                  </a:lnTo>
                  <a:lnTo>
                    <a:pt x="5111115" y="12700"/>
                  </a:lnTo>
                  <a:lnTo>
                    <a:pt x="5161915" y="12700"/>
                  </a:lnTo>
                  <a:lnTo>
                    <a:pt x="5161915" y="0"/>
                  </a:lnTo>
                  <a:close/>
                </a:path>
                <a:path extrusionOk="0" h="489585" w="7804784">
                  <a:moveTo>
                    <a:pt x="5212715" y="0"/>
                  </a:moveTo>
                  <a:lnTo>
                    <a:pt x="5200015" y="0"/>
                  </a:lnTo>
                  <a:lnTo>
                    <a:pt x="5200015" y="12700"/>
                  </a:lnTo>
                  <a:lnTo>
                    <a:pt x="5212715" y="12700"/>
                  </a:lnTo>
                  <a:lnTo>
                    <a:pt x="5212715" y="0"/>
                  </a:lnTo>
                  <a:close/>
                </a:path>
                <a:path extrusionOk="0" h="489585" w="7804784">
                  <a:moveTo>
                    <a:pt x="5301615" y="0"/>
                  </a:moveTo>
                  <a:lnTo>
                    <a:pt x="5250815" y="0"/>
                  </a:lnTo>
                  <a:lnTo>
                    <a:pt x="5250815" y="12700"/>
                  </a:lnTo>
                  <a:lnTo>
                    <a:pt x="5301615" y="12700"/>
                  </a:lnTo>
                  <a:lnTo>
                    <a:pt x="5301615" y="0"/>
                  </a:lnTo>
                  <a:close/>
                </a:path>
                <a:path extrusionOk="0" h="489585" w="7804784">
                  <a:moveTo>
                    <a:pt x="5352415" y="0"/>
                  </a:moveTo>
                  <a:lnTo>
                    <a:pt x="5339715" y="0"/>
                  </a:lnTo>
                  <a:lnTo>
                    <a:pt x="5339715" y="12700"/>
                  </a:lnTo>
                  <a:lnTo>
                    <a:pt x="5352415" y="12700"/>
                  </a:lnTo>
                  <a:lnTo>
                    <a:pt x="5352415" y="0"/>
                  </a:lnTo>
                  <a:close/>
                </a:path>
                <a:path extrusionOk="0" h="489585" w="7804784">
                  <a:moveTo>
                    <a:pt x="5441315" y="0"/>
                  </a:moveTo>
                  <a:lnTo>
                    <a:pt x="5390515" y="0"/>
                  </a:lnTo>
                  <a:lnTo>
                    <a:pt x="5390515" y="12700"/>
                  </a:lnTo>
                  <a:lnTo>
                    <a:pt x="5441315" y="12700"/>
                  </a:lnTo>
                  <a:lnTo>
                    <a:pt x="5441315" y="0"/>
                  </a:lnTo>
                  <a:close/>
                </a:path>
                <a:path extrusionOk="0" h="489585" w="7804784">
                  <a:moveTo>
                    <a:pt x="5492115" y="0"/>
                  </a:moveTo>
                  <a:lnTo>
                    <a:pt x="5479415" y="0"/>
                  </a:lnTo>
                  <a:lnTo>
                    <a:pt x="5479415" y="12700"/>
                  </a:lnTo>
                  <a:lnTo>
                    <a:pt x="5492115" y="12700"/>
                  </a:lnTo>
                  <a:lnTo>
                    <a:pt x="5492115" y="0"/>
                  </a:lnTo>
                  <a:close/>
                </a:path>
                <a:path extrusionOk="0" h="489585" w="7804784">
                  <a:moveTo>
                    <a:pt x="5581015" y="0"/>
                  </a:moveTo>
                  <a:lnTo>
                    <a:pt x="5530215" y="0"/>
                  </a:lnTo>
                  <a:lnTo>
                    <a:pt x="5530215" y="12700"/>
                  </a:lnTo>
                  <a:lnTo>
                    <a:pt x="5581015" y="12700"/>
                  </a:lnTo>
                  <a:lnTo>
                    <a:pt x="5581015" y="0"/>
                  </a:lnTo>
                  <a:close/>
                </a:path>
                <a:path extrusionOk="0" h="489585" w="7804784">
                  <a:moveTo>
                    <a:pt x="5631815" y="0"/>
                  </a:moveTo>
                  <a:lnTo>
                    <a:pt x="5619115" y="0"/>
                  </a:lnTo>
                  <a:lnTo>
                    <a:pt x="5619115" y="12700"/>
                  </a:lnTo>
                  <a:lnTo>
                    <a:pt x="5631815" y="12700"/>
                  </a:lnTo>
                  <a:lnTo>
                    <a:pt x="5631815" y="0"/>
                  </a:lnTo>
                  <a:close/>
                </a:path>
                <a:path extrusionOk="0" h="489585" w="7804784">
                  <a:moveTo>
                    <a:pt x="5720715" y="0"/>
                  </a:moveTo>
                  <a:lnTo>
                    <a:pt x="5669915" y="0"/>
                  </a:lnTo>
                  <a:lnTo>
                    <a:pt x="5669915" y="12700"/>
                  </a:lnTo>
                  <a:lnTo>
                    <a:pt x="5720715" y="12700"/>
                  </a:lnTo>
                  <a:lnTo>
                    <a:pt x="5720715" y="0"/>
                  </a:lnTo>
                  <a:close/>
                </a:path>
                <a:path extrusionOk="0" h="489585" w="7804784">
                  <a:moveTo>
                    <a:pt x="5771515" y="0"/>
                  </a:moveTo>
                  <a:lnTo>
                    <a:pt x="5758815" y="0"/>
                  </a:lnTo>
                  <a:lnTo>
                    <a:pt x="5758815" y="12700"/>
                  </a:lnTo>
                  <a:lnTo>
                    <a:pt x="5771515" y="12700"/>
                  </a:lnTo>
                  <a:lnTo>
                    <a:pt x="5771515" y="0"/>
                  </a:lnTo>
                  <a:close/>
                </a:path>
                <a:path extrusionOk="0" h="489585" w="7804784">
                  <a:moveTo>
                    <a:pt x="5860415" y="0"/>
                  </a:moveTo>
                  <a:lnTo>
                    <a:pt x="5809615" y="0"/>
                  </a:lnTo>
                  <a:lnTo>
                    <a:pt x="5809615" y="12700"/>
                  </a:lnTo>
                  <a:lnTo>
                    <a:pt x="5860415" y="12700"/>
                  </a:lnTo>
                  <a:lnTo>
                    <a:pt x="5860415" y="0"/>
                  </a:lnTo>
                  <a:close/>
                </a:path>
                <a:path extrusionOk="0" h="489585" w="7804784">
                  <a:moveTo>
                    <a:pt x="5911215" y="0"/>
                  </a:moveTo>
                  <a:lnTo>
                    <a:pt x="5898515" y="0"/>
                  </a:lnTo>
                  <a:lnTo>
                    <a:pt x="5898515" y="12700"/>
                  </a:lnTo>
                  <a:lnTo>
                    <a:pt x="5911215" y="12700"/>
                  </a:lnTo>
                  <a:lnTo>
                    <a:pt x="5911215" y="0"/>
                  </a:lnTo>
                  <a:close/>
                </a:path>
                <a:path extrusionOk="0" h="489585" w="7804784">
                  <a:moveTo>
                    <a:pt x="6000115" y="0"/>
                  </a:moveTo>
                  <a:lnTo>
                    <a:pt x="5949315" y="0"/>
                  </a:lnTo>
                  <a:lnTo>
                    <a:pt x="5949315" y="12700"/>
                  </a:lnTo>
                  <a:lnTo>
                    <a:pt x="6000115" y="12700"/>
                  </a:lnTo>
                  <a:lnTo>
                    <a:pt x="6000115" y="0"/>
                  </a:lnTo>
                  <a:close/>
                </a:path>
                <a:path extrusionOk="0" h="489585" w="7804784">
                  <a:moveTo>
                    <a:pt x="6050915" y="0"/>
                  </a:moveTo>
                  <a:lnTo>
                    <a:pt x="6038215" y="0"/>
                  </a:lnTo>
                  <a:lnTo>
                    <a:pt x="6038215" y="12700"/>
                  </a:lnTo>
                  <a:lnTo>
                    <a:pt x="6050915" y="12700"/>
                  </a:lnTo>
                  <a:lnTo>
                    <a:pt x="6050915" y="0"/>
                  </a:lnTo>
                  <a:close/>
                </a:path>
                <a:path extrusionOk="0" h="489585" w="7804784">
                  <a:moveTo>
                    <a:pt x="6139815" y="0"/>
                  </a:moveTo>
                  <a:lnTo>
                    <a:pt x="6089015" y="0"/>
                  </a:lnTo>
                  <a:lnTo>
                    <a:pt x="6089015" y="12700"/>
                  </a:lnTo>
                  <a:lnTo>
                    <a:pt x="6139815" y="12700"/>
                  </a:lnTo>
                  <a:lnTo>
                    <a:pt x="6139815" y="0"/>
                  </a:lnTo>
                  <a:close/>
                </a:path>
                <a:path extrusionOk="0" h="489585" w="7804784">
                  <a:moveTo>
                    <a:pt x="6190615" y="0"/>
                  </a:moveTo>
                  <a:lnTo>
                    <a:pt x="6177915" y="0"/>
                  </a:lnTo>
                  <a:lnTo>
                    <a:pt x="6177915" y="12700"/>
                  </a:lnTo>
                  <a:lnTo>
                    <a:pt x="6190615" y="12700"/>
                  </a:lnTo>
                  <a:lnTo>
                    <a:pt x="6190615" y="0"/>
                  </a:lnTo>
                  <a:close/>
                </a:path>
                <a:path extrusionOk="0" h="489585" w="7804784">
                  <a:moveTo>
                    <a:pt x="6279515" y="0"/>
                  </a:moveTo>
                  <a:lnTo>
                    <a:pt x="6228715" y="0"/>
                  </a:lnTo>
                  <a:lnTo>
                    <a:pt x="6228715" y="12700"/>
                  </a:lnTo>
                  <a:lnTo>
                    <a:pt x="6279515" y="12700"/>
                  </a:lnTo>
                  <a:lnTo>
                    <a:pt x="6279515" y="0"/>
                  </a:lnTo>
                  <a:close/>
                </a:path>
                <a:path extrusionOk="0" h="489585" w="7804784">
                  <a:moveTo>
                    <a:pt x="6330315" y="0"/>
                  </a:moveTo>
                  <a:lnTo>
                    <a:pt x="6317615" y="0"/>
                  </a:lnTo>
                  <a:lnTo>
                    <a:pt x="6317615" y="12700"/>
                  </a:lnTo>
                  <a:lnTo>
                    <a:pt x="6330315" y="12700"/>
                  </a:lnTo>
                  <a:lnTo>
                    <a:pt x="6330315" y="0"/>
                  </a:lnTo>
                  <a:close/>
                </a:path>
                <a:path extrusionOk="0" h="489585" w="7804784">
                  <a:moveTo>
                    <a:pt x="6419215" y="0"/>
                  </a:moveTo>
                  <a:lnTo>
                    <a:pt x="6368415" y="0"/>
                  </a:lnTo>
                  <a:lnTo>
                    <a:pt x="6368415" y="12700"/>
                  </a:lnTo>
                  <a:lnTo>
                    <a:pt x="6419215" y="12700"/>
                  </a:lnTo>
                  <a:lnTo>
                    <a:pt x="6419215" y="0"/>
                  </a:lnTo>
                  <a:close/>
                </a:path>
                <a:path extrusionOk="0" h="489585" w="7804784">
                  <a:moveTo>
                    <a:pt x="6470015" y="0"/>
                  </a:moveTo>
                  <a:lnTo>
                    <a:pt x="6457315" y="0"/>
                  </a:lnTo>
                  <a:lnTo>
                    <a:pt x="6457315" y="12700"/>
                  </a:lnTo>
                  <a:lnTo>
                    <a:pt x="6470015" y="12700"/>
                  </a:lnTo>
                  <a:lnTo>
                    <a:pt x="6470015" y="0"/>
                  </a:lnTo>
                  <a:close/>
                </a:path>
                <a:path extrusionOk="0" h="489585" w="7804784">
                  <a:moveTo>
                    <a:pt x="6558915" y="0"/>
                  </a:moveTo>
                  <a:lnTo>
                    <a:pt x="6508115" y="0"/>
                  </a:lnTo>
                  <a:lnTo>
                    <a:pt x="6508115" y="12700"/>
                  </a:lnTo>
                  <a:lnTo>
                    <a:pt x="6558915" y="12700"/>
                  </a:lnTo>
                  <a:lnTo>
                    <a:pt x="6558915" y="0"/>
                  </a:lnTo>
                  <a:close/>
                </a:path>
                <a:path extrusionOk="0" h="489585" w="7804784">
                  <a:moveTo>
                    <a:pt x="6609715" y="0"/>
                  </a:moveTo>
                  <a:lnTo>
                    <a:pt x="6597015" y="0"/>
                  </a:lnTo>
                  <a:lnTo>
                    <a:pt x="6597015" y="12700"/>
                  </a:lnTo>
                  <a:lnTo>
                    <a:pt x="6609715" y="12700"/>
                  </a:lnTo>
                  <a:lnTo>
                    <a:pt x="6609715" y="0"/>
                  </a:lnTo>
                  <a:close/>
                </a:path>
                <a:path extrusionOk="0" h="489585" w="7804784">
                  <a:moveTo>
                    <a:pt x="6698615" y="0"/>
                  </a:moveTo>
                  <a:lnTo>
                    <a:pt x="6647815" y="0"/>
                  </a:lnTo>
                  <a:lnTo>
                    <a:pt x="6647815" y="12700"/>
                  </a:lnTo>
                  <a:lnTo>
                    <a:pt x="6698615" y="12700"/>
                  </a:lnTo>
                  <a:lnTo>
                    <a:pt x="6698615" y="0"/>
                  </a:lnTo>
                  <a:close/>
                </a:path>
                <a:path extrusionOk="0" h="489585" w="7804784">
                  <a:moveTo>
                    <a:pt x="6749415" y="0"/>
                  </a:moveTo>
                  <a:lnTo>
                    <a:pt x="6736715" y="0"/>
                  </a:lnTo>
                  <a:lnTo>
                    <a:pt x="6736715" y="12700"/>
                  </a:lnTo>
                  <a:lnTo>
                    <a:pt x="6749415" y="12700"/>
                  </a:lnTo>
                  <a:lnTo>
                    <a:pt x="6749415" y="0"/>
                  </a:lnTo>
                  <a:close/>
                </a:path>
                <a:path extrusionOk="0" h="489585" w="7804784">
                  <a:moveTo>
                    <a:pt x="6838315" y="0"/>
                  </a:moveTo>
                  <a:lnTo>
                    <a:pt x="6787515" y="0"/>
                  </a:lnTo>
                  <a:lnTo>
                    <a:pt x="6787515" y="12700"/>
                  </a:lnTo>
                  <a:lnTo>
                    <a:pt x="6838315" y="12700"/>
                  </a:lnTo>
                  <a:lnTo>
                    <a:pt x="6838315" y="0"/>
                  </a:lnTo>
                  <a:close/>
                </a:path>
                <a:path extrusionOk="0" h="489585" w="7804784">
                  <a:moveTo>
                    <a:pt x="6889115" y="0"/>
                  </a:moveTo>
                  <a:lnTo>
                    <a:pt x="6876415" y="0"/>
                  </a:lnTo>
                  <a:lnTo>
                    <a:pt x="6876415" y="12700"/>
                  </a:lnTo>
                  <a:lnTo>
                    <a:pt x="6889115" y="12700"/>
                  </a:lnTo>
                  <a:lnTo>
                    <a:pt x="6889115" y="0"/>
                  </a:lnTo>
                  <a:close/>
                </a:path>
                <a:path extrusionOk="0" h="489585" w="7804784">
                  <a:moveTo>
                    <a:pt x="6978015" y="0"/>
                  </a:moveTo>
                  <a:lnTo>
                    <a:pt x="6927215" y="0"/>
                  </a:lnTo>
                  <a:lnTo>
                    <a:pt x="6927215" y="12700"/>
                  </a:lnTo>
                  <a:lnTo>
                    <a:pt x="6978015" y="12700"/>
                  </a:lnTo>
                  <a:lnTo>
                    <a:pt x="6978015" y="0"/>
                  </a:lnTo>
                  <a:close/>
                </a:path>
                <a:path extrusionOk="0" h="489585" w="7804784">
                  <a:moveTo>
                    <a:pt x="7028815" y="0"/>
                  </a:moveTo>
                  <a:lnTo>
                    <a:pt x="7016115" y="0"/>
                  </a:lnTo>
                  <a:lnTo>
                    <a:pt x="7016115" y="12700"/>
                  </a:lnTo>
                  <a:lnTo>
                    <a:pt x="7028815" y="12700"/>
                  </a:lnTo>
                  <a:lnTo>
                    <a:pt x="7028815" y="0"/>
                  </a:lnTo>
                  <a:close/>
                </a:path>
                <a:path extrusionOk="0" h="489585" w="7804784">
                  <a:moveTo>
                    <a:pt x="7117715" y="0"/>
                  </a:moveTo>
                  <a:lnTo>
                    <a:pt x="7066915" y="0"/>
                  </a:lnTo>
                  <a:lnTo>
                    <a:pt x="7066915" y="12700"/>
                  </a:lnTo>
                  <a:lnTo>
                    <a:pt x="7117715" y="12700"/>
                  </a:lnTo>
                  <a:lnTo>
                    <a:pt x="7117715" y="0"/>
                  </a:lnTo>
                  <a:close/>
                </a:path>
                <a:path extrusionOk="0" h="489585" w="7804784">
                  <a:moveTo>
                    <a:pt x="7168515" y="0"/>
                  </a:moveTo>
                  <a:lnTo>
                    <a:pt x="7155815" y="0"/>
                  </a:lnTo>
                  <a:lnTo>
                    <a:pt x="7155815" y="12700"/>
                  </a:lnTo>
                  <a:lnTo>
                    <a:pt x="7168515" y="12700"/>
                  </a:lnTo>
                  <a:lnTo>
                    <a:pt x="7168515" y="0"/>
                  </a:lnTo>
                  <a:close/>
                </a:path>
                <a:path extrusionOk="0" h="489585" w="7804784">
                  <a:moveTo>
                    <a:pt x="7257415" y="0"/>
                  </a:moveTo>
                  <a:lnTo>
                    <a:pt x="7206615" y="0"/>
                  </a:lnTo>
                  <a:lnTo>
                    <a:pt x="7206615" y="12700"/>
                  </a:lnTo>
                  <a:lnTo>
                    <a:pt x="7257415" y="12700"/>
                  </a:lnTo>
                  <a:lnTo>
                    <a:pt x="7257415" y="0"/>
                  </a:lnTo>
                  <a:close/>
                </a:path>
                <a:path extrusionOk="0" h="489585" w="7804784">
                  <a:moveTo>
                    <a:pt x="7308215" y="0"/>
                  </a:moveTo>
                  <a:lnTo>
                    <a:pt x="7295515" y="0"/>
                  </a:lnTo>
                  <a:lnTo>
                    <a:pt x="7295515" y="12700"/>
                  </a:lnTo>
                  <a:lnTo>
                    <a:pt x="7308215" y="12700"/>
                  </a:lnTo>
                  <a:lnTo>
                    <a:pt x="7308215" y="0"/>
                  </a:lnTo>
                  <a:close/>
                </a:path>
                <a:path extrusionOk="0" h="489585" w="7804784">
                  <a:moveTo>
                    <a:pt x="7397115" y="0"/>
                  </a:moveTo>
                  <a:lnTo>
                    <a:pt x="7346315" y="0"/>
                  </a:lnTo>
                  <a:lnTo>
                    <a:pt x="7346315" y="12700"/>
                  </a:lnTo>
                  <a:lnTo>
                    <a:pt x="7397115" y="12700"/>
                  </a:lnTo>
                  <a:lnTo>
                    <a:pt x="7397115" y="0"/>
                  </a:lnTo>
                  <a:close/>
                </a:path>
                <a:path extrusionOk="0" h="489585" w="7804784">
                  <a:moveTo>
                    <a:pt x="7447915" y="0"/>
                  </a:moveTo>
                  <a:lnTo>
                    <a:pt x="7435215" y="0"/>
                  </a:lnTo>
                  <a:lnTo>
                    <a:pt x="7435215" y="12700"/>
                  </a:lnTo>
                  <a:lnTo>
                    <a:pt x="7447915" y="12700"/>
                  </a:lnTo>
                  <a:lnTo>
                    <a:pt x="7447915" y="0"/>
                  </a:lnTo>
                  <a:close/>
                </a:path>
                <a:path extrusionOk="0" h="489585" w="7804784">
                  <a:moveTo>
                    <a:pt x="7536815" y="0"/>
                  </a:moveTo>
                  <a:lnTo>
                    <a:pt x="7486015" y="0"/>
                  </a:lnTo>
                  <a:lnTo>
                    <a:pt x="7486015" y="12700"/>
                  </a:lnTo>
                  <a:lnTo>
                    <a:pt x="7536815" y="12700"/>
                  </a:lnTo>
                  <a:lnTo>
                    <a:pt x="7536815" y="0"/>
                  </a:lnTo>
                  <a:close/>
                </a:path>
                <a:path extrusionOk="0" h="489585" w="7804784">
                  <a:moveTo>
                    <a:pt x="7587615" y="0"/>
                  </a:moveTo>
                  <a:lnTo>
                    <a:pt x="7574915" y="0"/>
                  </a:lnTo>
                  <a:lnTo>
                    <a:pt x="7574915" y="12700"/>
                  </a:lnTo>
                  <a:lnTo>
                    <a:pt x="7587615" y="12700"/>
                  </a:lnTo>
                  <a:lnTo>
                    <a:pt x="7587615" y="0"/>
                  </a:lnTo>
                  <a:close/>
                </a:path>
                <a:path extrusionOk="0" h="489585" w="7804784">
                  <a:moveTo>
                    <a:pt x="7676515" y="0"/>
                  </a:moveTo>
                  <a:lnTo>
                    <a:pt x="7625715" y="0"/>
                  </a:lnTo>
                  <a:lnTo>
                    <a:pt x="7625715" y="12700"/>
                  </a:lnTo>
                  <a:lnTo>
                    <a:pt x="7676515" y="12700"/>
                  </a:lnTo>
                  <a:lnTo>
                    <a:pt x="7676515" y="0"/>
                  </a:lnTo>
                  <a:close/>
                </a:path>
                <a:path extrusionOk="0" h="489585" w="7804784">
                  <a:moveTo>
                    <a:pt x="7727315" y="0"/>
                  </a:moveTo>
                  <a:lnTo>
                    <a:pt x="7714615" y="0"/>
                  </a:lnTo>
                  <a:lnTo>
                    <a:pt x="7714615" y="12700"/>
                  </a:lnTo>
                  <a:lnTo>
                    <a:pt x="7727315" y="12700"/>
                  </a:lnTo>
                  <a:lnTo>
                    <a:pt x="7727315" y="0"/>
                  </a:lnTo>
                  <a:close/>
                </a:path>
                <a:path extrusionOk="0" h="489585" w="7804784">
                  <a:moveTo>
                    <a:pt x="7759954" y="6350"/>
                  </a:moveTo>
                  <a:lnTo>
                    <a:pt x="7759954" y="56261"/>
                  </a:lnTo>
                  <a:lnTo>
                    <a:pt x="7772654" y="56261"/>
                  </a:lnTo>
                  <a:lnTo>
                    <a:pt x="7772654" y="12700"/>
                  </a:lnTo>
                  <a:lnTo>
                    <a:pt x="7765415" y="12700"/>
                  </a:lnTo>
                  <a:lnTo>
                    <a:pt x="7765415" y="11811"/>
                  </a:lnTo>
                  <a:lnTo>
                    <a:pt x="7759954" y="6350"/>
                  </a:lnTo>
                  <a:close/>
                </a:path>
                <a:path extrusionOk="0" h="489585" w="7804784">
                  <a:moveTo>
                    <a:pt x="7765415" y="11811"/>
                  </a:moveTo>
                  <a:lnTo>
                    <a:pt x="7765415" y="12700"/>
                  </a:lnTo>
                  <a:lnTo>
                    <a:pt x="7766304" y="12700"/>
                  </a:lnTo>
                  <a:lnTo>
                    <a:pt x="7765415" y="11811"/>
                  </a:lnTo>
                  <a:close/>
                </a:path>
                <a:path extrusionOk="0" h="489585" w="7804784">
                  <a:moveTo>
                    <a:pt x="7772654" y="0"/>
                  </a:moveTo>
                  <a:lnTo>
                    <a:pt x="7765415" y="0"/>
                  </a:lnTo>
                  <a:lnTo>
                    <a:pt x="7765415" y="11811"/>
                  </a:lnTo>
                  <a:lnTo>
                    <a:pt x="7766304" y="12700"/>
                  </a:lnTo>
                  <a:lnTo>
                    <a:pt x="7772654" y="12700"/>
                  </a:lnTo>
                  <a:lnTo>
                    <a:pt x="7772654" y="0"/>
                  </a:lnTo>
                  <a:close/>
                </a:path>
                <a:path extrusionOk="0" h="489585" w="7804784">
                  <a:moveTo>
                    <a:pt x="7772654" y="94361"/>
                  </a:moveTo>
                  <a:lnTo>
                    <a:pt x="7759954" y="94361"/>
                  </a:lnTo>
                  <a:lnTo>
                    <a:pt x="7759954" y="107061"/>
                  </a:lnTo>
                  <a:lnTo>
                    <a:pt x="7772654" y="107061"/>
                  </a:lnTo>
                  <a:lnTo>
                    <a:pt x="7772654" y="94361"/>
                  </a:lnTo>
                  <a:close/>
                </a:path>
                <a:path extrusionOk="0" h="489585" w="7804784">
                  <a:moveTo>
                    <a:pt x="7772654" y="145161"/>
                  </a:moveTo>
                  <a:lnTo>
                    <a:pt x="7759954" y="145161"/>
                  </a:lnTo>
                  <a:lnTo>
                    <a:pt x="7759954" y="195961"/>
                  </a:lnTo>
                  <a:lnTo>
                    <a:pt x="7772654" y="195961"/>
                  </a:lnTo>
                  <a:lnTo>
                    <a:pt x="7772654" y="145161"/>
                  </a:lnTo>
                  <a:close/>
                </a:path>
                <a:path extrusionOk="0" h="489585" w="7804784">
                  <a:moveTo>
                    <a:pt x="7772654" y="234061"/>
                  </a:moveTo>
                  <a:lnTo>
                    <a:pt x="7759954" y="234061"/>
                  </a:lnTo>
                  <a:lnTo>
                    <a:pt x="7759954" y="246761"/>
                  </a:lnTo>
                  <a:lnTo>
                    <a:pt x="7772654" y="246761"/>
                  </a:lnTo>
                  <a:lnTo>
                    <a:pt x="7772654" y="234061"/>
                  </a:lnTo>
                  <a:close/>
                </a:path>
                <a:path extrusionOk="0" h="489585" w="7804784">
                  <a:moveTo>
                    <a:pt x="7772654" y="284861"/>
                  </a:moveTo>
                  <a:lnTo>
                    <a:pt x="7759954" y="284861"/>
                  </a:lnTo>
                  <a:lnTo>
                    <a:pt x="7759954" y="335661"/>
                  </a:lnTo>
                  <a:lnTo>
                    <a:pt x="7772654" y="335661"/>
                  </a:lnTo>
                  <a:lnTo>
                    <a:pt x="7772654" y="284861"/>
                  </a:lnTo>
                  <a:close/>
                </a:path>
                <a:path extrusionOk="0" h="489585" w="7804784">
                  <a:moveTo>
                    <a:pt x="7772654" y="373761"/>
                  </a:moveTo>
                  <a:lnTo>
                    <a:pt x="7759954" y="373761"/>
                  </a:lnTo>
                  <a:lnTo>
                    <a:pt x="7759954" y="386461"/>
                  </a:lnTo>
                  <a:lnTo>
                    <a:pt x="7772654" y="386461"/>
                  </a:lnTo>
                  <a:lnTo>
                    <a:pt x="7772654" y="373761"/>
                  </a:lnTo>
                  <a:close/>
                </a:path>
                <a:path extrusionOk="0" h="489585" w="7804784">
                  <a:moveTo>
                    <a:pt x="7804404" y="400685"/>
                  </a:moveTo>
                  <a:lnTo>
                    <a:pt x="7728204" y="400685"/>
                  </a:lnTo>
                  <a:lnTo>
                    <a:pt x="7766304" y="476885"/>
                  </a:lnTo>
                  <a:lnTo>
                    <a:pt x="7804404" y="400685"/>
                  </a:lnTo>
                  <a:close/>
                </a:path>
              </a:pathLst>
            </a:custGeom>
            <a:solidFill>
              <a:srgbClr val="BE004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3" name="Google Shape;3913;p13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7179564" y="2567940"/>
              <a:ext cx="1609344" cy="2220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4" name="Google Shape;3914;p131"/>
            <p:cNvSpPr/>
            <p:nvPr/>
          </p:nvSpPr>
          <p:spPr>
            <a:xfrm>
              <a:off x="7290815" y="2679192"/>
              <a:ext cx="1391920" cy="2002789"/>
            </a:xfrm>
            <a:custGeom>
              <a:rect b="b" l="l" r="r" t="t"/>
              <a:pathLst>
                <a:path extrusionOk="0" h="2002789" w="1391920">
                  <a:moveTo>
                    <a:pt x="0" y="2002536"/>
                  </a:moveTo>
                  <a:lnTo>
                    <a:pt x="1391412" y="2002536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2536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5" name="Google Shape;3915;p13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9520428" y="2567940"/>
              <a:ext cx="1607820" cy="2220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6" name="Google Shape;3916;p131"/>
            <p:cNvSpPr/>
            <p:nvPr/>
          </p:nvSpPr>
          <p:spPr>
            <a:xfrm>
              <a:off x="9631679" y="2679192"/>
              <a:ext cx="1390015" cy="2002789"/>
            </a:xfrm>
            <a:custGeom>
              <a:rect b="b" l="l" r="r" t="t"/>
              <a:pathLst>
                <a:path extrusionOk="0" h="2002789" w="1390015">
                  <a:moveTo>
                    <a:pt x="0" y="2002536"/>
                  </a:moveTo>
                  <a:lnTo>
                    <a:pt x="1389887" y="2002536"/>
                  </a:lnTo>
                  <a:lnTo>
                    <a:pt x="1389887" y="0"/>
                  </a:lnTo>
                  <a:lnTo>
                    <a:pt x="0" y="0"/>
                  </a:lnTo>
                  <a:lnTo>
                    <a:pt x="0" y="2002536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p13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2" name="Google Shape;3922;p132"/>
          <p:cNvGrpSpPr/>
          <p:nvPr/>
        </p:nvGrpSpPr>
        <p:grpSpPr>
          <a:xfrm>
            <a:off x="0" y="3325863"/>
            <a:ext cx="4981956" cy="3532134"/>
            <a:chOff x="0" y="3325863"/>
            <a:chExt cx="4981956" cy="3532134"/>
          </a:xfrm>
        </p:grpSpPr>
        <p:pic>
          <p:nvPicPr>
            <p:cNvPr id="3923" name="Google Shape;3923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325863"/>
              <a:ext cx="4981956" cy="3532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4" name="Google Shape;3924;p1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99716" y="4305300"/>
              <a:ext cx="2011680" cy="772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5" name="Google Shape;3925;p132"/>
            <p:cNvSpPr/>
            <p:nvPr/>
          </p:nvSpPr>
          <p:spPr>
            <a:xfrm>
              <a:off x="2404872" y="4358766"/>
              <a:ext cx="1752600" cy="617220"/>
            </a:xfrm>
            <a:custGeom>
              <a:rect b="b" l="l" r="r" t="t"/>
              <a:pathLst>
                <a:path extrusionOk="0" h="617220" w="1752600">
                  <a:moveTo>
                    <a:pt x="1727490" y="51688"/>
                  </a:moveTo>
                  <a:lnTo>
                    <a:pt x="1657603" y="92455"/>
                  </a:lnTo>
                  <a:lnTo>
                    <a:pt x="1656588" y="96265"/>
                  </a:lnTo>
                  <a:lnTo>
                    <a:pt x="1660143" y="102361"/>
                  </a:lnTo>
                  <a:lnTo>
                    <a:pt x="1663953" y="103377"/>
                  </a:lnTo>
                  <a:lnTo>
                    <a:pt x="1741709" y="58038"/>
                  </a:lnTo>
                  <a:lnTo>
                    <a:pt x="1740027" y="58038"/>
                  </a:lnTo>
                  <a:lnTo>
                    <a:pt x="1740027" y="57149"/>
                  </a:lnTo>
                  <a:lnTo>
                    <a:pt x="1736852" y="57149"/>
                  </a:lnTo>
                  <a:lnTo>
                    <a:pt x="1727490" y="51688"/>
                  </a:lnTo>
                  <a:close/>
                </a:path>
                <a:path extrusionOk="0" h="617220" w="1752600">
                  <a:moveTo>
                    <a:pt x="1716604" y="45338"/>
                  </a:moveTo>
                  <a:lnTo>
                    <a:pt x="1689227" y="45338"/>
                  </a:lnTo>
                  <a:lnTo>
                    <a:pt x="1689227" y="58038"/>
                  </a:lnTo>
                  <a:lnTo>
                    <a:pt x="1716604" y="58038"/>
                  </a:lnTo>
                  <a:lnTo>
                    <a:pt x="1727490" y="51688"/>
                  </a:lnTo>
                  <a:lnTo>
                    <a:pt x="1716604" y="45338"/>
                  </a:lnTo>
                  <a:close/>
                </a:path>
                <a:path extrusionOk="0" h="617220" w="1752600">
                  <a:moveTo>
                    <a:pt x="1741709" y="45338"/>
                  </a:moveTo>
                  <a:lnTo>
                    <a:pt x="1740027" y="45338"/>
                  </a:lnTo>
                  <a:lnTo>
                    <a:pt x="1740027" y="58038"/>
                  </a:lnTo>
                  <a:lnTo>
                    <a:pt x="1741709" y="58038"/>
                  </a:lnTo>
                  <a:lnTo>
                    <a:pt x="1752600" y="51688"/>
                  </a:lnTo>
                  <a:lnTo>
                    <a:pt x="1741709" y="45338"/>
                  </a:lnTo>
                  <a:close/>
                </a:path>
                <a:path extrusionOk="0" h="617220" w="1752600">
                  <a:moveTo>
                    <a:pt x="1736852" y="46227"/>
                  </a:moveTo>
                  <a:lnTo>
                    <a:pt x="1727490" y="51688"/>
                  </a:lnTo>
                  <a:lnTo>
                    <a:pt x="1736852" y="57149"/>
                  </a:lnTo>
                  <a:lnTo>
                    <a:pt x="1736852" y="46227"/>
                  </a:lnTo>
                  <a:close/>
                </a:path>
                <a:path extrusionOk="0" h="617220" w="1752600">
                  <a:moveTo>
                    <a:pt x="1740027" y="46227"/>
                  </a:moveTo>
                  <a:lnTo>
                    <a:pt x="1736852" y="46227"/>
                  </a:lnTo>
                  <a:lnTo>
                    <a:pt x="1736852" y="57149"/>
                  </a:lnTo>
                  <a:lnTo>
                    <a:pt x="1740027" y="57149"/>
                  </a:lnTo>
                  <a:lnTo>
                    <a:pt x="1740027" y="46227"/>
                  </a:lnTo>
                  <a:close/>
                </a:path>
                <a:path extrusionOk="0" h="617220" w="1752600">
                  <a:moveTo>
                    <a:pt x="1663953" y="0"/>
                  </a:moveTo>
                  <a:lnTo>
                    <a:pt x="1660143" y="1015"/>
                  </a:lnTo>
                  <a:lnTo>
                    <a:pt x="1656588" y="7111"/>
                  </a:lnTo>
                  <a:lnTo>
                    <a:pt x="1657603" y="10921"/>
                  </a:lnTo>
                  <a:lnTo>
                    <a:pt x="1727490" y="51688"/>
                  </a:lnTo>
                  <a:lnTo>
                    <a:pt x="1736852" y="46227"/>
                  </a:lnTo>
                  <a:lnTo>
                    <a:pt x="1740027" y="46227"/>
                  </a:lnTo>
                  <a:lnTo>
                    <a:pt x="1740027" y="45338"/>
                  </a:lnTo>
                  <a:lnTo>
                    <a:pt x="1741709" y="45338"/>
                  </a:lnTo>
                  <a:lnTo>
                    <a:pt x="1663953" y="0"/>
                  </a:lnTo>
                  <a:close/>
                </a:path>
                <a:path extrusionOk="0" h="617220" w="1752600">
                  <a:moveTo>
                    <a:pt x="1651127" y="45338"/>
                  </a:moveTo>
                  <a:lnTo>
                    <a:pt x="1638427" y="45338"/>
                  </a:lnTo>
                  <a:lnTo>
                    <a:pt x="1638427" y="58038"/>
                  </a:lnTo>
                  <a:lnTo>
                    <a:pt x="1651127" y="58038"/>
                  </a:lnTo>
                  <a:lnTo>
                    <a:pt x="1651127" y="45338"/>
                  </a:lnTo>
                  <a:close/>
                </a:path>
                <a:path extrusionOk="0" h="617220" w="1752600">
                  <a:moveTo>
                    <a:pt x="1600327" y="45338"/>
                  </a:moveTo>
                  <a:lnTo>
                    <a:pt x="1549527" y="45338"/>
                  </a:lnTo>
                  <a:lnTo>
                    <a:pt x="1549527" y="58038"/>
                  </a:lnTo>
                  <a:lnTo>
                    <a:pt x="1600327" y="58038"/>
                  </a:lnTo>
                  <a:lnTo>
                    <a:pt x="1600327" y="45338"/>
                  </a:lnTo>
                  <a:close/>
                </a:path>
                <a:path extrusionOk="0" h="617220" w="1752600">
                  <a:moveTo>
                    <a:pt x="1511427" y="45338"/>
                  </a:moveTo>
                  <a:lnTo>
                    <a:pt x="1498727" y="45338"/>
                  </a:lnTo>
                  <a:lnTo>
                    <a:pt x="1498727" y="58038"/>
                  </a:lnTo>
                  <a:lnTo>
                    <a:pt x="1511427" y="58038"/>
                  </a:lnTo>
                  <a:lnTo>
                    <a:pt x="1511427" y="45338"/>
                  </a:lnTo>
                  <a:close/>
                </a:path>
                <a:path extrusionOk="0" h="617220" w="1752600">
                  <a:moveTo>
                    <a:pt x="1460627" y="45338"/>
                  </a:moveTo>
                  <a:lnTo>
                    <a:pt x="1409827" y="45338"/>
                  </a:lnTo>
                  <a:lnTo>
                    <a:pt x="1409827" y="58038"/>
                  </a:lnTo>
                  <a:lnTo>
                    <a:pt x="1460627" y="58038"/>
                  </a:lnTo>
                  <a:lnTo>
                    <a:pt x="1460627" y="45338"/>
                  </a:lnTo>
                  <a:close/>
                </a:path>
                <a:path extrusionOk="0" h="617220" w="1752600">
                  <a:moveTo>
                    <a:pt x="1371727" y="45338"/>
                  </a:moveTo>
                  <a:lnTo>
                    <a:pt x="1359027" y="45338"/>
                  </a:lnTo>
                  <a:lnTo>
                    <a:pt x="1359027" y="58038"/>
                  </a:lnTo>
                  <a:lnTo>
                    <a:pt x="1371727" y="58038"/>
                  </a:lnTo>
                  <a:lnTo>
                    <a:pt x="1371727" y="45338"/>
                  </a:lnTo>
                  <a:close/>
                </a:path>
                <a:path extrusionOk="0" h="617220" w="1752600">
                  <a:moveTo>
                    <a:pt x="1320927" y="45338"/>
                  </a:moveTo>
                  <a:lnTo>
                    <a:pt x="1270127" y="45338"/>
                  </a:lnTo>
                  <a:lnTo>
                    <a:pt x="1270127" y="58038"/>
                  </a:lnTo>
                  <a:lnTo>
                    <a:pt x="1320927" y="58038"/>
                  </a:lnTo>
                  <a:lnTo>
                    <a:pt x="1320927" y="45338"/>
                  </a:lnTo>
                  <a:close/>
                </a:path>
                <a:path extrusionOk="0" h="617220" w="1752600">
                  <a:moveTo>
                    <a:pt x="1232027" y="45338"/>
                  </a:moveTo>
                  <a:lnTo>
                    <a:pt x="1219327" y="45338"/>
                  </a:lnTo>
                  <a:lnTo>
                    <a:pt x="1219327" y="58038"/>
                  </a:lnTo>
                  <a:lnTo>
                    <a:pt x="1232027" y="58038"/>
                  </a:lnTo>
                  <a:lnTo>
                    <a:pt x="1232027" y="45338"/>
                  </a:lnTo>
                  <a:close/>
                </a:path>
                <a:path extrusionOk="0" h="617220" w="1752600">
                  <a:moveTo>
                    <a:pt x="1181227" y="45338"/>
                  </a:moveTo>
                  <a:lnTo>
                    <a:pt x="1130427" y="45338"/>
                  </a:lnTo>
                  <a:lnTo>
                    <a:pt x="1130427" y="58038"/>
                  </a:lnTo>
                  <a:lnTo>
                    <a:pt x="1181227" y="58038"/>
                  </a:lnTo>
                  <a:lnTo>
                    <a:pt x="1181227" y="45338"/>
                  </a:lnTo>
                  <a:close/>
                </a:path>
                <a:path extrusionOk="0" h="617220" w="1752600">
                  <a:moveTo>
                    <a:pt x="1092327" y="45338"/>
                  </a:moveTo>
                  <a:lnTo>
                    <a:pt x="1079627" y="45338"/>
                  </a:lnTo>
                  <a:lnTo>
                    <a:pt x="1079627" y="58038"/>
                  </a:lnTo>
                  <a:lnTo>
                    <a:pt x="1092327" y="58038"/>
                  </a:lnTo>
                  <a:lnTo>
                    <a:pt x="1092327" y="45338"/>
                  </a:lnTo>
                  <a:close/>
                </a:path>
                <a:path extrusionOk="0" h="617220" w="1752600">
                  <a:moveTo>
                    <a:pt x="1041526" y="45338"/>
                  </a:moveTo>
                  <a:lnTo>
                    <a:pt x="990726" y="45338"/>
                  </a:lnTo>
                  <a:lnTo>
                    <a:pt x="990726" y="58038"/>
                  </a:lnTo>
                  <a:lnTo>
                    <a:pt x="1041526" y="58038"/>
                  </a:lnTo>
                  <a:lnTo>
                    <a:pt x="1041526" y="45338"/>
                  </a:lnTo>
                  <a:close/>
                </a:path>
                <a:path extrusionOk="0" h="617220" w="1752600">
                  <a:moveTo>
                    <a:pt x="952626" y="45338"/>
                  </a:moveTo>
                  <a:lnTo>
                    <a:pt x="939926" y="45338"/>
                  </a:lnTo>
                  <a:lnTo>
                    <a:pt x="939926" y="58038"/>
                  </a:lnTo>
                  <a:lnTo>
                    <a:pt x="952626" y="58038"/>
                  </a:lnTo>
                  <a:lnTo>
                    <a:pt x="952626" y="45338"/>
                  </a:lnTo>
                  <a:close/>
                </a:path>
                <a:path extrusionOk="0" h="617220" w="1752600">
                  <a:moveTo>
                    <a:pt x="901826" y="45338"/>
                  </a:moveTo>
                  <a:lnTo>
                    <a:pt x="872743" y="45338"/>
                  </a:lnTo>
                  <a:lnTo>
                    <a:pt x="869950" y="48132"/>
                  </a:lnTo>
                  <a:lnTo>
                    <a:pt x="869950" y="76961"/>
                  </a:lnTo>
                  <a:lnTo>
                    <a:pt x="882650" y="76961"/>
                  </a:lnTo>
                  <a:lnTo>
                    <a:pt x="882650" y="58038"/>
                  </a:lnTo>
                  <a:lnTo>
                    <a:pt x="876300" y="58038"/>
                  </a:lnTo>
                  <a:lnTo>
                    <a:pt x="882650" y="51688"/>
                  </a:lnTo>
                  <a:lnTo>
                    <a:pt x="901826" y="51688"/>
                  </a:lnTo>
                  <a:lnTo>
                    <a:pt x="901826" y="45338"/>
                  </a:lnTo>
                  <a:close/>
                </a:path>
                <a:path extrusionOk="0" h="617220" w="1752600">
                  <a:moveTo>
                    <a:pt x="882650" y="51688"/>
                  </a:moveTo>
                  <a:lnTo>
                    <a:pt x="876300" y="58038"/>
                  </a:lnTo>
                  <a:lnTo>
                    <a:pt x="882650" y="58038"/>
                  </a:lnTo>
                  <a:lnTo>
                    <a:pt x="882650" y="51688"/>
                  </a:lnTo>
                  <a:close/>
                </a:path>
                <a:path extrusionOk="0" h="617220" w="1752600">
                  <a:moveTo>
                    <a:pt x="901826" y="51688"/>
                  </a:moveTo>
                  <a:lnTo>
                    <a:pt x="882650" y="51688"/>
                  </a:lnTo>
                  <a:lnTo>
                    <a:pt x="882650" y="58038"/>
                  </a:lnTo>
                  <a:lnTo>
                    <a:pt x="901826" y="58038"/>
                  </a:lnTo>
                  <a:lnTo>
                    <a:pt x="901826" y="51688"/>
                  </a:lnTo>
                  <a:close/>
                </a:path>
                <a:path extrusionOk="0" h="617220" w="1752600">
                  <a:moveTo>
                    <a:pt x="882650" y="115061"/>
                  </a:moveTo>
                  <a:lnTo>
                    <a:pt x="869950" y="115061"/>
                  </a:lnTo>
                  <a:lnTo>
                    <a:pt x="869950" y="127761"/>
                  </a:lnTo>
                  <a:lnTo>
                    <a:pt x="882650" y="127761"/>
                  </a:lnTo>
                  <a:lnTo>
                    <a:pt x="882650" y="115061"/>
                  </a:lnTo>
                  <a:close/>
                </a:path>
                <a:path extrusionOk="0" h="617220" w="1752600">
                  <a:moveTo>
                    <a:pt x="882650" y="165861"/>
                  </a:moveTo>
                  <a:lnTo>
                    <a:pt x="869950" y="165861"/>
                  </a:lnTo>
                  <a:lnTo>
                    <a:pt x="869950" y="216661"/>
                  </a:lnTo>
                  <a:lnTo>
                    <a:pt x="882650" y="216661"/>
                  </a:lnTo>
                  <a:lnTo>
                    <a:pt x="882650" y="165861"/>
                  </a:lnTo>
                  <a:close/>
                </a:path>
                <a:path extrusionOk="0" h="617220" w="1752600">
                  <a:moveTo>
                    <a:pt x="882650" y="254761"/>
                  </a:moveTo>
                  <a:lnTo>
                    <a:pt x="869950" y="254761"/>
                  </a:lnTo>
                  <a:lnTo>
                    <a:pt x="869950" y="267461"/>
                  </a:lnTo>
                  <a:lnTo>
                    <a:pt x="882650" y="267461"/>
                  </a:lnTo>
                  <a:lnTo>
                    <a:pt x="882650" y="254761"/>
                  </a:lnTo>
                  <a:close/>
                </a:path>
                <a:path extrusionOk="0" h="617220" w="1752600">
                  <a:moveTo>
                    <a:pt x="882650" y="305561"/>
                  </a:moveTo>
                  <a:lnTo>
                    <a:pt x="869950" y="305561"/>
                  </a:lnTo>
                  <a:lnTo>
                    <a:pt x="869950" y="356361"/>
                  </a:lnTo>
                  <a:lnTo>
                    <a:pt x="882650" y="356361"/>
                  </a:lnTo>
                  <a:lnTo>
                    <a:pt x="882650" y="305561"/>
                  </a:lnTo>
                  <a:close/>
                </a:path>
                <a:path extrusionOk="0" h="617220" w="1752600">
                  <a:moveTo>
                    <a:pt x="882650" y="394461"/>
                  </a:moveTo>
                  <a:lnTo>
                    <a:pt x="869950" y="394461"/>
                  </a:lnTo>
                  <a:lnTo>
                    <a:pt x="869950" y="407161"/>
                  </a:lnTo>
                  <a:lnTo>
                    <a:pt x="882650" y="407161"/>
                  </a:lnTo>
                  <a:lnTo>
                    <a:pt x="882650" y="394461"/>
                  </a:lnTo>
                  <a:close/>
                </a:path>
                <a:path extrusionOk="0" h="617220" w="1752600">
                  <a:moveTo>
                    <a:pt x="882650" y="445261"/>
                  </a:moveTo>
                  <a:lnTo>
                    <a:pt x="869950" y="445261"/>
                  </a:lnTo>
                  <a:lnTo>
                    <a:pt x="869950" y="496061"/>
                  </a:lnTo>
                  <a:lnTo>
                    <a:pt x="882650" y="496061"/>
                  </a:lnTo>
                  <a:lnTo>
                    <a:pt x="882650" y="445261"/>
                  </a:lnTo>
                  <a:close/>
                </a:path>
                <a:path extrusionOk="0" h="617220" w="1752600">
                  <a:moveTo>
                    <a:pt x="882650" y="534161"/>
                  </a:moveTo>
                  <a:lnTo>
                    <a:pt x="869950" y="534161"/>
                  </a:lnTo>
                  <a:lnTo>
                    <a:pt x="869950" y="546861"/>
                  </a:lnTo>
                  <a:lnTo>
                    <a:pt x="882650" y="546861"/>
                  </a:lnTo>
                  <a:lnTo>
                    <a:pt x="882650" y="534161"/>
                  </a:lnTo>
                  <a:close/>
                </a:path>
                <a:path extrusionOk="0" h="617220" w="1752600">
                  <a:moveTo>
                    <a:pt x="856868" y="559180"/>
                  </a:moveTo>
                  <a:lnTo>
                    <a:pt x="806069" y="559180"/>
                  </a:lnTo>
                  <a:lnTo>
                    <a:pt x="806069" y="571880"/>
                  </a:lnTo>
                  <a:lnTo>
                    <a:pt x="856868" y="571880"/>
                  </a:lnTo>
                  <a:lnTo>
                    <a:pt x="856868" y="559180"/>
                  </a:lnTo>
                  <a:close/>
                </a:path>
                <a:path extrusionOk="0" h="617220" w="1752600">
                  <a:moveTo>
                    <a:pt x="767969" y="559180"/>
                  </a:moveTo>
                  <a:lnTo>
                    <a:pt x="755269" y="559180"/>
                  </a:lnTo>
                  <a:lnTo>
                    <a:pt x="755269" y="571880"/>
                  </a:lnTo>
                  <a:lnTo>
                    <a:pt x="767969" y="571880"/>
                  </a:lnTo>
                  <a:lnTo>
                    <a:pt x="767969" y="559180"/>
                  </a:lnTo>
                  <a:close/>
                </a:path>
                <a:path extrusionOk="0" h="617220" w="1752600">
                  <a:moveTo>
                    <a:pt x="717169" y="559180"/>
                  </a:moveTo>
                  <a:lnTo>
                    <a:pt x="666369" y="559180"/>
                  </a:lnTo>
                  <a:lnTo>
                    <a:pt x="666369" y="571880"/>
                  </a:lnTo>
                  <a:lnTo>
                    <a:pt x="717169" y="571880"/>
                  </a:lnTo>
                  <a:lnTo>
                    <a:pt x="717169" y="559180"/>
                  </a:lnTo>
                  <a:close/>
                </a:path>
                <a:path extrusionOk="0" h="617220" w="1752600">
                  <a:moveTo>
                    <a:pt x="628269" y="559180"/>
                  </a:moveTo>
                  <a:lnTo>
                    <a:pt x="615569" y="559180"/>
                  </a:lnTo>
                  <a:lnTo>
                    <a:pt x="615569" y="571880"/>
                  </a:lnTo>
                  <a:lnTo>
                    <a:pt x="628269" y="571880"/>
                  </a:lnTo>
                  <a:lnTo>
                    <a:pt x="628269" y="559180"/>
                  </a:lnTo>
                  <a:close/>
                </a:path>
                <a:path extrusionOk="0" h="617220" w="1752600">
                  <a:moveTo>
                    <a:pt x="577469" y="559180"/>
                  </a:moveTo>
                  <a:lnTo>
                    <a:pt x="526669" y="559180"/>
                  </a:lnTo>
                  <a:lnTo>
                    <a:pt x="526669" y="571880"/>
                  </a:lnTo>
                  <a:lnTo>
                    <a:pt x="577469" y="571880"/>
                  </a:lnTo>
                  <a:lnTo>
                    <a:pt x="577469" y="559180"/>
                  </a:lnTo>
                  <a:close/>
                </a:path>
                <a:path extrusionOk="0" h="617220" w="1752600">
                  <a:moveTo>
                    <a:pt x="488569" y="559180"/>
                  </a:moveTo>
                  <a:lnTo>
                    <a:pt x="475869" y="559180"/>
                  </a:lnTo>
                  <a:lnTo>
                    <a:pt x="475869" y="571880"/>
                  </a:lnTo>
                  <a:lnTo>
                    <a:pt x="488569" y="571880"/>
                  </a:lnTo>
                  <a:lnTo>
                    <a:pt x="488569" y="559180"/>
                  </a:lnTo>
                  <a:close/>
                </a:path>
                <a:path extrusionOk="0" h="617220" w="1752600">
                  <a:moveTo>
                    <a:pt x="437769" y="559180"/>
                  </a:moveTo>
                  <a:lnTo>
                    <a:pt x="386969" y="559180"/>
                  </a:lnTo>
                  <a:lnTo>
                    <a:pt x="386969" y="571880"/>
                  </a:lnTo>
                  <a:lnTo>
                    <a:pt x="437769" y="571880"/>
                  </a:lnTo>
                  <a:lnTo>
                    <a:pt x="437769" y="559180"/>
                  </a:lnTo>
                  <a:close/>
                </a:path>
                <a:path extrusionOk="0" h="617220" w="1752600">
                  <a:moveTo>
                    <a:pt x="348869" y="559180"/>
                  </a:moveTo>
                  <a:lnTo>
                    <a:pt x="336169" y="559180"/>
                  </a:lnTo>
                  <a:lnTo>
                    <a:pt x="336169" y="571880"/>
                  </a:lnTo>
                  <a:lnTo>
                    <a:pt x="348869" y="571880"/>
                  </a:lnTo>
                  <a:lnTo>
                    <a:pt x="348869" y="559180"/>
                  </a:lnTo>
                  <a:close/>
                </a:path>
                <a:path extrusionOk="0" h="617220" w="1752600">
                  <a:moveTo>
                    <a:pt x="298069" y="559180"/>
                  </a:moveTo>
                  <a:lnTo>
                    <a:pt x="247269" y="559180"/>
                  </a:lnTo>
                  <a:lnTo>
                    <a:pt x="247269" y="571880"/>
                  </a:lnTo>
                  <a:lnTo>
                    <a:pt x="298069" y="571880"/>
                  </a:lnTo>
                  <a:lnTo>
                    <a:pt x="298069" y="559180"/>
                  </a:lnTo>
                  <a:close/>
                </a:path>
                <a:path extrusionOk="0" h="617220" w="1752600">
                  <a:moveTo>
                    <a:pt x="209169" y="559180"/>
                  </a:moveTo>
                  <a:lnTo>
                    <a:pt x="196469" y="559180"/>
                  </a:lnTo>
                  <a:lnTo>
                    <a:pt x="196469" y="571880"/>
                  </a:lnTo>
                  <a:lnTo>
                    <a:pt x="209169" y="571880"/>
                  </a:lnTo>
                  <a:lnTo>
                    <a:pt x="209169" y="559180"/>
                  </a:lnTo>
                  <a:close/>
                </a:path>
                <a:path extrusionOk="0" h="617220" w="1752600">
                  <a:moveTo>
                    <a:pt x="158369" y="559180"/>
                  </a:moveTo>
                  <a:lnTo>
                    <a:pt x="107568" y="559180"/>
                  </a:lnTo>
                  <a:lnTo>
                    <a:pt x="107568" y="571880"/>
                  </a:lnTo>
                  <a:lnTo>
                    <a:pt x="158369" y="571880"/>
                  </a:lnTo>
                  <a:lnTo>
                    <a:pt x="158369" y="559180"/>
                  </a:lnTo>
                  <a:close/>
                </a:path>
                <a:path extrusionOk="0" h="617220" w="1752600">
                  <a:moveTo>
                    <a:pt x="88645" y="513841"/>
                  </a:moveTo>
                  <a:lnTo>
                    <a:pt x="0" y="565530"/>
                  </a:lnTo>
                  <a:lnTo>
                    <a:pt x="88645" y="617219"/>
                  </a:lnTo>
                  <a:lnTo>
                    <a:pt x="92455" y="616203"/>
                  </a:lnTo>
                  <a:lnTo>
                    <a:pt x="96011" y="610107"/>
                  </a:lnTo>
                  <a:lnTo>
                    <a:pt x="94995" y="606297"/>
                  </a:lnTo>
                  <a:lnTo>
                    <a:pt x="35995" y="571880"/>
                  </a:lnTo>
                  <a:lnTo>
                    <a:pt x="12572" y="571880"/>
                  </a:lnTo>
                  <a:lnTo>
                    <a:pt x="12572" y="559180"/>
                  </a:lnTo>
                  <a:lnTo>
                    <a:pt x="35995" y="559180"/>
                  </a:lnTo>
                  <a:lnTo>
                    <a:pt x="94995" y="524763"/>
                  </a:lnTo>
                  <a:lnTo>
                    <a:pt x="96011" y="520953"/>
                  </a:lnTo>
                  <a:lnTo>
                    <a:pt x="92455" y="514857"/>
                  </a:lnTo>
                  <a:lnTo>
                    <a:pt x="88645" y="513841"/>
                  </a:lnTo>
                  <a:close/>
                </a:path>
                <a:path extrusionOk="0" h="617220" w="1752600">
                  <a:moveTo>
                    <a:pt x="18668" y="559180"/>
                  </a:moveTo>
                  <a:lnTo>
                    <a:pt x="12572" y="559180"/>
                  </a:lnTo>
                  <a:lnTo>
                    <a:pt x="12572" y="571880"/>
                  </a:lnTo>
                  <a:lnTo>
                    <a:pt x="18668" y="571880"/>
                  </a:lnTo>
                  <a:lnTo>
                    <a:pt x="18668" y="570991"/>
                  </a:lnTo>
                  <a:lnTo>
                    <a:pt x="15747" y="570991"/>
                  </a:lnTo>
                  <a:lnTo>
                    <a:pt x="15747" y="560069"/>
                  </a:lnTo>
                  <a:lnTo>
                    <a:pt x="18668" y="560069"/>
                  </a:lnTo>
                  <a:lnTo>
                    <a:pt x="18668" y="559180"/>
                  </a:lnTo>
                  <a:close/>
                </a:path>
                <a:path extrusionOk="0" h="617220" w="1752600">
                  <a:moveTo>
                    <a:pt x="25109" y="565530"/>
                  </a:moveTo>
                  <a:lnTo>
                    <a:pt x="18668" y="569288"/>
                  </a:lnTo>
                  <a:lnTo>
                    <a:pt x="18668" y="571880"/>
                  </a:lnTo>
                  <a:lnTo>
                    <a:pt x="35995" y="571880"/>
                  </a:lnTo>
                  <a:lnTo>
                    <a:pt x="25109" y="565530"/>
                  </a:lnTo>
                  <a:close/>
                </a:path>
                <a:path extrusionOk="0" h="617220" w="1752600">
                  <a:moveTo>
                    <a:pt x="69468" y="559180"/>
                  </a:moveTo>
                  <a:lnTo>
                    <a:pt x="56768" y="559180"/>
                  </a:lnTo>
                  <a:lnTo>
                    <a:pt x="56768" y="571880"/>
                  </a:lnTo>
                  <a:lnTo>
                    <a:pt x="69468" y="571880"/>
                  </a:lnTo>
                  <a:lnTo>
                    <a:pt x="69468" y="559180"/>
                  </a:lnTo>
                  <a:close/>
                </a:path>
                <a:path extrusionOk="0" h="617220" w="1752600">
                  <a:moveTo>
                    <a:pt x="15747" y="560069"/>
                  </a:moveTo>
                  <a:lnTo>
                    <a:pt x="15747" y="570991"/>
                  </a:lnTo>
                  <a:lnTo>
                    <a:pt x="18668" y="569288"/>
                  </a:lnTo>
                  <a:lnTo>
                    <a:pt x="18668" y="561773"/>
                  </a:lnTo>
                  <a:lnTo>
                    <a:pt x="15747" y="560069"/>
                  </a:lnTo>
                  <a:close/>
                </a:path>
                <a:path extrusionOk="0" h="617220" w="1752600">
                  <a:moveTo>
                    <a:pt x="18668" y="569288"/>
                  </a:moveTo>
                  <a:lnTo>
                    <a:pt x="15747" y="570991"/>
                  </a:lnTo>
                  <a:lnTo>
                    <a:pt x="18668" y="570991"/>
                  </a:lnTo>
                  <a:lnTo>
                    <a:pt x="18668" y="569288"/>
                  </a:lnTo>
                  <a:close/>
                </a:path>
                <a:path extrusionOk="0" h="617220" w="1752600">
                  <a:moveTo>
                    <a:pt x="18668" y="561773"/>
                  </a:moveTo>
                  <a:lnTo>
                    <a:pt x="18668" y="569288"/>
                  </a:lnTo>
                  <a:lnTo>
                    <a:pt x="25109" y="565530"/>
                  </a:lnTo>
                  <a:lnTo>
                    <a:pt x="18668" y="561773"/>
                  </a:lnTo>
                  <a:close/>
                </a:path>
                <a:path extrusionOk="0" h="617220" w="1752600">
                  <a:moveTo>
                    <a:pt x="35995" y="559180"/>
                  </a:moveTo>
                  <a:lnTo>
                    <a:pt x="18668" y="559180"/>
                  </a:lnTo>
                  <a:lnTo>
                    <a:pt x="18668" y="561773"/>
                  </a:lnTo>
                  <a:lnTo>
                    <a:pt x="25109" y="565530"/>
                  </a:lnTo>
                  <a:lnTo>
                    <a:pt x="35995" y="559180"/>
                  </a:lnTo>
                  <a:close/>
                </a:path>
                <a:path extrusionOk="0" h="617220" w="1752600">
                  <a:moveTo>
                    <a:pt x="18668" y="560069"/>
                  </a:moveTo>
                  <a:lnTo>
                    <a:pt x="15747" y="560069"/>
                  </a:lnTo>
                  <a:lnTo>
                    <a:pt x="18668" y="561773"/>
                  </a:lnTo>
                  <a:lnTo>
                    <a:pt x="18668" y="560069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26" name="Google Shape;3926;p1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50007" y="4968239"/>
              <a:ext cx="2333244" cy="652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7" name="Google Shape;3927;p132"/>
            <p:cNvSpPr/>
            <p:nvPr/>
          </p:nvSpPr>
          <p:spPr>
            <a:xfrm>
              <a:off x="2455164" y="5021707"/>
              <a:ext cx="2074545" cy="495934"/>
            </a:xfrm>
            <a:custGeom>
              <a:rect b="b" l="l" r="r" t="t"/>
              <a:pathLst>
                <a:path extrusionOk="0" h="495935" w="2074545">
                  <a:moveTo>
                    <a:pt x="2049181" y="51689"/>
                  </a:moveTo>
                  <a:lnTo>
                    <a:pt x="1979295" y="92456"/>
                  </a:lnTo>
                  <a:lnTo>
                    <a:pt x="1978278" y="96266"/>
                  </a:lnTo>
                  <a:lnTo>
                    <a:pt x="1981835" y="102362"/>
                  </a:lnTo>
                  <a:lnTo>
                    <a:pt x="1985772" y="103378"/>
                  </a:lnTo>
                  <a:lnTo>
                    <a:pt x="2063527" y="58039"/>
                  </a:lnTo>
                  <a:lnTo>
                    <a:pt x="2061718" y="58039"/>
                  </a:lnTo>
                  <a:lnTo>
                    <a:pt x="2061718" y="57150"/>
                  </a:lnTo>
                  <a:lnTo>
                    <a:pt x="2058543" y="57150"/>
                  </a:lnTo>
                  <a:lnTo>
                    <a:pt x="2049181" y="51689"/>
                  </a:lnTo>
                  <a:close/>
                </a:path>
                <a:path extrusionOk="0" h="495935" w="2074545">
                  <a:moveTo>
                    <a:pt x="2038295" y="45339"/>
                  </a:moveTo>
                  <a:lnTo>
                    <a:pt x="2010918" y="45339"/>
                  </a:lnTo>
                  <a:lnTo>
                    <a:pt x="2010918" y="58039"/>
                  </a:lnTo>
                  <a:lnTo>
                    <a:pt x="2038295" y="58039"/>
                  </a:lnTo>
                  <a:lnTo>
                    <a:pt x="2049181" y="51689"/>
                  </a:lnTo>
                  <a:lnTo>
                    <a:pt x="2038295" y="45339"/>
                  </a:lnTo>
                  <a:close/>
                </a:path>
                <a:path extrusionOk="0" h="495935" w="2074545">
                  <a:moveTo>
                    <a:pt x="2063527" y="45339"/>
                  </a:moveTo>
                  <a:lnTo>
                    <a:pt x="2061718" y="45339"/>
                  </a:lnTo>
                  <a:lnTo>
                    <a:pt x="2061718" y="58039"/>
                  </a:lnTo>
                  <a:lnTo>
                    <a:pt x="2063527" y="58039"/>
                  </a:lnTo>
                  <a:lnTo>
                    <a:pt x="2074417" y="51689"/>
                  </a:lnTo>
                  <a:lnTo>
                    <a:pt x="2063527" y="45339"/>
                  </a:lnTo>
                  <a:close/>
                </a:path>
                <a:path extrusionOk="0" h="495935" w="2074545">
                  <a:moveTo>
                    <a:pt x="2058543" y="46228"/>
                  </a:moveTo>
                  <a:lnTo>
                    <a:pt x="2049181" y="51689"/>
                  </a:lnTo>
                  <a:lnTo>
                    <a:pt x="2058543" y="57150"/>
                  </a:lnTo>
                  <a:lnTo>
                    <a:pt x="2058543" y="46228"/>
                  </a:lnTo>
                  <a:close/>
                </a:path>
                <a:path extrusionOk="0" h="495935" w="2074545">
                  <a:moveTo>
                    <a:pt x="2061718" y="46228"/>
                  </a:moveTo>
                  <a:lnTo>
                    <a:pt x="2058543" y="46228"/>
                  </a:lnTo>
                  <a:lnTo>
                    <a:pt x="2058543" y="57150"/>
                  </a:lnTo>
                  <a:lnTo>
                    <a:pt x="2061718" y="57150"/>
                  </a:lnTo>
                  <a:lnTo>
                    <a:pt x="2061718" y="46228"/>
                  </a:lnTo>
                  <a:close/>
                </a:path>
                <a:path extrusionOk="0" h="495935" w="2074545">
                  <a:moveTo>
                    <a:pt x="1985772" y="0"/>
                  </a:moveTo>
                  <a:lnTo>
                    <a:pt x="1981835" y="1016"/>
                  </a:lnTo>
                  <a:lnTo>
                    <a:pt x="1978278" y="7112"/>
                  </a:lnTo>
                  <a:lnTo>
                    <a:pt x="1979295" y="10922"/>
                  </a:lnTo>
                  <a:lnTo>
                    <a:pt x="2049181" y="51689"/>
                  </a:lnTo>
                  <a:lnTo>
                    <a:pt x="2058543" y="46228"/>
                  </a:lnTo>
                  <a:lnTo>
                    <a:pt x="2061718" y="46228"/>
                  </a:lnTo>
                  <a:lnTo>
                    <a:pt x="2061718" y="45339"/>
                  </a:lnTo>
                  <a:lnTo>
                    <a:pt x="2063527" y="45339"/>
                  </a:lnTo>
                  <a:lnTo>
                    <a:pt x="1985772" y="0"/>
                  </a:lnTo>
                  <a:close/>
                </a:path>
                <a:path extrusionOk="0" h="495935" w="2074545">
                  <a:moveTo>
                    <a:pt x="1972818" y="45339"/>
                  </a:moveTo>
                  <a:lnTo>
                    <a:pt x="1960118" y="45339"/>
                  </a:lnTo>
                  <a:lnTo>
                    <a:pt x="1960118" y="58039"/>
                  </a:lnTo>
                  <a:lnTo>
                    <a:pt x="1972818" y="58039"/>
                  </a:lnTo>
                  <a:lnTo>
                    <a:pt x="1972818" y="45339"/>
                  </a:lnTo>
                  <a:close/>
                </a:path>
                <a:path extrusionOk="0" h="495935" w="2074545">
                  <a:moveTo>
                    <a:pt x="1922018" y="45339"/>
                  </a:moveTo>
                  <a:lnTo>
                    <a:pt x="1871218" y="45339"/>
                  </a:lnTo>
                  <a:lnTo>
                    <a:pt x="1871218" y="58039"/>
                  </a:lnTo>
                  <a:lnTo>
                    <a:pt x="1922018" y="58039"/>
                  </a:lnTo>
                  <a:lnTo>
                    <a:pt x="1922018" y="45339"/>
                  </a:lnTo>
                  <a:close/>
                </a:path>
                <a:path extrusionOk="0" h="495935" w="2074545">
                  <a:moveTo>
                    <a:pt x="1833118" y="45339"/>
                  </a:moveTo>
                  <a:lnTo>
                    <a:pt x="1820418" y="45339"/>
                  </a:lnTo>
                  <a:lnTo>
                    <a:pt x="1820418" y="58039"/>
                  </a:lnTo>
                  <a:lnTo>
                    <a:pt x="1833118" y="58039"/>
                  </a:lnTo>
                  <a:lnTo>
                    <a:pt x="1833118" y="45339"/>
                  </a:lnTo>
                  <a:close/>
                </a:path>
                <a:path extrusionOk="0" h="495935" w="2074545">
                  <a:moveTo>
                    <a:pt x="1782318" y="45339"/>
                  </a:moveTo>
                  <a:lnTo>
                    <a:pt x="1731518" y="45339"/>
                  </a:lnTo>
                  <a:lnTo>
                    <a:pt x="1731518" y="58039"/>
                  </a:lnTo>
                  <a:lnTo>
                    <a:pt x="1782318" y="58039"/>
                  </a:lnTo>
                  <a:lnTo>
                    <a:pt x="1782318" y="45339"/>
                  </a:lnTo>
                  <a:close/>
                </a:path>
                <a:path extrusionOk="0" h="495935" w="2074545">
                  <a:moveTo>
                    <a:pt x="1693418" y="45339"/>
                  </a:moveTo>
                  <a:lnTo>
                    <a:pt x="1680718" y="45339"/>
                  </a:lnTo>
                  <a:lnTo>
                    <a:pt x="1680718" y="58039"/>
                  </a:lnTo>
                  <a:lnTo>
                    <a:pt x="1693418" y="58039"/>
                  </a:lnTo>
                  <a:lnTo>
                    <a:pt x="1693418" y="45339"/>
                  </a:lnTo>
                  <a:close/>
                </a:path>
                <a:path extrusionOk="0" h="495935" w="2074545">
                  <a:moveTo>
                    <a:pt x="1642618" y="45339"/>
                  </a:moveTo>
                  <a:lnTo>
                    <a:pt x="1591818" y="45339"/>
                  </a:lnTo>
                  <a:lnTo>
                    <a:pt x="1591818" y="58039"/>
                  </a:lnTo>
                  <a:lnTo>
                    <a:pt x="1642618" y="58039"/>
                  </a:lnTo>
                  <a:lnTo>
                    <a:pt x="1642618" y="45339"/>
                  </a:lnTo>
                  <a:close/>
                </a:path>
                <a:path extrusionOk="0" h="495935" w="2074545">
                  <a:moveTo>
                    <a:pt x="1553718" y="45339"/>
                  </a:moveTo>
                  <a:lnTo>
                    <a:pt x="1541018" y="45339"/>
                  </a:lnTo>
                  <a:lnTo>
                    <a:pt x="1541018" y="58039"/>
                  </a:lnTo>
                  <a:lnTo>
                    <a:pt x="1553718" y="58039"/>
                  </a:lnTo>
                  <a:lnTo>
                    <a:pt x="1553718" y="45339"/>
                  </a:lnTo>
                  <a:close/>
                </a:path>
                <a:path extrusionOk="0" h="495935" w="2074545">
                  <a:moveTo>
                    <a:pt x="1502918" y="45339"/>
                  </a:moveTo>
                  <a:lnTo>
                    <a:pt x="1452118" y="45339"/>
                  </a:lnTo>
                  <a:lnTo>
                    <a:pt x="1452118" y="58039"/>
                  </a:lnTo>
                  <a:lnTo>
                    <a:pt x="1502918" y="58039"/>
                  </a:lnTo>
                  <a:lnTo>
                    <a:pt x="1502918" y="45339"/>
                  </a:lnTo>
                  <a:close/>
                </a:path>
                <a:path extrusionOk="0" h="495935" w="2074545">
                  <a:moveTo>
                    <a:pt x="1414018" y="45339"/>
                  </a:moveTo>
                  <a:lnTo>
                    <a:pt x="1401318" y="45339"/>
                  </a:lnTo>
                  <a:lnTo>
                    <a:pt x="1401318" y="58039"/>
                  </a:lnTo>
                  <a:lnTo>
                    <a:pt x="1414018" y="58039"/>
                  </a:lnTo>
                  <a:lnTo>
                    <a:pt x="1414018" y="45339"/>
                  </a:lnTo>
                  <a:close/>
                </a:path>
                <a:path extrusionOk="0" h="495935" w="2074545">
                  <a:moveTo>
                    <a:pt x="1363218" y="45339"/>
                  </a:moveTo>
                  <a:lnTo>
                    <a:pt x="1312418" y="45339"/>
                  </a:lnTo>
                  <a:lnTo>
                    <a:pt x="1312418" y="58039"/>
                  </a:lnTo>
                  <a:lnTo>
                    <a:pt x="1363218" y="58039"/>
                  </a:lnTo>
                  <a:lnTo>
                    <a:pt x="1363218" y="45339"/>
                  </a:lnTo>
                  <a:close/>
                </a:path>
                <a:path extrusionOk="0" h="495935" w="2074545">
                  <a:moveTo>
                    <a:pt x="1274318" y="45339"/>
                  </a:moveTo>
                  <a:lnTo>
                    <a:pt x="1261618" y="45339"/>
                  </a:lnTo>
                  <a:lnTo>
                    <a:pt x="1261618" y="58039"/>
                  </a:lnTo>
                  <a:lnTo>
                    <a:pt x="1274318" y="58039"/>
                  </a:lnTo>
                  <a:lnTo>
                    <a:pt x="1274318" y="45339"/>
                  </a:lnTo>
                  <a:close/>
                </a:path>
                <a:path extrusionOk="0" h="495935" w="2074545">
                  <a:moveTo>
                    <a:pt x="1223518" y="45339"/>
                  </a:moveTo>
                  <a:lnTo>
                    <a:pt x="1172718" y="45339"/>
                  </a:lnTo>
                  <a:lnTo>
                    <a:pt x="1172718" y="58039"/>
                  </a:lnTo>
                  <a:lnTo>
                    <a:pt x="1223518" y="58039"/>
                  </a:lnTo>
                  <a:lnTo>
                    <a:pt x="1223518" y="45339"/>
                  </a:lnTo>
                  <a:close/>
                </a:path>
                <a:path extrusionOk="0" h="495935" w="2074545">
                  <a:moveTo>
                    <a:pt x="1134618" y="45339"/>
                  </a:moveTo>
                  <a:lnTo>
                    <a:pt x="1121918" y="45339"/>
                  </a:lnTo>
                  <a:lnTo>
                    <a:pt x="1121918" y="58039"/>
                  </a:lnTo>
                  <a:lnTo>
                    <a:pt x="1134618" y="58039"/>
                  </a:lnTo>
                  <a:lnTo>
                    <a:pt x="1134618" y="45339"/>
                  </a:lnTo>
                  <a:close/>
                </a:path>
                <a:path extrusionOk="0" h="495935" w="2074545">
                  <a:moveTo>
                    <a:pt x="1043559" y="51689"/>
                  </a:moveTo>
                  <a:lnTo>
                    <a:pt x="1037209" y="58039"/>
                  </a:lnTo>
                  <a:lnTo>
                    <a:pt x="1083818" y="58039"/>
                  </a:lnTo>
                  <a:lnTo>
                    <a:pt x="1083818" y="55753"/>
                  </a:lnTo>
                  <a:lnTo>
                    <a:pt x="1043559" y="55753"/>
                  </a:lnTo>
                  <a:lnTo>
                    <a:pt x="1043559" y="51689"/>
                  </a:lnTo>
                  <a:close/>
                </a:path>
                <a:path extrusionOk="0" h="495935" w="2074545">
                  <a:moveTo>
                    <a:pt x="1083818" y="45339"/>
                  </a:moveTo>
                  <a:lnTo>
                    <a:pt x="1033652" y="45339"/>
                  </a:lnTo>
                  <a:lnTo>
                    <a:pt x="1030859" y="48133"/>
                  </a:lnTo>
                  <a:lnTo>
                    <a:pt x="1030859" y="55753"/>
                  </a:lnTo>
                  <a:lnTo>
                    <a:pt x="1039494" y="55753"/>
                  </a:lnTo>
                  <a:lnTo>
                    <a:pt x="1043559" y="51689"/>
                  </a:lnTo>
                  <a:lnTo>
                    <a:pt x="1083818" y="51689"/>
                  </a:lnTo>
                  <a:lnTo>
                    <a:pt x="1083818" y="45339"/>
                  </a:lnTo>
                  <a:close/>
                </a:path>
                <a:path extrusionOk="0" h="495935" w="2074545">
                  <a:moveTo>
                    <a:pt x="1083818" y="51689"/>
                  </a:moveTo>
                  <a:lnTo>
                    <a:pt x="1043559" y="51689"/>
                  </a:lnTo>
                  <a:lnTo>
                    <a:pt x="1043559" y="55753"/>
                  </a:lnTo>
                  <a:lnTo>
                    <a:pt x="1083818" y="55753"/>
                  </a:lnTo>
                  <a:lnTo>
                    <a:pt x="1083818" y="51689"/>
                  </a:lnTo>
                  <a:close/>
                </a:path>
                <a:path extrusionOk="0" h="495935" w="2074545">
                  <a:moveTo>
                    <a:pt x="1043559" y="93853"/>
                  </a:moveTo>
                  <a:lnTo>
                    <a:pt x="1030859" y="93853"/>
                  </a:lnTo>
                  <a:lnTo>
                    <a:pt x="1030859" y="106553"/>
                  </a:lnTo>
                  <a:lnTo>
                    <a:pt x="1043559" y="106553"/>
                  </a:lnTo>
                  <a:lnTo>
                    <a:pt x="1043559" y="93853"/>
                  </a:lnTo>
                  <a:close/>
                </a:path>
                <a:path extrusionOk="0" h="495935" w="2074545">
                  <a:moveTo>
                    <a:pt x="1043559" y="144653"/>
                  </a:moveTo>
                  <a:lnTo>
                    <a:pt x="1030859" y="144653"/>
                  </a:lnTo>
                  <a:lnTo>
                    <a:pt x="1030859" y="195453"/>
                  </a:lnTo>
                  <a:lnTo>
                    <a:pt x="1043559" y="195453"/>
                  </a:lnTo>
                  <a:lnTo>
                    <a:pt x="1043559" y="144653"/>
                  </a:lnTo>
                  <a:close/>
                </a:path>
                <a:path extrusionOk="0" h="495935" w="2074545">
                  <a:moveTo>
                    <a:pt x="1043559" y="233553"/>
                  </a:moveTo>
                  <a:lnTo>
                    <a:pt x="1030859" y="233553"/>
                  </a:lnTo>
                  <a:lnTo>
                    <a:pt x="1030859" y="246253"/>
                  </a:lnTo>
                  <a:lnTo>
                    <a:pt x="1043559" y="246253"/>
                  </a:lnTo>
                  <a:lnTo>
                    <a:pt x="1043559" y="233553"/>
                  </a:lnTo>
                  <a:close/>
                </a:path>
                <a:path extrusionOk="0" h="495935" w="2074545">
                  <a:moveTo>
                    <a:pt x="1043559" y="284353"/>
                  </a:moveTo>
                  <a:lnTo>
                    <a:pt x="1030859" y="284353"/>
                  </a:lnTo>
                  <a:lnTo>
                    <a:pt x="1030859" y="335153"/>
                  </a:lnTo>
                  <a:lnTo>
                    <a:pt x="1043559" y="335153"/>
                  </a:lnTo>
                  <a:lnTo>
                    <a:pt x="1043559" y="284353"/>
                  </a:lnTo>
                  <a:close/>
                </a:path>
                <a:path extrusionOk="0" h="495935" w="2074545">
                  <a:moveTo>
                    <a:pt x="1043559" y="373253"/>
                  </a:moveTo>
                  <a:lnTo>
                    <a:pt x="1030859" y="373253"/>
                  </a:lnTo>
                  <a:lnTo>
                    <a:pt x="1030859" y="385953"/>
                  </a:lnTo>
                  <a:lnTo>
                    <a:pt x="1043559" y="385953"/>
                  </a:lnTo>
                  <a:lnTo>
                    <a:pt x="1043559" y="373253"/>
                  </a:lnTo>
                  <a:close/>
                </a:path>
                <a:path extrusionOk="0" h="495935" w="2074545">
                  <a:moveTo>
                    <a:pt x="1030859" y="437515"/>
                  </a:moveTo>
                  <a:lnTo>
                    <a:pt x="1006221" y="437515"/>
                  </a:lnTo>
                  <a:lnTo>
                    <a:pt x="1006221" y="450215"/>
                  </a:lnTo>
                  <a:lnTo>
                    <a:pt x="1040638" y="450215"/>
                  </a:lnTo>
                  <a:lnTo>
                    <a:pt x="1043559" y="447421"/>
                  </a:lnTo>
                  <a:lnTo>
                    <a:pt x="1043559" y="443865"/>
                  </a:lnTo>
                  <a:lnTo>
                    <a:pt x="1030859" y="443865"/>
                  </a:lnTo>
                  <a:lnTo>
                    <a:pt x="1030859" y="437515"/>
                  </a:lnTo>
                  <a:close/>
                </a:path>
                <a:path extrusionOk="0" h="495935" w="2074545">
                  <a:moveTo>
                    <a:pt x="1043559" y="424053"/>
                  </a:moveTo>
                  <a:lnTo>
                    <a:pt x="1030859" y="424053"/>
                  </a:lnTo>
                  <a:lnTo>
                    <a:pt x="1030859" y="443865"/>
                  </a:lnTo>
                  <a:lnTo>
                    <a:pt x="1037209" y="437515"/>
                  </a:lnTo>
                  <a:lnTo>
                    <a:pt x="1043559" y="437515"/>
                  </a:lnTo>
                  <a:lnTo>
                    <a:pt x="1043559" y="424053"/>
                  </a:lnTo>
                  <a:close/>
                </a:path>
                <a:path extrusionOk="0" h="495935" w="2074545">
                  <a:moveTo>
                    <a:pt x="1043559" y="437515"/>
                  </a:moveTo>
                  <a:lnTo>
                    <a:pt x="1037209" y="437515"/>
                  </a:lnTo>
                  <a:lnTo>
                    <a:pt x="1030859" y="443865"/>
                  </a:lnTo>
                  <a:lnTo>
                    <a:pt x="1043559" y="443865"/>
                  </a:lnTo>
                  <a:lnTo>
                    <a:pt x="1043559" y="437515"/>
                  </a:lnTo>
                  <a:close/>
                </a:path>
                <a:path extrusionOk="0" h="495935" w="2074545">
                  <a:moveTo>
                    <a:pt x="968121" y="437515"/>
                  </a:moveTo>
                  <a:lnTo>
                    <a:pt x="955421" y="437515"/>
                  </a:lnTo>
                  <a:lnTo>
                    <a:pt x="955421" y="450215"/>
                  </a:lnTo>
                  <a:lnTo>
                    <a:pt x="968121" y="450215"/>
                  </a:lnTo>
                  <a:lnTo>
                    <a:pt x="968121" y="437515"/>
                  </a:lnTo>
                  <a:close/>
                </a:path>
                <a:path extrusionOk="0" h="495935" w="2074545">
                  <a:moveTo>
                    <a:pt x="917321" y="437515"/>
                  </a:moveTo>
                  <a:lnTo>
                    <a:pt x="866521" y="437515"/>
                  </a:lnTo>
                  <a:lnTo>
                    <a:pt x="866521" y="450215"/>
                  </a:lnTo>
                  <a:lnTo>
                    <a:pt x="917321" y="450215"/>
                  </a:lnTo>
                  <a:lnTo>
                    <a:pt x="917321" y="437515"/>
                  </a:lnTo>
                  <a:close/>
                </a:path>
                <a:path extrusionOk="0" h="495935" w="2074545">
                  <a:moveTo>
                    <a:pt x="828421" y="437515"/>
                  </a:moveTo>
                  <a:lnTo>
                    <a:pt x="815721" y="437515"/>
                  </a:lnTo>
                  <a:lnTo>
                    <a:pt x="815721" y="450215"/>
                  </a:lnTo>
                  <a:lnTo>
                    <a:pt x="828421" y="450215"/>
                  </a:lnTo>
                  <a:lnTo>
                    <a:pt x="828421" y="437515"/>
                  </a:lnTo>
                  <a:close/>
                </a:path>
                <a:path extrusionOk="0" h="495935" w="2074545">
                  <a:moveTo>
                    <a:pt x="777621" y="437515"/>
                  </a:moveTo>
                  <a:lnTo>
                    <a:pt x="726821" y="437515"/>
                  </a:lnTo>
                  <a:lnTo>
                    <a:pt x="726821" y="450215"/>
                  </a:lnTo>
                  <a:lnTo>
                    <a:pt x="777621" y="450215"/>
                  </a:lnTo>
                  <a:lnTo>
                    <a:pt x="777621" y="437515"/>
                  </a:lnTo>
                  <a:close/>
                </a:path>
                <a:path extrusionOk="0" h="495935" w="2074545">
                  <a:moveTo>
                    <a:pt x="688721" y="437515"/>
                  </a:moveTo>
                  <a:lnTo>
                    <a:pt x="676021" y="437515"/>
                  </a:lnTo>
                  <a:lnTo>
                    <a:pt x="676021" y="450215"/>
                  </a:lnTo>
                  <a:lnTo>
                    <a:pt x="688721" y="450215"/>
                  </a:lnTo>
                  <a:lnTo>
                    <a:pt x="688721" y="437515"/>
                  </a:lnTo>
                  <a:close/>
                </a:path>
                <a:path extrusionOk="0" h="495935" w="2074545">
                  <a:moveTo>
                    <a:pt x="637921" y="437515"/>
                  </a:moveTo>
                  <a:lnTo>
                    <a:pt x="587121" y="437515"/>
                  </a:lnTo>
                  <a:lnTo>
                    <a:pt x="587121" y="450215"/>
                  </a:lnTo>
                  <a:lnTo>
                    <a:pt x="637921" y="450215"/>
                  </a:lnTo>
                  <a:lnTo>
                    <a:pt x="637921" y="437515"/>
                  </a:lnTo>
                  <a:close/>
                </a:path>
                <a:path extrusionOk="0" h="495935" w="2074545">
                  <a:moveTo>
                    <a:pt x="549021" y="437515"/>
                  </a:moveTo>
                  <a:lnTo>
                    <a:pt x="536321" y="437515"/>
                  </a:lnTo>
                  <a:lnTo>
                    <a:pt x="536321" y="450215"/>
                  </a:lnTo>
                  <a:lnTo>
                    <a:pt x="549021" y="450215"/>
                  </a:lnTo>
                  <a:lnTo>
                    <a:pt x="549021" y="437515"/>
                  </a:lnTo>
                  <a:close/>
                </a:path>
                <a:path extrusionOk="0" h="495935" w="2074545">
                  <a:moveTo>
                    <a:pt x="498221" y="437515"/>
                  </a:moveTo>
                  <a:lnTo>
                    <a:pt x="447421" y="437515"/>
                  </a:lnTo>
                  <a:lnTo>
                    <a:pt x="447421" y="450215"/>
                  </a:lnTo>
                  <a:lnTo>
                    <a:pt x="498221" y="450215"/>
                  </a:lnTo>
                  <a:lnTo>
                    <a:pt x="498221" y="437515"/>
                  </a:lnTo>
                  <a:close/>
                </a:path>
                <a:path extrusionOk="0" h="495935" w="2074545">
                  <a:moveTo>
                    <a:pt x="409321" y="437515"/>
                  </a:moveTo>
                  <a:lnTo>
                    <a:pt x="396621" y="437515"/>
                  </a:lnTo>
                  <a:lnTo>
                    <a:pt x="396621" y="450215"/>
                  </a:lnTo>
                  <a:lnTo>
                    <a:pt x="409321" y="450215"/>
                  </a:lnTo>
                  <a:lnTo>
                    <a:pt x="409321" y="437515"/>
                  </a:lnTo>
                  <a:close/>
                </a:path>
                <a:path extrusionOk="0" h="495935" w="2074545">
                  <a:moveTo>
                    <a:pt x="358521" y="437515"/>
                  </a:moveTo>
                  <a:lnTo>
                    <a:pt x="307721" y="437515"/>
                  </a:lnTo>
                  <a:lnTo>
                    <a:pt x="307721" y="450215"/>
                  </a:lnTo>
                  <a:lnTo>
                    <a:pt x="358521" y="450215"/>
                  </a:lnTo>
                  <a:lnTo>
                    <a:pt x="358521" y="437515"/>
                  </a:lnTo>
                  <a:close/>
                </a:path>
                <a:path extrusionOk="0" h="495935" w="2074545">
                  <a:moveTo>
                    <a:pt x="269621" y="437515"/>
                  </a:moveTo>
                  <a:lnTo>
                    <a:pt x="256921" y="437515"/>
                  </a:lnTo>
                  <a:lnTo>
                    <a:pt x="256921" y="450215"/>
                  </a:lnTo>
                  <a:lnTo>
                    <a:pt x="269621" y="450215"/>
                  </a:lnTo>
                  <a:lnTo>
                    <a:pt x="269621" y="437515"/>
                  </a:lnTo>
                  <a:close/>
                </a:path>
                <a:path extrusionOk="0" h="495935" w="2074545">
                  <a:moveTo>
                    <a:pt x="218821" y="437515"/>
                  </a:moveTo>
                  <a:lnTo>
                    <a:pt x="168021" y="437515"/>
                  </a:lnTo>
                  <a:lnTo>
                    <a:pt x="168021" y="450215"/>
                  </a:lnTo>
                  <a:lnTo>
                    <a:pt x="218821" y="450215"/>
                  </a:lnTo>
                  <a:lnTo>
                    <a:pt x="218821" y="437515"/>
                  </a:lnTo>
                  <a:close/>
                </a:path>
                <a:path extrusionOk="0" h="495935" w="2074545">
                  <a:moveTo>
                    <a:pt x="129921" y="437515"/>
                  </a:moveTo>
                  <a:lnTo>
                    <a:pt x="117221" y="437515"/>
                  </a:lnTo>
                  <a:lnTo>
                    <a:pt x="117221" y="450215"/>
                  </a:lnTo>
                  <a:lnTo>
                    <a:pt x="129921" y="450215"/>
                  </a:lnTo>
                  <a:lnTo>
                    <a:pt x="129921" y="437515"/>
                  </a:lnTo>
                  <a:close/>
                </a:path>
                <a:path extrusionOk="0" h="495935" w="2074545">
                  <a:moveTo>
                    <a:pt x="88646" y="392176"/>
                  </a:moveTo>
                  <a:lnTo>
                    <a:pt x="0" y="443865"/>
                  </a:lnTo>
                  <a:lnTo>
                    <a:pt x="88646" y="495554"/>
                  </a:lnTo>
                  <a:lnTo>
                    <a:pt x="92456" y="494538"/>
                  </a:lnTo>
                  <a:lnTo>
                    <a:pt x="94234" y="491490"/>
                  </a:lnTo>
                  <a:lnTo>
                    <a:pt x="96012" y="488569"/>
                  </a:lnTo>
                  <a:lnTo>
                    <a:pt x="94996" y="484632"/>
                  </a:lnTo>
                  <a:lnTo>
                    <a:pt x="35995" y="450215"/>
                  </a:lnTo>
                  <a:lnTo>
                    <a:pt x="28321" y="450215"/>
                  </a:lnTo>
                  <a:lnTo>
                    <a:pt x="28321" y="449326"/>
                  </a:lnTo>
                  <a:lnTo>
                    <a:pt x="15748" y="449326"/>
                  </a:lnTo>
                  <a:lnTo>
                    <a:pt x="15748" y="438404"/>
                  </a:lnTo>
                  <a:lnTo>
                    <a:pt x="28321" y="438404"/>
                  </a:lnTo>
                  <a:lnTo>
                    <a:pt x="28321" y="437515"/>
                  </a:lnTo>
                  <a:lnTo>
                    <a:pt x="35995" y="437515"/>
                  </a:lnTo>
                  <a:lnTo>
                    <a:pt x="91948" y="404876"/>
                  </a:lnTo>
                  <a:lnTo>
                    <a:pt x="94996" y="403225"/>
                  </a:lnTo>
                  <a:lnTo>
                    <a:pt x="96012" y="399288"/>
                  </a:lnTo>
                  <a:lnTo>
                    <a:pt x="92456" y="393192"/>
                  </a:lnTo>
                  <a:lnTo>
                    <a:pt x="88646" y="392176"/>
                  </a:lnTo>
                  <a:close/>
                </a:path>
                <a:path extrusionOk="0" h="495935" w="2074545">
                  <a:moveTo>
                    <a:pt x="28321" y="445738"/>
                  </a:moveTo>
                  <a:lnTo>
                    <a:pt x="28321" y="450215"/>
                  </a:lnTo>
                  <a:lnTo>
                    <a:pt x="35995" y="450215"/>
                  </a:lnTo>
                  <a:lnTo>
                    <a:pt x="28321" y="445738"/>
                  </a:lnTo>
                  <a:close/>
                </a:path>
                <a:path extrusionOk="0" h="495935" w="2074545">
                  <a:moveTo>
                    <a:pt x="79121" y="437515"/>
                  </a:moveTo>
                  <a:lnTo>
                    <a:pt x="35995" y="437515"/>
                  </a:lnTo>
                  <a:lnTo>
                    <a:pt x="28321" y="441991"/>
                  </a:lnTo>
                  <a:lnTo>
                    <a:pt x="28321" y="445738"/>
                  </a:lnTo>
                  <a:lnTo>
                    <a:pt x="35995" y="450215"/>
                  </a:lnTo>
                  <a:lnTo>
                    <a:pt x="79121" y="450215"/>
                  </a:lnTo>
                  <a:lnTo>
                    <a:pt x="79121" y="437515"/>
                  </a:lnTo>
                  <a:close/>
                </a:path>
                <a:path extrusionOk="0" h="495935" w="2074545">
                  <a:moveTo>
                    <a:pt x="15748" y="438404"/>
                  </a:moveTo>
                  <a:lnTo>
                    <a:pt x="15748" y="449326"/>
                  </a:lnTo>
                  <a:lnTo>
                    <a:pt x="25109" y="443865"/>
                  </a:lnTo>
                  <a:lnTo>
                    <a:pt x="15748" y="438404"/>
                  </a:lnTo>
                  <a:close/>
                </a:path>
                <a:path extrusionOk="0" h="495935" w="2074545">
                  <a:moveTo>
                    <a:pt x="25109" y="443865"/>
                  </a:moveTo>
                  <a:lnTo>
                    <a:pt x="15748" y="449326"/>
                  </a:lnTo>
                  <a:lnTo>
                    <a:pt x="28321" y="449326"/>
                  </a:lnTo>
                  <a:lnTo>
                    <a:pt x="28321" y="445738"/>
                  </a:lnTo>
                  <a:lnTo>
                    <a:pt x="25109" y="443865"/>
                  </a:lnTo>
                  <a:close/>
                </a:path>
                <a:path extrusionOk="0" h="495935" w="2074545">
                  <a:moveTo>
                    <a:pt x="28321" y="438404"/>
                  </a:moveTo>
                  <a:lnTo>
                    <a:pt x="15748" y="438404"/>
                  </a:lnTo>
                  <a:lnTo>
                    <a:pt x="25109" y="443865"/>
                  </a:lnTo>
                  <a:lnTo>
                    <a:pt x="28321" y="441991"/>
                  </a:lnTo>
                  <a:lnTo>
                    <a:pt x="28321" y="438404"/>
                  </a:lnTo>
                  <a:close/>
                </a:path>
                <a:path extrusionOk="0" h="495935" w="2074545">
                  <a:moveTo>
                    <a:pt x="35995" y="437515"/>
                  </a:moveTo>
                  <a:lnTo>
                    <a:pt x="28321" y="437515"/>
                  </a:lnTo>
                  <a:lnTo>
                    <a:pt x="28321" y="441991"/>
                  </a:lnTo>
                  <a:lnTo>
                    <a:pt x="35995" y="437515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8" name="Google Shape;3928;p132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9" name="Google Shape;3929;p132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0" name="Google Shape;3930;p132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1" name="Google Shape;3931;p132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2" name="Google Shape;3932;p132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3" name="Google Shape;3933;p132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4" name="Google Shape;3934;p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3935" name="Google Shape;3935;p132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6" name="Google Shape;3936;p132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7" name="Google Shape;3937;p1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8" name="Google Shape;3938;p1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p132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0" name="Google Shape;3940;p1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1" name="Google Shape;3941;p132"/>
          <p:cNvGrpSpPr/>
          <p:nvPr/>
        </p:nvGrpSpPr>
        <p:grpSpPr>
          <a:xfrm>
            <a:off x="5321808" y="3258311"/>
            <a:ext cx="1110996" cy="1271016"/>
            <a:chOff x="5321808" y="3258311"/>
            <a:chExt cx="1110996" cy="1271016"/>
          </a:xfrm>
        </p:grpSpPr>
        <p:pic>
          <p:nvPicPr>
            <p:cNvPr id="3942" name="Google Shape;3942;p1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3" name="Google Shape;3943;p13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44312" y="3620998"/>
              <a:ext cx="673595" cy="6050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4" name="Google Shape;3944;p132"/>
            <p:cNvSpPr/>
            <p:nvPr/>
          </p:nvSpPr>
          <p:spPr>
            <a:xfrm>
              <a:off x="5321808" y="3258311"/>
              <a:ext cx="1000125" cy="1160145"/>
            </a:xfrm>
            <a:custGeom>
              <a:rect b="b" l="l" r="r" t="t"/>
              <a:pathLst>
                <a:path extrusionOk="0" h="1160145" w="100012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45" name="Google Shape;3945;p1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6" name="Google Shape;3946;p13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605272" y="3712425"/>
              <a:ext cx="551700" cy="422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7" name="Google Shape;3947;p132"/>
            <p:cNvSpPr/>
            <p:nvPr/>
          </p:nvSpPr>
          <p:spPr>
            <a:xfrm>
              <a:off x="5321808" y="3258311"/>
              <a:ext cx="1000125" cy="1160145"/>
            </a:xfrm>
            <a:custGeom>
              <a:rect b="b" l="l" r="r" t="t"/>
              <a:pathLst>
                <a:path extrusionOk="0" h="1160145" w="100012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48" name="Google Shape;3948;p1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9" name="Google Shape;3949;p13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510784" y="3712425"/>
              <a:ext cx="740689" cy="422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0" name="Google Shape;3950;p132"/>
            <p:cNvSpPr/>
            <p:nvPr/>
          </p:nvSpPr>
          <p:spPr>
            <a:xfrm>
              <a:off x="5321808" y="3258311"/>
              <a:ext cx="1000125" cy="1160145"/>
            </a:xfrm>
            <a:custGeom>
              <a:rect b="b" l="l" r="r" t="t"/>
              <a:pathLst>
                <a:path extrusionOk="0" h="1160145" w="100012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51" name="Google Shape;3951;p1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2" name="Google Shape;3952;p13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43728" y="3620998"/>
              <a:ext cx="905281" cy="6050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3" name="Google Shape;3953;p132"/>
            <p:cNvSpPr/>
            <p:nvPr/>
          </p:nvSpPr>
          <p:spPr>
            <a:xfrm>
              <a:off x="5321808" y="3258311"/>
              <a:ext cx="1000125" cy="1160145"/>
            </a:xfrm>
            <a:custGeom>
              <a:rect b="b" l="l" r="r" t="t"/>
              <a:pathLst>
                <a:path extrusionOk="0" h="1160145" w="100012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4" name="Google Shape;3954;p132"/>
          <p:cNvSpPr txBox="1"/>
          <p:nvPr/>
        </p:nvSpPr>
        <p:spPr>
          <a:xfrm>
            <a:off x="5513578" y="3633978"/>
            <a:ext cx="61912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ConAtPaiIner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5" name="Google Shape;3955;p132"/>
          <p:cNvSpPr txBox="1"/>
          <p:nvPr/>
        </p:nvSpPr>
        <p:spPr>
          <a:xfrm>
            <a:off x="5553202" y="3816857"/>
            <a:ext cx="53848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RSuenrtvimere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6" name="Google Shape;3956;p132"/>
          <p:cNvGrpSpPr/>
          <p:nvPr/>
        </p:nvGrpSpPr>
        <p:grpSpPr>
          <a:xfrm>
            <a:off x="5321808" y="3258311"/>
            <a:ext cx="1110996" cy="1271016"/>
            <a:chOff x="5321808" y="3258311"/>
            <a:chExt cx="1110996" cy="1271016"/>
          </a:xfrm>
        </p:grpSpPr>
        <p:pic>
          <p:nvPicPr>
            <p:cNvPr id="3957" name="Google Shape;3957;p1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8" name="Google Shape;3958;p13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436108" y="3712425"/>
              <a:ext cx="890028" cy="422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9" name="Google Shape;3959;p132"/>
            <p:cNvSpPr/>
            <p:nvPr/>
          </p:nvSpPr>
          <p:spPr>
            <a:xfrm>
              <a:off x="5321808" y="3258311"/>
              <a:ext cx="1000125" cy="1160145"/>
            </a:xfrm>
            <a:custGeom>
              <a:rect b="b" l="l" r="r" t="t"/>
              <a:pathLst>
                <a:path extrusionOk="0" h="1160145" w="100012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0" name="Google Shape;3960;p1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1" name="Google Shape;3961;p13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437632" y="3712425"/>
              <a:ext cx="888504" cy="422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2" name="Google Shape;3962;p132"/>
            <p:cNvSpPr/>
            <p:nvPr/>
          </p:nvSpPr>
          <p:spPr>
            <a:xfrm>
              <a:off x="5321808" y="3258311"/>
              <a:ext cx="1000125" cy="1160145"/>
            </a:xfrm>
            <a:custGeom>
              <a:rect b="b" l="l" r="r" t="t"/>
              <a:pathLst>
                <a:path extrusionOk="0" h="1160145" w="100012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3" name="Google Shape;3963;p1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4" name="Google Shape;3964;p13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585460" y="3712425"/>
              <a:ext cx="592810" cy="422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5" name="Google Shape;3965;p132"/>
            <p:cNvSpPr/>
            <p:nvPr/>
          </p:nvSpPr>
          <p:spPr>
            <a:xfrm>
              <a:off x="5321808" y="3258311"/>
              <a:ext cx="1000125" cy="1160145"/>
            </a:xfrm>
            <a:custGeom>
              <a:rect b="b" l="l" r="r" t="t"/>
              <a:pathLst>
                <a:path extrusionOk="0" h="1160145" w="100012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6" name="Google Shape;3966;p132"/>
          <p:cNvSpPr txBox="1"/>
          <p:nvPr/>
        </p:nvSpPr>
        <p:spPr>
          <a:xfrm>
            <a:off x="5505958" y="3725417"/>
            <a:ext cx="63119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CSckohuKneebutrdceboduleellet 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7" name="Google Shape;3967;p132"/>
          <p:cNvSpPr txBox="1"/>
          <p:nvPr>
            <p:ph type="title"/>
          </p:nvPr>
        </p:nvSpPr>
        <p:spPr>
          <a:xfrm>
            <a:off x="471322" y="364058"/>
            <a:ext cx="2894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Components</a:t>
            </a:r>
            <a:endParaRPr/>
          </a:p>
        </p:txBody>
      </p:sp>
      <p:grpSp>
        <p:nvGrpSpPr>
          <p:cNvPr id="3968" name="Google Shape;3968;p132"/>
          <p:cNvGrpSpPr/>
          <p:nvPr/>
        </p:nvGrpSpPr>
        <p:grpSpPr>
          <a:xfrm>
            <a:off x="2350007" y="2383523"/>
            <a:ext cx="2426208" cy="615708"/>
            <a:chOff x="2350007" y="2383523"/>
            <a:chExt cx="2426208" cy="615708"/>
          </a:xfrm>
        </p:grpSpPr>
        <p:pic>
          <p:nvPicPr>
            <p:cNvPr id="3969" name="Google Shape;3969;p13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350007" y="2383523"/>
              <a:ext cx="2426208" cy="615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0" name="Google Shape;3970;p132"/>
            <p:cNvSpPr/>
            <p:nvPr/>
          </p:nvSpPr>
          <p:spPr>
            <a:xfrm>
              <a:off x="2455163" y="2437003"/>
              <a:ext cx="2167890" cy="459105"/>
            </a:xfrm>
            <a:custGeom>
              <a:rect b="b" l="l" r="r" t="t"/>
              <a:pathLst>
                <a:path extrusionOk="0" h="459105" w="2167890">
                  <a:moveTo>
                    <a:pt x="2142272" y="407288"/>
                  </a:moveTo>
                  <a:lnTo>
                    <a:pt x="2075434" y="446277"/>
                  </a:lnTo>
                  <a:lnTo>
                    <a:pt x="2072513" y="448056"/>
                  </a:lnTo>
                  <a:lnTo>
                    <a:pt x="2071497" y="451866"/>
                  </a:lnTo>
                  <a:lnTo>
                    <a:pt x="2073148" y="454913"/>
                  </a:lnTo>
                  <a:lnTo>
                    <a:pt x="2074926" y="457962"/>
                  </a:lnTo>
                  <a:lnTo>
                    <a:pt x="2078863" y="458977"/>
                  </a:lnTo>
                  <a:lnTo>
                    <a:pt x="2156618" y="413638"/>
                  </a:lnTo>
                  <a:lnTo>
                    <a:pt x="2154936" y="413638"/>
                  </a:lnTo>
                  <a:lnTo>
                    <a:pt x="2154936" y="412750"/>
                  </a:lnTo>
                  <a:lnTo>
                    <a:pt x="2151634" y="412750"/>
                  </a:lnTo>
                  <a:lnTo>
                    <a:pt x="2142272" y="407288"/>
                  </a:lnTo>
                  <a:close/>
                </a:path>
                <a:path extrusionOk="0" h="459105" w="2167890">
                  <a:moveTo>
                    <a:pt x="2131386" y="400938"/>
                  </a:moveTo>
                  <a:lnTo>
                    <a:pt x="2104136" y="400938"/>
                  </a:lnTo>
                  <a:lnTo>
                    <a:pt x="2104136" y="413638"/>
                  </a:lnTo>
                  <a:lnTo>
                    <a:pt x="2131386" y="413638"/>
                  </a:lnTo>
                  <a:lnTo>
                    <a:pt x="2142272" y="407288"/>
                  </a:lnTo>
                  <a:lnTo>
                    <a:pt x="2131386" y="400938"/>
                  </a:lnTo>
                  <a:close/>
                </a:path>
                <a:path extrusionOk="0" h="459105" w="2167890">
                  <a:moveTo>
                    <a:pt x="2156618" y="400938"/>
                  </a:moveTo>
                  <a:lnTo>
                    <a:pt x="2154936" y="400938"/>
                  </a:lnTo>
                  <a:lnTo>
                    <a:pt x="2154936" y="413638"/>
                  </a:lnTo>
                  <a:lnTo>
                    <a:pt x="2156618" y="413638"/>
                  </a:lnTo>
                  <a:lnTo>
                    <a:pt x="2167509" y="407288"/>
                  </a:lnTo>
                  <a:lnTo>
                    <a:pt x="2156618" y="400938"/>
                  </a:lnTo>
                  <a:close/>
                </a:path>
                <a:path extrusionOk="0" h="459105" w="2167890">
                  <a:moveTo>
                    <a:pt x="2151634" y="401827"/>
                  </a:moveTo>
                  <a:lnTo>
                    <a:pt x="2142272" y="407288"/>
                  </a:lnTo>
                  <a:lnTo>
                    <a:pt x="2151634" y="412750"/>
                  </a:lnTo>
                  <a:lnTo>
                    <a:pt x="2151634" y="401827"/>
                  </a:lnTo>
                  <a:close/>
                </a:path>
                <a:path extrusionOk="0" h="459105" w="2167890">
                  <a:moveTo>
                    <a:pt x="2154936" y="401827"/>
                  </a:moveTo>
                  <a:lnTo>
                    <a:pt x="2151634" y="401827"/>
                  </a:lnTo>
                  <a:lnTo>
                    <a:pt x="2151634" y="412750"/>
                  </a:lnTo>
                  <a:lnTo>
                    <a:pt x="2154936" y="412750"/>
                  </a:lnTo>
                  <a:lnTo>
                    <a:pt x="2154936" y="401827"/>
                  </a:lnTo>
                  <a:close/>
                </a:path>
                <a:path extrusionOk="0" h="459105" w="2167890">
                  <a:moveTo>
                    <a:pt x="2078863" y="355600"/>
                  </a:moveTo>
                  <a:lnTo>
                    <a:pt x="2074926" y="356616"/>
                  </a:lnTo>
                  <a:lnTo>
                    <a:pt x="2073148" y="359663"/>
                  </a:lnTo>
                  <a:lnTo>
                    <a:pt x="2071497" y="362712"/>
                  </a:lnTo>
                  <a:lnTo>
                    <a:pt x="2072513" y="366522"/>
                  </a:lnTo>
                  <a:lnTo>
                    <a:pt x="2075434" y="368300"/>
                  </a:lnTo>
                  <a:lnTo>
                    <a:pt x="2142272" y="407288"/>
                  </a:lnTo>
                  <a:lnTo>
                    <a:pt x="2151634" y="401827"/>
                  </a:lnTo>
                  <a:lnTo>
                    <a:pt x="2154936" y="401827"/>
                  </a:lnTo>
                  <a:lnTo>
                    <a:pt x="2154936" y="400938"/>
                  </a:lnTo>
                  <a:lnTo>
                    <a:pt x="2156618" y="400938"/>
                  </a:lnTo>
                  <a:lnTo>
                    <a:pt x="2078863" y="355600"/>
                  </a:lnTo>
                  <a:close/>
                </a:path>
                <a:path extrusionOk="0" h="459105" w="2167890">
                  <a:moveTo>
                    <a:pt x="2066036" y="400938"/>
                  </a:moveTo>
                  <a:lnTo>
                    <a:pt x="2053336" y="400938"/>
                  </a:lnTo>
                  <a:lnTo>
                    <a:pt x="2053336" y="413638"/>
                  </a:lnTo>
                  <a:lnTo>
                    <a:pt x="2066036" y="413638"/>
                  </a:lnTo>
                  <a:lnTo>
                    <a:pt x="2066036" y="400938"/>
                  </a:lnTo>
                  <a:close/>
                </a:path>
                <a:path extrusionOk="0" h="459105" w="2167890">
                  <a:moveTo>
                    <a:pt x="2015236" y="400938"/>
                  </a:moveTo>
                  <a:lnTo>
                    <a:pt x="1964436" y="400938"/>
                  </a:lnTo>
                  <a:lnTo>
                    <a:pt x="1964436" y="413638"/>
                  </a:lnTo>
                  <a:lnTo>
                    <a:pt x="2015236" y="413638"/>
                  </a:lnTo>
                  <a:lnTo>
                    <a:pt x="2015236" y="400938"/>
                  </a:lnTo>
                  <a:close/>
                </a:path>
                <a:path extrusionOk="0" h="459105" w="2167890">
                  <a:moveTo>
                    <a:pt x="1926336" y="400938"/>
                  </a:moveTo>
                  <a:lnTo>
                    <a:pt x="1913636" y="400938"/>
                  </a:lnTo>
                  <a:lnTo>
                    <a:pt x="1913636" y="413638"/>
                  </a:lnTo>
                  <a:lnTo>
                    <a:pt x="1926336" y="413638"/>
                  </a:lnTo>
                  <a:lnTo>
                    <a:pt x="1926336" y="400938"/>
                  </a:lnTo>
                  <a:close/>
                </a:path>
                <a:path extrusionOk="0" h="459105" w="2167890">
                  <a:moveTo>
                    <a:pt x="1875536" y="400938"/>
                  </a:moveTo>
                  <a:lnTo>
                    <a:pt x="1824736" y="400938"/>
                  </a:lnTo>
                  <a:lnTo>
                    <a:pt x="1824736" y="413638"/>
                  </a:lnTo>
                  <a:lnTo>
                    <a:pt x="1875536" y="413638"/>
                  </a:lnTo>
                  <a:lnTo>
                    <a:pt x="1875536" y="400938"/>
                  </a:lnTo>
                  <a:close/>
                </a:path>
                <a:path extrusionOk="0" h="459105" w="2167890">
                  <a:moveTo>
                    <a:pt x="1786636" y="400938"/>
                  </a:moveTo>
                  <a:lnTo>
                    <a:pt x="1773936" y="400938"/>
                  </a:lnTo>
                  <a:lnTo>
                    <a:pt x="1773936" y="413638"/>
                  </a:lnTo>
                  <a:lnTo>
                    <a:pt x="1786636" y="413638"/>
                  </a:lnTo>
                  <a:lnTo>
                    <a:pt x="1786636" y="400938"/>
                  </a:lnTo>
                  <a:close/>
                </a:path>
                <a:path extrusionOk="0" h="459105" w="2167890">
                  <a:moveTo>
                    <a:pt x="1735836" y="400938"/>
                  </a:moveTo>
                  <a:lnTo>
                    <a:pt x="1685036" y="400938"/>
                  </a:lnTo>
                  <a:lnTo>
                    <a:pt x="1685036" y="413638"/>
                  </a:lnTo>
                  <a:lnTo>
                    <a:pt x="1735836" y="413638"/>
                  </a:lnTo>
                  <a:lnTo>
                    <a:pt x="1735836" y="400938"/>
                  </a:lnTo>
                  <a:close/>
                </a:path>
                <a:path extrusionOk="0" h="459105" w="2167890">
                  <a:moveTo>
                    <a:pt x="1646936" y="400938"/>
                  </a:moveTo>
                  <a:lnTo>
                    <a:pt x="1634236" y="400938"/>
                  </a:lnTo>
                  <a:lnTo>
                    <a:pt x="1634236" y="413638"/>
                  </a:lnTo>
                  <a:lnTo>
                    <a:pt x="1646936" y="413638"/>
                  </a:lnTo>
                  <a:lnTo>
                    <a:pt x="1646936" y="400938"/>
                  </a:lnTo>
                  <a:close/>
                </a:path>
                <a:path extrusionOk="0" h="459105" w="2167890">
                  <a:moveTo>
                    <a:pt x="1596136" y="400938"/>
                  </a:moveTo>
                  <a:lnTo>
                    <a:pt x="1545336" y="400938"/>
                  </a:lnTo>
                  <a:lnTo>
                    <a:pt x="1545336" y="413638"/>
                  </a:lnTo>
                  <a:lnTo>
                    <a:pt x="1596136" y="413638"/>
                  </a:lnTo>
                  <a:lnTo>
                    <a:pt x="1596136" y="400938"/>
                  </a:lnTo>
                  <a:close/>
                </a:path>
                <a:path extrusionOk="0" h="459105" w="2167890">
                  <a:moveTo>
                    <a:pt x="1507236" y="400938"/>
                  </a:moveTo>
                  <a:lnTo>
                    <a:pt x="1494536" y="400938"/>
                  </a:lnTo>
                  <a:lnTo>
                    <a:pt x="1494536" y="413638"/>
                  </a:lnTo>
                  <a:lnTo>
                    <a:pt x="1507236" y="413638"/>
                  </a:lnTo>
                  <a:lnTo>
                    <a:pt x="1507236" y="400938"/>
                  </a:lnTo>
                  <a:close/>
                </a:path>
                <a:path extrusionOk="0" h="459105" w="2167890">
                  <a:moveTo>
                    <a:pt x="1456436" y="400938"/>
                  </a:moveTo>
                  <a:lnTo>
                    <a:pt x="1405636" y="400938"/>
                  </a:lnTo>
                  <a:lnTo>
                    <a:pt x="1405636" y="413638"/>
                  </a:lnTo>
                  <a:lnTo>
                    <a:pt x="1456436" y="413638"/>
                  </a:lnTo>
                  <a:lnTo>
                    <a:pt x="1456436" y="400938"/>
                  </a:lnTo>
                  <a:close/>
                </a:path>
                <a:path extrusionOk="0" h="459105" w="2167890">
                  <a:moveTo>
                    <a:pt x="1367536" y="400938"/>
                  </a:moveTo>
                  <a:lnTo>
                    <a:pt x="1354836" y="400938"/>
                  </a:lnTo>
                  <a:lnTo>
                    <a:pt x="1354836" y="413638"/>
                  </a:lnTo>
                  <a:lnTo>
                    <a:pt x="1367536" y="413638"/>
                  </a:lnTo>
                  <a:lnTo>
                    <a:pt x="1367536" y="400938"/>
                  </a:lnTo>
                  <a:close/>
                </a:path>
                <a:path extrusionOk="0" h="459105" w="2167890">
                  <a:moveTo>
                    <a:pt x="1316736" y="400938"/>
                  </a:moveTo>
                  <a:lnTo>
                    <a:pt x="1265936" y="400938"/>
                  </a:lnTo>
                  <a:lnTo>
                    <a:pt x="1265936" y="413638"/>
                  </a:lnTo>
                  <a:lnTo>
                    <a:pt x="1316736" y="413638"/>
                  </a:lnTo>
                  <a:lnTo>
                    <a:pt x="1316736" y="400938"/>
                  </a:lnTo>
                  <a:close/>
                </a:path>
                <a:path extrusionOk="0" h="459105" w="2167890">
                  <a:moveTo>
                    <a:pt x="1227836" y="400938"/>
                  </a:moveTo>
                  <a:lnTo>
                    <a:pt x="1215136" y="400938"/>
                  </a:lnTo>
                  <a:lnTo>
                    <a:pt x="1215136" y="413638"/>
                  </a:lnTo>
                  <a:lnTo>
                    <a:pt x="1227836" y="413638"/>
                  </a:lnTo>
                  <a:lnTo>
                    <a:pt x="1227836" y="400938"/>
                  </a:lnTo>
                  <a:close/>
                </a:path>
                <a:path extrusionOk="0" h="459105" w="2167890">
                  <a:moveTo>
                    <a:pt x="1177036" y="400938"/>
                  </a:moveTo>
                  <a:lnTo>
                    <a:pt x="1126236" y="400938"/>
                  </a:lnTo>
                  <a:lnTo>
                    <a:pt x="1126236" y="413638"/>
                  </a:lnTo>
                  <a:lnTo>
                    <a:pt x="1177036" y="413638"/>
                  </a:lnTo>
                  <a:lnTo>
                    <a:pt x="1177036" y="400938"/>
                  </a:lnTo>
                  <a:close/>
                </a:path>
                <a:path extrusionOk="0" h="459105" w="2167890">
                  <a:moveTo>
                    <a:pt x="1090040" y="398907"/>
                  </a:moveTo>
                  <a:lnTo>
                    <a:pt x="1077340" y="398907"/>
                  </a:lnTo>
                  <a:lnTo>
                    <a:pt x="1077340" y="410845"/>
                  </a:lnTo>
                  <a:lnTo>
                    <a:pt x="1080262" y="413638"/>
                  </a:lnTo>
                  <a:lnTo>
                    <a:pt x="1088136" y="413638"/>
                  </a:lnTo>
                  <a:lnTo>
                    <a:pt x="1088136" y="405384"/>
                  </a:lnTo>
                  <a:lnTo>
                    <a:pt x="1083690" y="400938"/>
                  </a:lnTo>
                  <a:lnTo>
                    <a:pt x="1090040" y="400938"/>
                  </a:lnTo>
                  <a:lnTo>
                    <a:pt x="1090040" y="398907"/>
                  </a:lnTo>
                  <a:close/>
                </a:path>
                <a:path extrusionOk="0" h="459105" w="2167890">
                  <a:moveTo>
                    <a:pt x="1090040" y="400938"/>
                  </a:moveTo>
                  <a:lnTo>
                    <a:pt x="1088136" y="400938"/>
                  </a:lnTo>
                  <a:lnTo>
                    <a:pt x="1088136" y="405384"/>
                  </a:lnTo>
                  <a:lnTo>
                    <a:pt x="1090040" y="407288"/>
                  </a:lnTo>
                  <a:lnTo>
                    <a:pt x="1090040" y="400938"/>
                  </a:lnTo>
                  <a:close/>
                </a:path>
                <a:path extrusionOk="0" h="459105" w="2167890">
                  <a:moveTo>
                    <a:pt x="1088136" y="400938"/>
                  </a:moveTo>
                  <a:lnTo>
                    <a:pt x="1083690" y="400938"/>
                  </a:lnTo>
                  <a:lnTo>
                    <a:pt x="1088136" y="405384"/>
                  </a:lnTo>
                  <a:lnTo>
                    <a:pt x="1088136" y="400938"/>
                  </a:lnTo>
                  <a:close/>
                </a:path>
                <a:path extrusionOk="0" h="459105" w="2167890">
                  <a:moveTo>
                    <a:pt x="1090040" y="310007"/>
                  </a:moveTo>
                  <a:lnTo>
                    <a:pt x="1077340" y="310007"/>
                  </a:lnTo>
                  <a:lnTo>
                    <a:pt x="1077340" y="360807"/>
                  </a:lnTo>
                  <a:lnTo>
                    <a:pt x="1090040" y="360807"/>
                  </a:lnTo>
                  <a:lnTo>
                    <a:pt x="1090040" y="310007"/>
                  </a:lnTo>
                  <a:close/>
                </a:path>
                <a:path extrusionOk="0" h="459105" w="2167890">
                  <a:moveTo>
                    <a:pt x="1090040" y="259207"/>
                  </a:moveTo>
                  <a:lnTo>
                    <a:pt x="1077340" y="259207"/>
                  </a:lnTo>
                  <a:lnTo>
                    <a:pt x="1077340" y="271907"/>
                  </a:lnTo>
                  <a:lnTo>
                    <a:pt x="1090040" y="271907"/>
                  </a:lnTo>
                  <a:lnTo>
                    <a:pt x="1090040" y="259207"/>
                  </a:lnTo>
                  <a:close/>
                </a:path>
                <a:path extrusionOk="0" h="459105" w="2167890">
                  <a:moveTo>
                    <a:pt x="1090040" y="170307"/>
                  </a:moveTo>
                  <a:lnTo>
                    <a:pt x="1077340" y="170307"/>
                  </a:lnTo>
                  <a:lnTo>
                    <a:pt x="1077340" y="221107"/>
                  </a:lnTo>
                  <a:lnTo>
                    <a:pt x="1090040" y="221107"/>
                  </a:lnTo>
                  <a:lnTo>
                    <a:pt x="1090040" y="170307"/>
                  </a:lnTo>
                  <a:close/>
                </a:path>
                <a:path extrusionOk="0" h="459105" w="2167890">
                  <a:moveTo>
                    <a:pt x="1090040" y="119507"/>
                  </a:moveTo>
                  <a:lnTo>
                    <a:pt x="1077340" y="119507"/>
                  </a:lnTo>
                  <a:lnTo>
                    <a:pt x="1077340" y="132207"/>
                  </a:lnTo>
                  <a:lnTo>
                    <a:pt x="1090040" y="132207"/>
                  </a:lnTo>
                  <a:lnTo>
                    <a:pt x="1090040" y="119507"/>
                  </a:lnTo>
                  <a:close/>
                </a:path>
                <a:path extrusionOk="0" h="459105" w="2167890">
                  <a:moveTo>
                    <a:pt x="1077340" y="51688"/>
                  </a:moveTo>
                  <a:lnTo>
                    <a:pt x="1077340" y="81407"/>
                  </a:lnTo>
                  <a:lnTo>
                    <a:pt x="1090040" y="81407"/>
                  </a:lnTo>
                  <a:lnTo>
                    <a:pt x="1090040" y="58038"/>
                  </a:lnTo>
                  <a:lnTo>
                    <a:pt x="1083690" y="58038"/>
                  </a:lnTo>
                  <a:lnTo>
                    <a:pt x="1077340" y="51688"/>
                  </a:lnTo>
                  <a:close/>
                </a:path>
                <a:path extrusionOk="0" h="459105" w="2167890">
                  <a:moveTo>
                    <a:pt x="1087247" y="45338"/>
                  </a:moveTo>
                  <a:lnTo>
                    <a:pt x="1062736" y="45338"/>
                  </a:lnTo>
                  <a:lnTo>
                    <a:pt x="1062736" y="58038"/>
                  </a:lnTo>
                  <a:lnTo>
                    <a:pt x="1077340" y="58038"/>
                  </a:lnTo>
                  <a:lnTo>
                    <a:pt x="1077340" y="51688"/>
                  </a:lnTo>
                  <a:lnTo>
                    <a:pt x="1090040" y="51688"/>
                  </a:lnTo>
                  <a:lnTo>
                    <a:pt x="1090040" y="48133"/>
                  </a:lnTo>
                  <a:lnTo>
                    <a:pt x="1087247" y="45338"/>
                  </a:lnTo>
                  <a:close/>
                </a:path>
                <a:path extrusionOk="0" h="459105" w="2167890">
                  <a:moveTo>
                    <a:pt x="1090040" y="51688"/>
                  </a:moveTo>
                  <a:lnTo>
                    <a:pt x="1077340" y="51688"/>
                  </a:lnTo>
                  <a:lnTo>
                    <a:pt x="1083690" y="58038"/>
                  </a:lnTo>
                  <a:lnTo>
                    <a:pt x="1090040" y="58038"/>
                  </a:lnTo>
                  <a:lnTo>
                    <a:pt x="1090040" y="51688"/>
                  </a:lnTo>
                  <a:close/>
                </a:path>
                <a:path extrusionOk="0" h="459105" w="2167890">
                  <a:moveTo>
                    <a:pt x="1024636" y="45338"/>
                  </a:moveTo>
                  <a:lnTo>
                    <a:pt x="1011936" y="45338"/>
                  </a:lnTo>
                  <a:lnTo>
                    <a:pt x="1011936" y="58038"/>
                  </a:lnTo>
                  <a:lnTo>
                    <a:pt x="1024636" y="58038"/>
                  </a:lnTo>
                  <a:lnTo>
                    <a:pt x="1024636" y="45338"/>
                  </a:lnTo>
                  <a:close/>
                </a:path>
                <a:path extrusionOk="0" h="459105" w="2167890">
                  <a:moveTo>
                    <a:pt x="973836" y="45338"/>
                  </a:moveTo>
                  <a:lnTo>
                    <a:pt x="923036" y="45338"/>
                  </a:lnTo>
                  <a:lnTo>
                    <a:pt x="923036" y="58038"/>
                  </a:lnTo>
                  <a:lnTo>
                    <a:pt x="973836" y="58038"/>
                  </a:lnTo>
                  <a:lnTo>
                    <a:pt x="973836" y="45338"/>
                  </a:lnTo>
                  <a:close/>
                </a:path>
                <a:path extrusionOk="0" h="459105" w="2167890">
                  <a:moveTo>
                    <a:pt x="884936" y="45338"/>
                  </a:moveTo>
                  <a:lnTo>
                    <a:pt x="872236" y="45338"/>
                  </a:lnTo>
                  <a:lnTo>
                    <a:pt x="872236" y="58038"/>
                  </a:lnTo>
                  <a:lnTo>
                    <a:pt x="884936" y="58038"/>
                  </a:lnTo>
                  <a:lnTo>
                    <a:pt x="884936" y="45338"/>
                  </a:lnTo>
                  <a:close/>
                </a:path>
                <a:path extrusionOk="0" h="459105" w="2167890">
                  <a:moveTo>
                    <a:pt x="834136" y="45338"/>
                  </a:moveTo>
                  <a:lnTo>
                    <a:pt x="783336" y="45338"/>
                  </a:lnTo>
                  <a:lnTo>
                    <a:pt x="783336" y="58038"/>
                  </a:lnTo>
                  <a:lnTo>
                    <a:pt x="834136" y="58038"/>
                  </a:lnTo>
                  <a:lnTo>
                    <a:pt x="834136" y="45338"/>
                  </a:lnTo>
                  <a:close/>
                </a:path>
                <a:path extrusionOk="0" h="459105" w="2167890">
                  <a:moveTo>
                    <a:pt x="745236" y="45338"/>
                  </a:moveTo>
                  <a:lnTo>
                    <a:pt x="732536" y="45338"/>
                  </a:lnTo>
                  <a:lnTo>
                    <a:pt x="732536" y="58038"/>
                  </a:lnTo>
                  <a:lnTo>
                    <a:pt x="745236" y="58038"/>
                  </a:lnTo>
                  <a:lnTo>
                    <a:pt x="745236" y="45338"/>
                  </a:lnTo>
                  <a:close/>
                </a:path>
                <a:path extrusionOk="0" h="459105" w="2167890">
                  <a:moveTo>
                    <a:pt x="694436" y="45338"/>
                  </a:moveTo>
                  <a:lnTo>
                    <a:pt x="643636" y="45338"/>
                  </a:lnTo>
                  <a:lnTo>
                    <a:pt x="643636" y="58038"/>
                  </a:lnTo>
                  <a:lnTo>
                    <a:pt x="694436" y="58038"/>
                  </a:lnTo>
                  <a:lnTo>
                    <a:pt x="694436" y="45338"/>
                  </a:lnTo>
                  <a:close/>
                </a:path>
                <a:path extrusionOk="0" h="459105" w="2167890">
                  <a:moveTo>
                    <a:pt x="605536" y="45338"/>
                  </a:moveTo>
                  <a:lnTo>
                    <a:pt x="592836" y="45338"/>
                  </a:lnTo>
                  <a:lnTo>
                    <a:pt x="592836" y="58038"/>
                  </a:lnTo>
                  <a:lnTo>
                    <a:pt x="605536" y="58038"/>
                  </a:lnTo>
                  <a:lnTo>
                    <a:pt x="605536" y="45338"/>
                  </a:lnTo>
                  <a:close/>
                </a:path>
                <a:path extrusionOk="0" h="459105" w="2167890">
                  <a:moveTo>
                    <a:pt x="554736" y="45338"/>
                  </a:moveTo>
                  <a:lnTo>
                    <a:pt x="503936" y="45338"/>
                  </a:lnTo>
                  <a:lnTo>
                    <a:pt x="503936" y="58038"/>
                  </a:lnTo>
                  <a:lnTo>
                    <a:pt x="554736" y="58038"/>
                  </a:lnTo>
                  <a:lnTo>
                    <a:pt x="554736" y="45338"/>
                  </a:lnTo>
                  <a:close/>
                </a:path>
                <a:path extrusionOk="0" h="459105" w="2167890">
                  <a:moveTo>
                    <a:pt x="465836" y="45338"/>
                  </a:moveTo>
                  <a:lnTo>
                    <a:pt x="453136" y="45338"/>
                  </a:lnTo>
                  <a:lnTo>
                    <a:pt x="453136" y="58038"/>
                  </a:lnTo>
                  <a:lnTo>
                    <a:pt x="465836" y="58038"/>
                  </a:lnTo>
                  <a:lnTo>
                    <a:pt x="465836" y="45338"/>
                  </a:lnTo>
                  <a:close/>
                </a:path>
                <a:path extrusionOk="0" h="459105" w="2167890">
                  <a:moveTo>
                    <a:pt x="415036" y="45338"/>
                  </a:moveTo>
                  <a:lnTo>
                    <a:pt x="364236" y="45338"/>
                  </a:lnTo>
                  <a:lnTo>
                    <a:pt x="364236" y="58038"/>
                  </a:lnTo>
                  <a:lnTo>
                    <a:pt x="415036" y="58038"/>
                  </a:lnTo>
                  <a:lnTo>
                    <a:pt x="415036" y="45338"/>
                  </a:lnTo>
                  <a:close/>
                </a:path>
                <a:path extrusionOk="0" h="459105" w="2167890">
                  <a:moveTo>
                    <a:pt x="326136" y="45338"/>
                  </a:moveTo>
                  <a:lnTo>
                    <a:pt x="313436" y="45338"/>
                  </a:lnTo>
                  <a:lnTo>
                    <a:pt x="313436" y="58038"/>
                  </a:lnTo>
                  <a:lnTo>
                    <a:pt x="326136" y="58038"/>
                  </a:lnTo>
                  <a:lnTo>
                    <a:pt x="326136" y="45338"/>
                  </a:lnTo>
                  <a:close/>
                </a:path>
                <a:path extrusionOk="0" h="459105" w="2167890">
                  <a:moveTo>
                    <a:pt x="275336" y="45338"/>
                  </a:moveTo>
                  <a:lnTo>
                    <a:pt x="224536" y="45338"/>
                  </a:lnTo>
                  <a:lnTo>
                    <a:pt x="224536" y="58038"/>
                  </a:lnTo>
                  <a:lnTo>
                    <a:pt x="275336" y="58038"/>
                  </a:lnTo>
                  <a:lnTo>
                    <a:pt x="275336" y="45338"/>
                  </a:lnTo>
                  <a:close/>
                </a:path>
                <a:path extrusionOk="0" h="459105" w="2167890">
                  <a:moveTo>
                    <a:pt x="186436" y="45338"/>
                  </a:moveTo>
                  <a:lnTo>
                    <a:pt x="173736" y="45338"/>
                  </a:lnTo>
                  <a:lnTo>
                    <a:pt x="173736" y="58038"/>
                  </a:lnTo>
                  <a:lnTo>
                    <a:pt x="186436" y="58038"/>
                  </a:lnTo>
                  <a:lnTo>
                    <a:pt x="186436" y="45338"/>
                  </a:lnTo>
                  <a:close/>
                </a:path>
                <a:path extrusionOk="0" h="459105" w="2167890">
                  <a:moveTo>
                    <a:pt x="88646" y="0"/>
                  </a:moveTo>
                  <a:lnTo>
                    <a:pt x="0" y="51688"/>
                  </a:lnTo>
                  <a:lnTo>
                    <a:pt x="88646" y="103377"/>
                  </a:lnTo>
                  <a:lnTo>
                    <a:pt x="92456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5" y="58038"/>
                  </a:lnTo>
                  <a:lnTo>
                    <a:pt x="34036" y="58038"/>
                  </a:lnTo>
                  <a:lnTo>
                    <a:pt x="34036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036" y="46227"/>
                  </a:lnTo>
                  <a:lnTo>
                    <a:pt x="34036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6"/>
                  </a:lnTo>
                  <a:lnTo>
                    <a:pt x="88646" y="0"/>
                  </a:lnTo>
                  <a:close/>
                </a:path>
                <a:path extrusionOk="0" h="459105" w="2167890">
                  <a:moveTo>
                    <a:pt x="34036" y="56896"/>
                  </a:moveTo>
                  <a:lnTo>
                    <a:pt x="34036" y="58038"/>
                  </a:lnTo>
                  <a:lnTo>
                    <a:pt x="35995" y="58038"/>
                  </a:lnTo>
                  <a:lnTo>
                    <a:pt x="34036" y="56896"/>
                  </a:lnTo>
                  <a:close/>
                </a:path>
                <a:path extrusionOk="0" h="459105" w="2167890">
                  <a:moveTo>
                    <a:pt x="46736" y="45338"/>
                  </a:moveTo>
                  <a:lnTo>
                    <a:pt x="35995" y="45338"/>
                  </a:lnTo>
                  <a:lnTo>
                    <a:pt x="34036" y="46482"/>
                  </a:lnTo>
                  <a:lnTo>
                    <a:pt x="34036" y="56896"/>
                  </a:lnTo>
                  <a:lnTo>
                    <a:pt x="35995" y="58038"/>
                  </a:lnTo>
                  <a:lnTo>
                    <a:pt x="46736" y="58038"/>
                  </a:lnTo>
                  <a:lnTo>
                    <a:pt x="46736" y="45338"/>
                  </a:lnTo>
                  <a:close/>
                </a:path>
                <a:path extrusionOk="0" h="459105" w="2167890">
                  <a:moveTo>
                    <a:pt x="135636" y="45338"/>
                  </a:moveTo>
                  <a:lnTo>
                    <a:pt x="84836" y="45338"/>
                  </a:lnTo>
                  <a:lnTo>
                    <a:pt x="84836" y="58038"/>
                  </a:lnTo>
                  <a:lnTo>
                    <a:pt x="135636" y="58038"/>
                  </a:lnTo>
                  <a:lnTo>
                    <a:pt x="135636" y="45338"/>
                  </a:lnTo>
                  <a:close/>
                </a:path>
                <a:path extrusionOk="0" h="459105" w="2167890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extrusionOk="0" h="459105" w="2167890">
                  <a:moveTo>
                    <a:pt x="25109" y="51688"/>
                  </a:moveTo>
                  <a:lnTo>
                    <a:pt x="15748" y="57150"/>
                  </a:lnTo>
                  <a:lnTo>
                    <a:pt x="34036" y="57150"/>
                  </a:lnTo>
                  <a:lnTo>
                    <a:pt x="34036" y="56896"/>
                  </a:lnTo>
                  <a:lnTo>
                    <a:pt x="25109" y="51688"/>
                  </a:lnTo>
                  <a:close/>
                </a:path>
                <a:path extrusionOk="0" h="459105" w="2167890">
                  <a:moveTo>
                    <a:pt x="34036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036" y="46482"/>
                  </a:lnTo>
                  <a:lnTo>
                    <a:pt x="34036" y="46227"/>
                  </a:lnTo>
                  <a:close/>
                </a:path>
                <a:path extrusionOk="0" h="459105" w="2167890">
                  <a:moveTo>
                    <a:pt x="35995" y="45338"/>
                  </a:moveTo>
                  <a:lnTo>
                    <a:pt x="34036" y="45338"/>
                  </a:lnTo>
                  <a:lnTo>
                    <a:pt x="34036" y="46482"/>
                  </a:lnTo>
                  <a:lnTo>
                    <a:pt x="35995" y="45338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1" name="Google Shape;3971;p132"/>
          <p:cNvGrpSpPr/>
          <p:nvPr/>
        </p:nvGrpSpPr>
        <p:grpSpPr>
          <a:xfrm>
            <a:off x="6944868" y="2438412"/>
            <a:ext cx="2947416" cy="627875"/>
            <a:chOff x="6944868" y="2438412"/>
            <a:chExt cx="2947416" cy="627875"/>
          </a:xfrm>
        </p:grpSpPr>
        <p:pic>
          <p:nvPicPr>
            <p:cNvPr id="3972" name="Google Shape;3972;p13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944868" y="2438412"/>
              <a:ext cx="2947416" cy="62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3" name="Google Shape;3973;p132"/>
            <p:cNvSpPr/>
            <p:nvPr/>
          </p:nvSpPr>
          <p:spPr>
            <a:xfrm>
              <a:off x="7050024" y="2491867"/>
              <a:ext cx="2687320" cy="471805"/>
            </a:xfrm>
            <a:custGeom>
              <a:rect b="b" l="l" r="r" t="t"/>
              <a:pathLst>
                <a:path extrusionOk="0" h="471805" w="2687320">
                  <a:moveTo>
                    <a:pt x="2662210" y="419989"/>
                  </a:moveTo>
                  <a:lnTo>
                    <a:pt x="2592324" y="460756"/>
                  </a:lnTo>
                  <a:lnTo>
                    <a:pt x="2591307" y="464566"/>
                  </a:lnTo>
                  <a:lnTo>
                    <a:pt x="2594864" y="470662"/>
                  </a:lnTo>
                  <a:lnTo>
                    <a:pt x="2598674" y="471678"/>
                  </a:lnTo>
                  <a:lnTo>
                    <a:pt x="2676429" y="426338"/>
                  </a:lnTo>
                  <a:lnTo>
                    <a:pt x="2674747" y="426338"/>
                  </a:lnTo>
                  <a:lnTo>
                    <a:pt x="2674747" y="425450"/>
                  </a:lnTo>
                  <a:lnTo>
                    <a:pt x="2671572" y="425450"/>
                  </a:lnTo>
                  <a:lnTo>
                    <a:pt x="2662210" y="419989"/>
                  </a:lnTo>
                  <a:close/>
                </a:path>
                <a:path extrusionOk="0" h="471805" w="2687320">
                  <a:moveTo>
                    <a:pt x="2651324" y="413638"/>
                  </a:moveTo>
                  <a:lnTo>
                    <a:pt x="2623947" y="413638"/>
                  </a:lnTo>
                  <a:lnTo>
                    <a:pt x="2623947" y="426338"/>
                  </a:lnTo>
                  <a:lnTo>
                    <a:pt x="2651324" y="426338"/>
                  </a:lnTo>
                  <a:lnTo>
                    <a:pt x="2662210" y="419989"/>
                  </a:lnTo>
                  <a:lnTo>
                    <a:pt x="2651324" y="413638"/>
                  </a:lnTo>
                  <a:close/>
                </a:path>
                <a:path extrusionOk="0" h="471805" w="2687320">
                  <a:moveTo>
                    <a:pt x="2676429" y="413638"/>
                  </a:moveTo>
                  <a:lnTo>
                    <a:pt x="2674747" y="413638"/>
                  </a:lnTo>
                  <a:lnTo>
                    <a:pt x="2674747" y="426338"/>
                  </a:lnTo>
                  <a:lnTo>
                    <a:pt x="2676429" y="426338"/>
                  </a:lnTo>
                  <a:lnTo>
                    <a:pt x="2687319" y="419989"/>
                  </a:lnTo>
                  <a:lnTo>
                    <a:pt x="2676429" y="413638"/>
                  </a:lnTo>
                  <a:close/>
                </a:path>
                <a:path extrusionOk="0" h="471805" w="2687320">
                  <a:moveTo>
                    <a:pt x="2671572" y="414528"/>
                  </a:moveTo>
                  <a:lnTo>
                    <a:pt x="2662210" y="419989"/>
                  </a:lnTo>
                  <a:lnTo>
                    <a:pt x="2671572" y="425450"/>
                  </a:lnTo>
                  <a:lnTo>
                    <a:pt x="2671572" y="414528"/>
                  </a:lnTo>
                  <a:close/>
                </a:path>
                <a:path extrusionOk="0" h="471805" w="2687320">
                  <a:moveTo>
                    <a:pt x="2674747" y="414528"/>
                  </a:moveTo>
                  <a:lnTo>
                    <a:pt x="2671572" y="414528"/>
                  </a:lnTo>
                  <a:lnTo>
                    <a:pt x="2671572" y="425450"/>
                  </a:lnTo>
                  <a:lnTo>
                    <a:pt x="2674747" y="425450"/>
                  </a:lnTo>
                  <a:lnTo>
                    <a:pt x="2674747" y="414528"/>
                  </a:lnTo>
                  <a:close/>
                </a:path>
                <a:path extrusionOk="0" h="471805" w="2687320">
                  <a:moveTo>
                    <a:pt x="2598674" y="368300"/>
                  </a:moveTo>
                  <a:lnTo>
                    <a:pt x="2594864" y="369316"/>
                  </a:lnTo>
                  <a:lnTo>
                    <a:pt x="2591307" y="375412"/>
                  </a:lnTo>
                  <a:lnTo>
                    <a:pt x="2592324" y="379222"/>
                  </a:lnTo>
                  <a:lnTo>
                    <a:pt x="2662210" y="419989"/>
                  </a:lnTo>
                  <a:lnTo>
                    <a:pt x="2671572" y="414528"/>
                  </a:lnTo>
                  <a:lnTo>
                    <a:pt x="2674747" y="414528"/>
                  </a:lnTo>
                  <a:lnTo>
                    <a:pt x="2674747" y="413638"/>
                  </a:lnTo>
                  <a:lnTo>
                    <a:pt x="2676429" y="413638"/>
                  </a:lnTo>
                  <a:lnTo>
                    <a:pt x="2598674" y="368300"/>
                  </a:lnTo>
                  <a:close/>
                </a:path>
                <a:path extrusionOk="0" h="471805" w="2687320">
                  <a:moveTo>
                    <a:pt x="2585847" y="413638"/>
                  </a:moveTo>
                  <a:lnTo>
                    <a:pt x="2573147" y="413638"/>
                  </a:lnTo>
                  <a:lnTo>
                    <a:pt x="2573147" y="426338"/>
                  </a:lnTo>
                  <a:lnTo>
                    <a:pt x="2585847" y="426338"/>
                  </a:lnTo>
                  <a:lnTo>
                    <a:pt x="2585847" y="413638"/>
                  </a:lnTo>
                  <a:close/>
                </a:path>
                <a:path extrusionOk="0" h="471805" w="2687320">
                  <a:moveTo>
                    <a:pt x="2535047" y="413638"/>
                  </a:moveTo>
                  <a:lnTo>
                    <a:pt x="2484247" y="413638"/>
                  </a:lnTo>
                  <a:lnTo>
                    <a:pt x="2484247" y="426338"/>
                  </a:lnTo>
                  <a:lnTo>
                    <a:pt x="2535047" y="426338"/>
                  </a:lnTo>
                  <a:lnTo>
                    <a:pt x="2535047" y="413638"/>
                  </a:lnTo>
                  <a:close/>
                </a:path>
                <a:path extrusionOk="0" h="471805" w="2687320">
                  <a:moveTo>
                    <a:pt x="2446147" y="413638"/>
                  </a:moveTo>
                  <a:lnTo>
                    <a:pt x="2433447" y="413638"/>
                  </a:lnTo>
                  <a:lnTo>
                    <a:pt x="2433447" y="426338"/>
                  </a:lnTo>
                  <a:lnTo>
                    <a:pt x="2446147" y="426338"/>
                  </a:lnTo>
                  <a:lnTo>
                    <a:pt x="2446147" y="413638"/>
                  </a:lnTo>
                  <a:close/>
                </a:path>
                <a:path extrusionOk="0" h="471805" w="2687320">
                  <a:moveTo>
                    <a:pt x="2395347" y="413638"/>
                  </a:moveTo>
                  <a:lnTo>
                    <a:pt x="2344547" y="413638"/>
                  </a:lnTo>
                  <a:lnTo>
                    <a:pt x="2344547" y="426338"/>
                  </a:lnTo>
                  <a:lnTo>
                    <a:pt x="2395347" y="426338"/>
                  </a:lnTo>
                  <a:lnTo>
                    <a:pt x="2395347" y="413638"/>
                  </a:lnTo>
                  <a:close/>
                </a:path>
                <a:path extrusionOk="0" h="471805" w="2687320">
                  <a:moveTo>
                    <a:pt x="2306447" y="413638"/>
                  </a:moveTo>
                  <a:lnTo>
                    <a:pt x="2293747" y="413638"/>
                  </a:lnTo>
                  <a:lnTo>
                    <a:pt x="2293747" y="426338"/>
                  </a:lnTo>
                  <a:lnTo>
                    <a:pt x="2306447" y="426338"/>
                  </a:lnTo>
                  <a:lnTo>
                    <a:pt x="2306447" y="413638"/>
                  </a:lnTo>
                  <a:close/>
                </a:path>
                <a:path extrusionOk="0" h="471805" w="2687320">
                  <a:moveTo>
                    <a:pt x="2255647" y="413638"/>
                  </a:moveTo>
                  <a:lnTo>
                    <a:pt x="2204847" y="413638"/>
                  </a:lnTo>
                  <a:lnTo>
                    <a:pt x="2204847" y="426338"/>
                  </a:lnTo>
                  <a:lnTo>
                    <a:pt x="2255647" y="426338"/>
                  </a:lnTo>
                  <a:lnTo>
                    <a:pt x="2255647" y="413638"/>
                  </a:lnTo>
                  <a:close/>
                </a:path>
                <a:path extrusionOk="0" h="471805" w="2687320">
                  <a:moveTo>
                    <a:pt x="2166747" y="413638"/>
                  </a:moveTo>
                  <a:lnTo>
                    <a:pt x="2154047" y="413638"/>
                  </a:lnTo>
                  <a:lnTo>
                    <a:pt x="2154047" y="426338"/>
                  </a:lnTo>
                  <a:lnTo>
                    <a:pt x="2166747" y="426338"/>
                  </a:lnTo>
                  <a:lnTo>
                    <a:pt x="2166747" y="413638"/>
                  </a:lnTo>
                  <a:close/>
                </a:path>
                <a:path extrusionOk="0" h="471805" w="2687320">
                  <a:moveTo>
                    <a:pt x="2115947" y="413638"/>
                  </a:moveTo>
                  <a:lnTo>
                    <a:pt x="2065147" y="413638"/>
                  </a:lnTo>
                  <a:lnTo>
                    <a:pt x="2065147" y="426338"/>
                  </a:lnTo>
                  <a:lnTo>
                    <a:pt x="2115947" y="426338"/>
                  </a:lnTo>
                  <a:lnTo>
                    <a:pt x="2115947" y="413638"/>
                  </a:lnTo>
                  <a:close/>
                </a:path>
                <a:path extrusionOk="0" h="471805" w="2687320">
                  <a:moveTo>
                    <a:pt x="2027047" y="413638"/>
                  </a:moveTo>
                  <a:lnTo>
                    <a:pt x="2014347" y="413638"/>
                  </a:lnTo>
                  <a:lnTo>
                    <a:pt x="2014347" y="426338"/>
                  </a:lnTo>
                  <a:lnTo>
                    <a:pt x="2027047" y="426338"/>
                  </a:lnTo>
                  <a:lnTo>
                    <a:pt x="2027047" y="413638"/>
                  </a:lnTo>
                  <a:close/>
                </a:path>
                <a:path extrusionOk="0" h="471805" w="2687320">
                  <a:moveTo>
                    <a:pt x="1976247" y="413638"/>
                  </a:moveTo>
                  <a:lnTo>
                    <a:pt x="1925447" y="413638"/>
                  </a:lnTo>
                  <a:lnTo>
                    <a:pt x="1925447" y="426338"/>
                  </a:lnTo>
                  <a:lnTo>
                    <a:pt x="1976247" y="426338"/>
                  </a:lnTo>
                  <a:lnTo>
                    <a:pt x="1976247" y="413638"/>
                  </a:lnTo>
                  <a:close/>
                </a:path>
                <a:path extrusionOk="0" h="471805" w="2687320">
                  <a:moveTo>
                    <a:pt x="1887347" y="413638"/>
                  </a:moveTo>
                  <a:lnTo>
                    <a:pt x="1874647" y="413638"/>
                  </a:lnTo>
                  <a:lnTo>
                    <a:pt x="1874647" y="426338"/>
                  </a:lnTo>
                  <a:lnTo>
                    <a:pt x="1887347" y="426338"/>
                  </a:lnTo>
                  <a:lnTo>
                    <a:pt x="1887347" y="413638"/>
                  </a:lnTo>
                  <a:close/>
                </a:path>
                <a:path extrusionOk="0" h="471805" w="2687320">
                  <a:moveTo>
                    <a:pt x="1836547" y="413638"/>
                  </a:moveTo>
                  <a:lnTo>
                    <a:pt x="1785747" y="413638"/>
                  </a:lnTo>
                  <a:lnTo>
                    <a:pt x="1785747" y="426338"/>
                  </a:lnTo>
                  <a:lnTo>
                    <a:pt x="1836547" y="426338"/>
                  </a:lnTo>
                  <a:lnTo>
                    <a:pt x="1836547" y="413638"/>
                  </a:lnTo>
                  <a:close/>
                </a:path>
                <a:path extrusionOk="0" h="471805" w="2687320">
                  <a:moveTo>
                    <a:pt x="1747647" y="413638"/>
                  </a:moveTo>
                  <a:lnTo>
                    <a:pt x="1734947" y="413638"/>
                  </a:lnTo>
                  <a:lnTo>
                    <a:pt x="1734947" y="426338"/>
                  </a:lnTo>
                  <a:lnTo>
                    <a:pt x="1747647" y="426338"/>
                  </a:lnTo>
                  <a:lnTo>
                    <a:pt x="1747647" y="413638"/>
                  </a:lnTo>
                  <a:close/>
                </a:path>
                <a:path extrusionOk="0" h="471805" w="2687320">
                  <a:moveTo>
                    <a:pt x="1696847" y="413638"/>
                  </a:moveTo>
                  <a:lnTo>
                    <a:pt x="1646047" y="413638"/>
                  </a:lnTo>
                  <a:lnTo>
                    <a:pt x="1646047" y="426338"/>
                  </a:lnTo>
                  <a:lnTo>
                    <a:pt x="1696847" y="426338"/>
                  </a:lnTo>
                  <a:lnTo>
                    <a:pt x="1696847" y="413638"/>
                  </a:lnTo>
                  <a:close/>
                </a:path>
                <a:path extrusionOk="0" h="471805" w="2687320">
                  <a:moveTo>
                    <a:pt x="1607947" y="413638"/>
                  </a:moveTo>
                  <a:lnTo>
                    <a:pt x="1595247" y="413638"/>
                  </a:lnTo>
                  <a:lnTo>
                    <a:pt x="1595247" y="426338"/>
                  </a:lnTo>
                  <a:lnTo>
                    <a:pt x="1607947" y="426338"/>
                  </a:lnTo>
                  <a:lnTo>
                    <a:pt x="1607947" y="413638"/>
                  </a:lnTo>
                  <a:close/>
                </a:path>
                <a:path extrusionOk="0" h="471805" w="2687320">
                  <a:moveTo>
                    <a:pt x="1557147" y="413638"/>
                  </a:moveTo>
                  <a:lnTo>
                    <a:pt x="1506347" y="413638"/>
                  </a:lnTo>
                  <a:lnTo>
                    <a:pt x="1506347" y="426338"/>
                  </a:lnTo>
                  <a:lnTo>
                    <a:pt x="1557147" y="426338"/>
                  </a:lnTo>
                  <a:lnTo>
                    <a:pt x="1557147" y="413638"/>
                  </a:lnTo>
                  <a:close/>
                </a:path>
                <a:path extrusionOk="0" h="471805" w="2687320">
                  <a:moveTo>
                    <a:pt x="1468247" y="413638"/>
                  </a:moveTo>
                  <a:lnTo>
                    <a:pt x="1455547" y="413638"/>
                  </a:lnTo>
                  <a:lnTo>
                    <a:pt x="1455547" y="426338"/>
                  </a:lnTo>
                  <a:lnTo>
                    <a:pt x="1468247" y="426338"/>
                  </a:lnTo>
                  <a:lnTo>
                    <a:pt x="1468247" y="413638"/>
                  </a:lnTo>
                  <a:close/>
                </a:path>
                <a:path extrusionOk="0" h="471805" w="2687320">
                  <a:moveTo>
                    <a:pt x="1417447" y="413638"/>
                  </a:moveTo>
                  <a:lnTo>
                    <a:pt x="1366647" y="413638"/>
                  </a:lnTo>
                  <a:lnTo>
                    <a:pt x="1366647" y="426338"/>
                  </a:lnTo>
                  <a:lnTo>
                    <a:pt x="1417447" y="426338"/>
                  </a:lnTo>
                  <a:lnTo>
                    <a:pt x="1417447" y="413638"/>
                  </a:lnTo>
                  <a:close/>
                </a:path>
                <a:path extrusionOk="0" h="471805" w="2687320">
                  <a:moveTo>
                    <a:pt x="1350009" y="392175"/>
                  </a:moveTo>
                  <a:lnTo>
                    <a:pt x="1337309" y="392175"/>
                  </a:lnTo>
                  <a:lnTo>
                    <a:pt x="1337309" y="404875"/>
                  </a:lnTo>
                  <a:lnTo>
                    <a:pt x="1350009" y="404875"/>
                  </a:lnTo>
                  <a:lnTo>
                    <a:pt x="1350009" y="392175"/>
                  </a:lnTo>
                  <a:close/>
                </a:path>
                <a:path extrusionOk="0" h="471805" w="2687320">
                  <a:moveTo>
                    <a:pt x="1350009" y="303275"/>
                  </a:moveTo>
                  <a:lnTo>
                    <a:pt x="1337309" y="303275"/>
                  </a:lnTo>
                  <a:lnTo>
                    <a:pt x="1337309" y="354075"/>
                  </a:lnTo>
                  <a:lnTo>
                    <a:pt x="1350009" y="354075"/>
                  </a:lnTo>
                  <a:lnTo>
                    <a:pt x="1350009" y="303275"/>
                  </a:lnTo>
                  <a:close/>
                </a:path>
                <a:path extrusionOk="0" h="471805" w="2687320">
                  <a:moveTo>
                    <a:pt x="1350009" y="252475"/>
                  </a:moveTo>
                  <a:lnTo>
                    <a:pt x="1337309" y="252475"/>
                  </a:lnTo>
                  <a:lnTo>
                    <a:pt x="1337309" y="265175"/>
                  </a:lnTo>
                  <a:lnTo>
                    <a:pt x="1350009" y="265175"/>
                  </a:lnTo>
                  <a:lnTo>
                    <a:pt x="1350009" y="252475"/>
                  </a:lnTo>
                  <a:close/>
                </a:path>
                <a:path extrusionOk="0" h="471805" w="2687320">
                  <a:moveTo>
                    <a:pt x="1350009" y="163575"/>
                  </a:moveTo>
                  <a:lnTo>
                    <a:pt x="1337309" y="163575"/>
                  </a:lnTo>
                  <a:lnTo>
                    <a:pt x="1337309" y="214375"/>
                  </a:lnTo>
                  <a:lnTo>
                    <a:pt x="1350009" y="214375"/>
                  </a:lnTo>
                  <a:lnTo>
                    <a:pt x="1350009" y="163575"/>
                  </a:lnTo>
                  <a:close/>
                </a:path>
                <a:path extrusionOk="0" h="471805" w="2687320">
                  <a:moveTo>
                    <a:pt x="1350009" y="112775"/>
                  </a:moveTo>
                  <a:lnTo>
                    <a:pt x="1337309" y="112775"/>
                  </a:lnTo>
                  <a:lnTo>
                    <a:pt x="1337309" y="125475"/>
                  </a:lnTo>
                  <a:lnTo>
                    <a:pt x="1350009" y="125475"/>
                  </a:lnTo>
                  <a:lnTo>
                    <a:pt x="1350009" y="112775"/>
                  </a:lnTo>
                  <a:close/>
                </a:path>
                <a:path extrusionOk="0" h="471805" w="2687320">
                  <a:moveTo>
                    <a:pt x="1337309" y="51688"/>
                  </a:moveTo>
                  <a:lnTo>
                    <a:pt x="1337309" y="74675"/>
                  </a:lnTo>
                  <a:lnTo>
                    <a:pt x="1350009" y="74675"/>
                  </a:lnTo>
                  <a:lnTo>
                    <a:pt x="1350009" y="58038"/>
                  </a:lnTo>
                  <a:lnTo>
                    <a:pt x="1343659" y="58038"/>
                  </a:lnTo>
                  <a:lnTo>
                    <a:pt x="1337309" y="51688"/>
                  </a:lnTo>
                  <a:close/>
                </a:path>
                <a:path extrusionOk="0" h="471805" w="2687320">
                  <a:moveTo>
                    <a:pt x="1347216" y="45338"/>
                  </a:moveTo>
                  <a:lnTo>
                    <a:pt x="1315847" y="45338"/>
                  </a:lnTo>
                  <a:lnTo>
                    <a:pt x="1315847" y="58038"/>
                  </a:lnTo>
                  <a:lnTo>
                    <a:pt x="1337309" y="58038"/>
                  </a:lnTo>
                  <a:lnTo>
                    <a:pt x="1337309" y="51688"/>
                  </a:lnTo>
                  <a:lnTo>
                    <a:pt x="1350009" y="51688"/>
                  </a:lnTo>
                  <a:lnTo>
                    <a:pt x="1350009" y="48133"/>
                  </a:lnTo>
                  <a:lnTo>
                    <a:pt x="1347216" y="45338"/>
                  </a:lnTo>
                  <a:close/>
                </a:path>
                <a:path extrusionOk="0" h="471805" w="2687320">
                  <a:moveTo>
                    <a:pt x="1350009" y="51688"/>
                  </a:moveTo>
                  <a:lnTo>
                    <a:pt x="1337309" y="51688"/>
                  </a:lnTo>
                  <a:lnTo>
                    <a:pt x="1343659" y="58038"/>
                  </a:lnTo>
                  <a:lnTo>
                    <a:pt x="1350009" y="58038"/>
                  </a:lnTo>
                  <a:lnTo>
                    <a:pt x="1350009" y="51688"/>
                  </a:lnTo>
                  <a:close/>
                </a:path>
                <a:path extrusionOk="0" h="471805" w="2687320">
                  <a:moveTo>
                    <a:pt x="1277747" y="45338"/>
                  </a:moveTo>
                  <a:lnTo>
                    <a:pt x="1265047" y="45338"/>
                  </a:lnTo>
                  <a:lnTo>
                    <a:pt x="1265047" y="58038"/>
                  </a:lnTo>
                  <a:lnTo>
                    <a:pt x="1277747" y="58038"/>
                  </a:lnTo>
                  <a:lnTo>
                    <a:pt x="1277747" y="45338"/>
                  </a:lnTo>
                  <a:close/>
                </a:path>
                <a:path extrusionOk="0" h="471805" w="2687320">
                  <a:moveTo>
                    <a:pt x="1226947" y="45338"/>
                  </a:moveTo>
                  <a:lnTo>
                    <a:pt x="1176147" y="45338"/>
                  </a:lnTo>
                  <a:lnTo>
                    <a:pt x="1176147" y="58038"/>
                  </a:lnTo>
                  <a:lnTo>
                    <a:pt x="1226947" y="58038"/>
                  </a:lnTo>
                  <a:lnTo>
                    <a:pt x="1226947" y="45338"/>
                  </a:lnTo>
                  <a:close/>
                </a:path>
                <a:path extrusionOk="0" h="471805" w="2687320">
                  <a:moveTo>
                    <a:pt x="1138047" y="45338"/>
                  </a:moveTo>
                  <a:lnTo>
                    <a:pt x="1125347" y="45338"/>
                  </a:lnTo>
                  <a:lnTo>
                    <a:pt x="1125347" y="58038"/>
                  </a:lnTo>
                  <a:lnTo>
                    <a:pt x="1138047" y="58038"/>
                  </a:lnTo>
                  <a:lnTo>
                    <a:pt x="1138047" y="45338"/>
                  </a:lnTo>
                  <a:close/>
                </a:path>
                <a:path extrusionOk="0" h="471805" w="2687320">
                  <a:moveTo>
                    <a:pt x="1087247" y="45338"/>
                  </a:moveTo>
                  <a:lnTo>
                    <a:pt x="1036447" y="45338"/>
                  </a:lnTo>
                  <a:lnTo>
                    <a:pt x="1036447" y="58038"/>
                  </a:lnTo>
                  <a:lnTo>
                    <a:pt x="1087247" y="58038"/>
                  </a:lnTo>
                  <a:lnTo>
                    <a:pt x="1087247" y="45338"/>
                  </a:lnTo>
                  <a:close/>
                </a:path>
                <a:path extrusionOk="0" h="471805" w="2687320">
                  <a:moveTo>
                    <a:pt x="998347" y="45338"/>
                  </a:moveTo>
                  <a:lnTo>
                    <a:pt x="985647" y="45338"/>
                  </a:lnTo>
                  <a:lnTo>
                    <a:pt x="985647" y="58038"/>
                  </a:lnTo>
                  <a:lnTo>
                    <a:pt x="998347" y="58038"/>
                  </a:lnTo>
                  <a:lnTo>
                    <a:pt x="998347" y="45338"/>
                  </a:lnTo>
                  <a:close/>
                </a:path>
                <a:path extrusionOk="0" h="471805" w="2687320">
                  <a:moveTo>
                    <a:pt x="947547" y="45338"/>
                  </a:moveTo>
                  <a:lnTo>
                    <a:pt x="896747" y="45338"/>
                  </a:lnTo>
                  <a:lnTo>
                    <a:pt x="896747" y="58038"/>
                  </a:lnTo>
                  <a:lnTo>
                    <a:pt x="947547" y="58038"/>
                  </a:lnTo>
                  <a:lnTo>
                    <a:pt x="947547" y="45338"/>
                  </a:lnTo>
                  <a:close/>
                </a:path>
                <a:path extrusionOk="0" h="471805" w="2687320">
                  <a:moveTo>
                    <a:pt x="858647" y="45338"/>
                  </a:moveTo>
                  <a:lnTo>
                    <a:pt x="845947" y="45338"/>
                  </a:lnTo>
                  <a:lnTo>
                    <a:pt x="845947" y="58038"/>
                  </a:lnTo>
                  <a:lnTo>
                    <a:pt x="858647" y="58038"/>
                  </a:lnTo>
                  <a:lnTo>
                    <a:pt x="858647" y="45338"/>
                  </a:lnTo>
                  <a:close/>
                </a:path>
                <a:path extrusionOk="0" h="471805" w="2687320">
                  <a:moveTo>
                    <a:pt x="807847" y="45338"/>
                  </a:moveTo>
                  <a:lnTo>
                    <a:pt x="757047" y="45338"/>
                  </a:lnTo>
                  <a:lnTo>
                    <a:pt x="757047" y="58038"/>
                  </a:lnTo>
                  <a:lnTo>
                    <a:pt x="807847" y="58038"/>
                  </a:lnTo>
                  <a:lnTo>
                    <a:pt x="807847" y="45338"/>
                  </a:lnTo>
                  <a:close/>
                </a:path>
                <a:path extrusionOk="0" h="471805" w="2687320">
                  <a:moveTo>
                    <a:pt x="718947" y="45338"/>
                  </a:moveTo>
                  <a:lnTo>
                    <a:pt x="706247" y="45338"/>
                  </a:lnTo>
                  <a:lnTo>
                    <a:pt x="706247" y="58038"/>
                  </a:lnTo>
                  <a:lnTo>
                    <a:pt x="718947" y="58038"/>
                  </a:lnTo>
                  <a:lnTo>
                    <a:pt x="718947" y="45338"/>
                  </a:lnTo>
                  <a:close/>
                </a:path>
                <a:path extrusionOk="0" h="471805" w="2687320">
                  <a:moveTo>
                    <a:pt x="668147" y="45338"/>
                  </a:moveTo>
                  <a:lnTo>
                    <a:pt x="617347" y="45338"/>
                  </a:lnTo>
                  <a:lnTo>
                    <a:pt x="617347" y="58038"/>
                  </a:lnTo>
                  <a:lnTo>
                    <a:pt x="668147" y="58038"/>
                  </a:lnTo>
                  <a:lnTo>
                    <a:pt x="668147" y="45338"/>
                  </a:lnTo>
                  <a:close/>
                </a:path>
                <a:path extrusionOk="0" h="471805" w="2687320">
                  <a:moveTo>
                    <a:pt x="579247" y="45338"/>
                  </a:moveTo>
                  <a:lnTo>
                    <a:pt x="566547" y="45338"/>
                  </a:lnTo>
                  <a:lnTo>
                    <a:pt x="566547" y="58038"/>
                  </a:lnTo>
                  <a:lnTo>
                    <a:pt x="579247" y="58038"/>
                  </a:lnTo>
                  <a:lnTo>
                    <a:pt x="579247" y="45338"/>
                  </a:lnTo>
                  <a:close/>
                </a:path>
                <a:path extrusionOk="0" h="471805" w="2687320">
                  <a:moveTo>
                    <a:pt x="528447" y="45338"/>
                  </a:moveTo>
                  <a:lnTo>
                    <a:pt x="477647" y="45338"/>
                  </a:lnTo>
                  <a:lnTo>
                    <a:pt x="477647" y="58038"/>
                  </a:lnTo>
                  <a:lnTo>
                    <a:pt x="528447" y="58038"/>
                  </a:lnTo>
                  <a:lnTo>
                    <a:pt x="528447" y="45338"/>
                  </a:lnTo>
                  <a:close/>
                </a:path>
                <a:path extrusionOk="0" h="471805" w="2687320">
                  <a:moveTo>
                    <a:pt x="439547" y="45338"/>
                  </a:moveTo>
                  <a:lnTo>
                    <a:pt x="426847" y="45338"/>
                  </a:lnTo>
                  <a:lnTo>
                    <a:pt x="426847" y="58038"/>
                  </a:lnTo>
                  <a:lnTo>
                    <a:pt x="439547" y="58038"/>
                  </a:lnTo>
                  <a:lnTo>
                    <a:pt x="439547" y="45338"/>
                  </a:lnTo>
                  <a:close/>
                </a:path>
                <a:path extrusionOk="0" h="471805" w="2687320">
                  <a:moveTo>
                    <a:pt x="388747" y="45338"/>
                  </a:moveTo>
                  <a:lnTo>
                    <a:pt x="337947" y="45338"/>
                  </a:lnTo>
                  <a:lnTo>
                    <a:pt x="337947" y="58038"/>
                  </a:lnTo>
                  <a:lnTo>
                    <a:pt x="388747" y="58038"/>
                  </a:lnTo>
                  <a:lnTo>
                    <a:pt x="388747" y="45338"/>
                  </a:lnTo>
                  <a:close/>
                </a:path>
                <a:path extrusionOk="0" h="471805" w="2687320">
                  <a:moveTo>
                    <a:pt x="299847" y="45338"/>
                  </a:moveTo>
                  <a:lnTo>
                    <a:pt x="287147" y="45338"/>
                  </a:lnTo>
                  <a:lnTo>
                    <a:pt x="287147" y="58038"/>
                  </a:lnTo>
                  <a:lnTo>
                    <a:pt x="299847" y="58038"/>
                  </a:lnTo>
                  <a:lnTo>
                    <a:pt x="299847" y="45338"/>
                  </a:lnTo>
                  <a:close/>
                </a:path>
                <a:path extrusionOk="0" h="471805" w="2687320">
                  <a:moveTo>
                    <a:pt x="249047" y="45338"/>
                  </a:moveTo>
                  <a:lnTo>
                    <a:pt x="198247" y="45338"/>
                  </a:lnTo>
                  <a:lnTo>
                    <a:pt x="198247" y="58038"/>
                  </a:lnTo>
                  <a:lnTo>
                    <a:pt x="249047" y="58038"/>
                  </a:lnTo>
                  <a:lnTo>
                    <a:pt x="249047" y="45338"/>
                  </a:lnTo>
                  <a:close/>
                </a:path>
                <a:path extrusionOk="0" h="471805" w="2687320">
                  <a:moveTo>
                    <a:pt x="160147" y="45338"/>
                  </a:moveTo>
                  <a:lnTo>
                    <a:pt x="147447" y="45338"/>
                  </a:lnTo>
                  <a:lnTo>
                    <a:pt x="147447" y="58038"/>
                  </a:lnTo>
                  <a:lnTo>
                    <a:pt x="160147" y="58038"/>
                  </a:lnTo>
                  <a:lnTo>
                    <a:pt x="160147" y="45338"/>
                  </a:lnTo>
                  <a:close/>
                </a:path>
                <a:path extrusionOk="0" h="471805" w="2687320">
                  <a:moveTo>
                    <a:pt x="88646" y="0"/>
                  </a:moveTo>
                  <a:lnTo>
                    <a:pt x="0" y="51688"/>
                  </a:lnTo>
                  <a:lnTo>
                    <a:pt x="88646" y="103378"/>
                  </a:lnTo>
                  <a:lnTo>
                    <a:pt x="92455" y="102362"/>
                  </a:lnTo>
                  <a:lnTo>
                    <a:pt x="96011" y="96266"/>
                  </a:lnTo>
                  <a:lnTo>
                    <a:pt x="94996" y="92456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1" y="7112"/>
                  </a:lnTo>
                  <a:lnTo>
                    <a:pt x="92455" y="1016"/>
                  </a:lnTo>
                  <a:lnTo>
                    <a:pt x="88646" y="0"/>
                  </a:lnTo>
                  <a:close/>
                </a:path>
                <a:path extrusionOk="0" h="471805" w="2687320">
                  <a:moveTo>
                    <a:pt x="20447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20447" y="58038"/>
                  </a:lnTo>
                  <a:lnTo>
                    <a:pt x="20447" y="57150"/>
                  </a:lnTo>
                  <a:lnTo>
                    <a:pt x="15748" y="57150"/>
                  </a:lnTo>
                  <a:lnTo>
                    <a:pt x="15748" y="46228"/>
                  </a:lnTo>
                  <a:lnTo>
                    <a:pt x="20447" y="46228"/>
                  </a:lnTo>
                  <a:lnTo>
                    <a:pt x="20447" y="45338"/>
                  </a:lnTo>
                  <a:close/>
                </a:path>
                <a:path extrusionOk="0" h="471805" w="2687320">
                  <a:moveTo>
                    <a:pt x="25109" y="51688"/>
                  </a:moveTo>
                  <a:lnTo>
                    <a:pt x="20447" y="54408"/>
                  </a:lnTo>
                  <a:lnTo>
                    <a:pt x="20447" y="58038"/>
                  </a:lnTo>
                  <a:lnTo>
                    <a:pt x="35995" y="58038"/>
                  </a:lnTo>
                  <a:lnTo>
                    <a:pt x="25109" y="51688"/>
                  </a:lnTo>
                  <a:close/>
                </a:path>
                <a:path extrusionOk="0" h="471805" w="2687320">
                  <a:moveTo>
                    <a:pt x="109347" y="45338"/>
                  </a:moveTo>
                  <a:lnTo>
                    <a:pt x="58547" y="45338"/>
                  </a:lnTo>
                  <a:lnTo>
                    <a:pt x="58547" y="58038"/>
                  </a:lnTo>
                  <a:lnTo>
                    <a:pt x="109347" y="58038"/>
                  </a:lnTo>
                  <a:lnTo>
                    <a:pt x="109347" y="45338"/>
                  </a:lnTo>
                  <a:close/>
                </a:path>
                <a:path extrusionOk="0" h="471805" w="2687320">
                  <a:moveTo>
                    <a:pt x="15748" y="46228"/>
                  </a:moveTo>
                  <a:lnTo>
                    <a:pt x="15748" y="57150"/>
                  </a:lnTo>
                  <a:lnTo>
                    <a:pt x="20447" y="54408"/>
                  </a:lnTo>
                  <a:lnTo>
                    <a:pt x="20447" y="48969"/>
                  </a:lnTo>
                  <a:lnTo>
                    <a:pt x="15748" y="46228"/>
                  </a:lnTo>
                  <a:close/>
                </a:path>
                <a:path extrusionOk="0" h="471805" w="2687320">
                  <a:moveTo>
                    <a:pt x="20447" y="54408"/>
                  </a:moveTo>
                  <a:lnTo>
                    <a:pt x="15748" y="57150"/>
                  </a:lnTo>
                  <a:lnTo>
                    <a:pt x="20447" y="57150"/>
                  </a:lnTo>
                  <a:lnTo>
                    <a:pt x="20447" y="54408"/>
                  </a:lnTo>
                  <a:close/>
                </a:path>
                <a:path extrusionOk="0" h="471805" w="2687320">
                  <a:moveTo>
                    <a:pt x="20447" y="48969"/>
                  </a:moveTo>
                  <a:lnTo>
                    <a:pt x="20447" y="54408"/>
                  </a:lnTo>
                  <a:lnTo>
                    <a:pt x="25109" y="51688"/>
                  </a:lnTo>
                  <a:lnTo>
                    <a:pt x="20447" y="48969"/>
                  </a:lnTo>
                  <a:close/>
                </a:path>
                <a:path extrusionOk="0" h="471805" w="2687320">
                  <a:moveTo>
                    <a:pt x="35995" y="45338"/>
                  </a:moveTo>
                  <a:lnTo>
                    <a:pt x="20447" y="45338"/>
                  </a:lnTo>
                  <a:lnTo>
                    <a:pt x="20447" y="48969"/>
                  </a:lnTo>
                  <a:lnTo>
                    <a:pt x="25109" y="51688"/>
                  </a:lnTo>
                  <a:lnTo>
                    <a:pt x="35995" y="45338"/>
                  </a:lnTo>
                  <a:close/>
                </a:path>
                <a:path extrusionOk="0" h="471805" w="2687320">
                  <a:moveTo>
                    <a:pt x="20447" y="46228"/>
                  </a:moveTo>
                  <a:lnTo>
                    <a:pt x="15748" y="46228"/>
                  </a:lnTo>
                  <a:lnTo>
                    <a:pt x="20447" y="48969"/>
                  </a:lnTo>
                  <a:lnTo>
                    <a:pt x="20447" y="46228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4" name="Google Shape;3974;p132"/>
          <p:cNvSpPr txBox="1"/>
          <p:nvPr/>
        </p:nvSpPr>
        <p:spPr>
          <a:xfrm>
            <a:off x="9844278" y="3551682"/>
            <a:ext cx="11341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583C5"/>
                </a:solidFill>
                <a:latin typeface="Calibri"/>
                <a:ea typeface="Calibri"/>
                <a:cs typeface="Calibri"/>
                <a:sym typeface="Calibri"/>
              </a:rPr>
              <a:t>Key-value store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5" name="Google Shape;3975;p132"/>
          <p:cNvGrpSpPr/>
          <p:nvPr/>
        </p:nvGrpSpPr>
        <p:grpSpPr>
          <a:xfrm>
            <a:off x="7124700" y="4968227"/>
            <a:ext cx="2793492" cy="579132"/>
            <a:chOff x="7124700" y="4968227"/>
            <a:chExt cx="2793492" cy="579132"/>
          </a:xfrm>
        </p:grpSpPr>
        <p:pic>
          <p:nvPicPr>
            <p:cNvPr id="3976" name="Google Shape;3976;p13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124700" y="4968227"/>
              <a:ext cx="2793492" cy="579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7" name="Google Shape;3977;p132"/>
            <p:cNvSpPr/>
            <p:nvPr/>
          </p:nvSpPr>
          <p:spPr>
            <a:xfrm>
              <a:off x="7229855" y="5021707"/>
              <a:ext cx="2533650" cy="423545"/>
            </a:xfrm>
            <a:custGeom>
              <a:rect b="b" l="l" r="r" t="t"/>
              <a:pathLst>
                <a:path extrusionOk="0" h="423545" w="2533650">
                  <a:moveTo>
                    <a:pt x="2508304" y="371792"/>
                  </a:moveTo>
                  <a:lnTo>
                    <a:pt x="2438527" y="412496"/>
                  </a:lnTo>
                  <a:lnTo>
                    <a:pt x="2437511" y="416433"/>
                  </a:lnTo>
                  <a:lnTo>
                    <a:pt x="2439289" y="419481"/>
                  </a:lnTo>
                  <a:lnTo>
                    <a:pt x="2441067" y="422402"/>
                  </a:lnTo>
                  <a:lnTo>
                    <a:pt x="2445004" y="423545"/>
                  </a:lnTo>
                  <a:lnTo>
                    <a:pt x="2447925" y="421767"/>
                  </a:lnTo>
                  <a:lnTo>
                    <a:pt x="2522771" y="378079"/>
                  </a:lnTo>
                  <a:lnTo>
                    <a:pt x="2520950" y="378079"/>
                  </a:lnTo>
                  <a:lnTo>
                    <a:pt x="2520950" y="377317"/>
                  </a:lnTo>
                  <a:lnTo>
                    <a:pt x="2517775" y="377317"/>
                  </a:lnTo>
                  <a:lnTo>
                    <a:pt x="2508304" y="371792"/>
                  </a:lnTo>
                  <a:close/>
                </a:path>
                <a:path extrusionOk="0" h="423545" w="2533650">
                  <a:moveTo>
                    <a:pt x="2497309" y="365379"/>
                  </a:moveTo>
                  <a:lnTo>
                    <a:pt x="2470150" y="365379"/>
                  </a:lnTo>
                  <a:lnTo>
                    <a:pt x="2470150" y="378079"/>
                  </a:lnTo>
                  <a:lnTo>
                    <a:pt x="2497527" y="378079"/>
                  </a:lnTo>
                  <a:lnTo>
                    <a:pt x="2508304" y="371792"/>
                  </a:lnTo>
                  <a:lnTo>
                    <a:pt x="2497309" y="365379"/>
                  </a:lnTo>
                  <a:close/>
                </a:path>
                <a:path extrusionOk="0" h="423545" w="2533650">
                  <a:moveTo>
                    <a:pt x="2522743" y="365379"/>
                  </a:moveTo>
                  <a:lnTo>
                    <a:pt x="2520950" y="365379"/>
                  </a:lnTo>
                  <a:lnTo>
                    <a:pt x="2520950" y="378079"/>
                  </a:lnTo>
                  <a:lnTo>
                    <a:pt x="2522771" y="378079"/>
                  </a:lnTo>
                  <a:lnTo>
                    <a:pt x="2533650" y="371729"/>
                  </a:lnTo>
                  <a:lnTo>
                    <a:pt x="2522743" y="365379"/>
                  </a:lnTo>
                  <a:close/>
                </a:path>
                <a:path extrusionOk="0" h="423545" w="2533650">
                  <a:moveTo>
                    <a:pt x="2517775" y="366268"/>
                  </a:moveTo>
                  <a:lnTo>
                    <a:pt x="2508304" y="371792"/>
                  </a:lnTo>
                  <a:lnTo>
                    <a:pt x="2517775" y="377317"/>
                  </a:lnTo>
                  <a:lnTo>
                    <a:pt x="2517775" y="366268"/>
                  </a:lnTo>
                  <a:close/>
                </a:path>
                <a:path extrusionOk="0" h="423545" w="2533650">
                  <a:moveTo>
                    <a:pt x="2520950" y="366268"/>
                  </a:moveTo>
                  <a:lnTo>
                    <a:pt x="2517775" y="366268"/>
                  </a:lnTo>
                  <a:lnTo>
                    <a:pt x="2517775" y="377317"/>
                  </a:lnTo>
                  <a:lnTo>
                    <a:pt x="2520950" y="377317"/>
                  </a:lnTo>
                  <a:lnTo>
                    <a:pt x="2520950" y="366268"/>
                  </a:lnTo>
                  <a:close/>
                </a:path>
                <a:path extrusionOk="0" h="423545" w="2533650">
                  <a:moveTo>
                    <a:pt x="2445004" y="320040"/>
                  </a:moveTo>
                  <a:lnTo>
                    <a:pt x="2441067" y="321056"/>
                  </a:lnTo>
                  <a:lnTo>
                    <a:pt x="2437511" y="327152"/>
                  </a:lnTo>
                  <a:lnTo>
                    <a:pt x="2438527" y="331089"/>
                  </a:lnTo>
                  <a:lnTo>
                    <a:pt x="2508304" y="371792"/>
                  </a:lnTo>
                  <a:lnTo>
                    <a:pt x="2517775" y="366268"/>
                  </a:lnTo>
                  <a:lnTo>
                    <a:pt x="2520950" y="366268"/>
                  </a:lnTo>
                  <a:lnTo>
                    <a:pt x="2520950" y="365379"/>
                  </a:lnTo>
                  <a:lnTo>
                    <a:pt x="2522743" y="365379"/>
                  </a:lnTo>
                  <a:lnTo>
                    <a:pt x="2447925" y="321818"/>
                  </a:lnTo>
                  <a:lnTo>
                    <a:pt x="2445004" y="320040"/>
                  </a:lnTo>
                  <a:close/>
                </a:path>
                <a:path extrusionOk="0" h="423545" w="2533650">
                  <a:moveTo>
                    <a:pt x="2432050" y="365379"/>
                  </a:moveTo>
                  <a:lnTo>
                    <a:pt x="2419350" y="365379"/>
                  </a:lnTo>
                  <a:lnTo>
                    <a:pt x="2419350" y="378079"/>
                  </a:lnTo>
                  <a:lnTo>
                    <a:pt x="2432050" y="378079"/>
                  </a:lnTo>
                  <a:lnTo>
                    <a:pt x="2432050" y="365379"/>
                  </a:lnTo>
                  <a:close/>
                </a:path>
                <a:path extrusionOk="0" h="423545" w="2533650">
                  <a:moveTo>
                    <a:pt x="2381250" y="365379"/>
                  </a:moveTo>
                  <a:lnTo>
                    <a:pt x="2330450" y="365379"/>
                  </a:lnTo>
                  <a:lnTo>
                    <a:pt x="2330450" y="378079"/>
                  </a:lnTo>
                  <a:lnTo>
                    <a:pt x="2381250" y="378079"/>
                  </a:lnTo>
                  <a:lnTo>
                    <a:pt x="2381250" y="365379"/>
                  </a:lnTo>
                  <a:close/>
                </a:path>
                <a:path extrusionOk="0" h="423545" w="2533650">
                  <a:moveTo>
                    <a:pt x="2292350" y="365379"/>
                  </a:moveTo>
                  <a:lnTo>
                    <a:pt x="2279650" y="365379"/>
                  </a:lnTo>
                  <a:lnTo>
                    <a:pt x="2279650" y="378079"/>
                  </a:lnTo>
                  <a:lnTo>
                    <a:pt x="2292350" y="378079"/>
                  </a:lnTo>
                  <a:lnTo>
                    <a:pt x="2292350" y="365379"/>
                  </a:lnTo>
                  <a:close/>
                </a:path>
                <a:path extrusionOk="0" h="423545" w="2533650">
                  <a:moveTo>
                    <a:pt x="2241550" y="365379"/>
                  </a:moveTo>
                  <a:lnTo>
                    <a:pt x="2190750" y="365379"/>
                  </a:lnTo>
                  <a:lnTo>
                    <a:pt x="2190750" y="378079"/>
                  </a:lnTo>
                  <a:lnTo>
                    <a:pt x="2241550" y="378079"/>
                  </a:lnTo>
                  <a:lnTo>
                    <a:pt x="2241550" y="365379"/>
                  </a:lnTo>
                  <a:close/>
                </a:path>
                <a:path extrusionOk="0" h="423545" w="2533650">
                  <a:moveTo>
                    <a:pt x="2152650" y="365379"/>
                  </a:moveTo>
                  <a:lnTo>
                    <a:pt x="2139950" y="365379"/>
                  </a:lnTo>
                  <a:lnTo>
                    <a:pt x="2139950" y="378079"/>
                  </a:lnTo>
                  <a:lnTo>
                    <a:pt x="2152650" y="378079"/>
                  </a:lnTo>
                  <a:lnTo>
                    <a:pt x="2152650" y="365379"/>
                  </a:lnTo>
                  <a:close/>
                </a:path>
                <a:path extrusionOk="0" h="423545" w="2533650">
                  <a:moveTo>
                    <a:pt x="2101850" y="365379"/>
                  </a:moveTo>
                  <a:lnTo>
                    <a:pt x="2051050" y="365379"/>
                  </a:lnTo>
                  <a:lnTo>
                    <a:pt x="2051050" y="378079"/>
                  </a:lnTo>
                  <a:lnTo>
                    <a:pt x="2101850" y="378079"/>
                  </a:lnTo>
                  <a:lnTo>
                    <a:pt x="2101850" y="365379"/>
                  </a:lnTo>
                  <a:close/>
                </a:path>
                <a:path extrusionOk="0" h="423545" w="2533650">
                  <a:moveTo>
                    <a:pt x="2012950" y="365379"/>
                  </a:moveTo>
                  <a:lnTo>
                    <a:pt x="2000250" y="365379"/>
                  </a:lnTo>
                  <a:lnTo>
                    <a:pt x="2000250" y="378079"/>
                  </a:lnTo>
                  <a:lnTo>
                    <a:pt x="2012950" y="378079"/>
                  </a:lnTo>
                  <a:lnTo>
                    <a:pt x="2012950" y="365379"/>
                  </a:lnTo>
                  <a:close/>
                </a:path>
                <a:path extrusionOk="0" h="423545" w="2533650">
                  <a:moveTo>
                    <a:pt x="1962150" y="365379"/>
                  </a:moveTo>
                  <a:lnTo>
                    <a:pt x="1911350" y="365379"/>
                  </a:lnTo>
                  <a:lnTo>
                    <a:pt x="1911350" y="378079"/>
                  </a:lnTo>
                  <a:lnTo>
                    <a:pt x="1962150" y="378079"/>
                  </a:lnTo>
                  <a:lnTo>
                    <a:pt x="1962150" y="365379"/>
                  </a:lnTo>
                  <a:close/>
                </a:path>
                <a:path extrusionOk="0" h="423545" w="2533650">
                  <a:moveTo>
                    <a:pt x="1873250" y="365379"/>
                  </a:moveTo>
                  <a:lnTo>
                    <a:pt x="1860550" y="365379"/>
                  </a:lnTo>
                  <a:lnTo>
                    <a:pt x="1860550" y="378079"/>
                  </a:lnTo>
                  <a:lnTo>
                    <a:pt x="1873250" y="378079"/>
                  </a:lnTo>
                  <a:lnTo>
                    <a:pt x="1873250" y="365379"/>
                  </a:lnTo>
                  <a:close/>
                </a:path>
                <a:path extrusionOk="0" h="423545" w="2533650">
                  <a:moveTo>
                    <a:pt x="1822450" y="365379"/>
                  </a:moveTo>
                  <a:lnTo>
                    <a:pt x="1771650" y="365379"/>
                  </a:lnTo>
                  <a:lnTo>
                    <a:pt x="1771650" y="378079"/>
                  </a:lnTo>
                  <a:lnTo>
                    <a:pt x="1822450" y="378079"/>
                  </a:lnTo>
                  <a:lnTo>
                    <a:pt x="1822450" y="365379"/>
                  </a:lnTo>
                  <a:close/>
                </a:path>
                <a:path extrusionOk="0" h="423545" w="2533650">
                  <a:moveTo>
                    <a:pt x="1733550" y="365379"/>
                  </a:moveTo>
                  <a:lnTo>
                    <a:pt x="1720850" y="365379"/>
                  </a:lnTo>
                  <a:lnTo>
                    <a:pt x="1720850" y="378079"/>
                  </a:lnTo>
                  <a:lnTo>
                    <a:pt x="1733550" y="378079"/>
                  </a:lnTo>
                  <a:lnTo>
                    <a:pt x="1733550" y="365379"/>
                  </a:lnTo>
                  <a:close/>
                </a:path>
                <a:path extrusionOk="0" h="423545" w="2533650">
                  <a:moveTo>
                    <a:pt x="1682750" y="365379"/>
                  </a:moveTo>
                  <a:lnTo>
                    <a:pt x="1631950" y="365379"/>
                  </a:lnTo>
                  <a:lnTo>
                    <a:pt x="1631950" y="378079"/>
                  </a:lnTo>
                  <a:lnTo>
                    <a:pt x="1682750" y="378079"/>
                  </a:lnTo>
                  <a:lnTo>
                    <a:pt x="1682750" y="365379"/>
                  </a:lnTo>
                  <a:close/>
                </a:path>
                <a:path extrusionOk="0" h="423545" w="2533650">
                  <a:moveTo>
                    <a:pt x="1593850" y="365379"/>
                  </a:moveTo>
                  <a:lnTo>
                    <a:pt x="1581150" y="365379"/>
                  </a:lnTo>
                  <a:lnTo>
                    <a:pt x="1581150" y="378079"/>
                  </a:lnTo>
                  <a:lnTo>
                    <a:pt x="1593850" y="378079"/>
                  </a:lnTo>
                  <a:lnTo>
                    <a:pt x="1593850" y="365379"/>
                  </a:lnTo>
                  <a:close/>
                </a:path>
                <a:path extrusionOk="0" h="423545" w="2533650">
                  <a:moveTo>
                    <a:pt x="1543050" y="365379"/>
                  </a:moveTo>
                  <a:lnTo>
                    <a:pt x="1492250" y="365379"/>
                  </a:lnTo>
                  <a:lnTo>
                    <a:pt x="1492250" y="378079"/>
                  </a:lnTo>
                  <a:lnTo>
                    <a:pt x="1543050" y="378079"/>
                  </a:lnTo>
                  <a:lnTo>
                    <a:pt x="1543050" y="365379"/>
                  </a:lnTo>
                  <a:close/>
                </a:path>
                <a:path extrusionOk="0" h="423545" w="2533650">
                  <a:moveTo>
                    <a:pt x="1454150" y="365379"/>
                  </a:moveTo>
                  <a:lnTo>
                    <a:pt x="1441450" y="365379"/>
                  </a:lnTo>
                  <a:lnTo>
                    <a:pt x="1441450" y="378079"/>
                  </a:lnTo>
                  <a:lnTo>
                    <a:pt x="1454150" y="378079"/>
                  </a:lnTo>
                  <a:lnTo>
                    <a:pt x="1454150" y="365379"/>
                  </a:lnTo>
                  <a:close/>
                </a:path>
                <a:path extrusionOk="0" h="423545" w="2533650">
                  <a:moveTo>
                    <a:pt x="1403350" y="365379"/>
                  </a:moveTo>
                  <a:lnTo>
                    <a:pt x="1352550" y="365379"/>
                  </a:lnTo>
                  <a:lnTo>
                    <a:pt x="1352550" y="378079"/>
                  </a:lnTo>
                  <a:lnTo>
                    <a:pt x="1403350" y="378079"/>
                  </a:lnTo>
                  <a:lnTo>
                    <a:pt x="1403350" y="365379"/>
                  </a:lnTo>
                  <a:close/>
                </a:path>
                <a:path extrusionOk="0" h="423545" w="2533650">
                  <a:moveTo>
                    <a:pt x="1314450" y="365379"/>
                  </a:moveTo>
                  <a:lnTo>
                    <a:pt x="1301750" y="365379"/>
                  </a:lnTo>
                  <a:lnTo>
                    <a:pt x="1301750" y="378079"/>
                  </a:lnTo>
                  <a:lnTo>
                    <a:pt x="1314450" y="378079"/>
                  </a:lnTo>
                  <a:lnTo>
                    <a:pt x="1314450" y="365379"/>
                  </a:lnTo>
                  <a:close/>
                </a:path>
                <a:path extrusionOk="0" h="423545" w="2533650">
                  <a:moveTo>
                    <a:pt x="1273175" y="317881"/>
                  </a:moveTo>
                  <a:lnTo>
                    <a:pt x="1260475" y="317881"/>
                  </a:lnTo>
                  <a:lnTo>
                    <a:pt x="1260475" y="368681"/>
                  </a:lnTo>
                  <a:lnTo>
                    <a:pt x="1273175" y="368681"/>
                  </a:lnTo>
                  <a:lnTo>
                    <a:pt x="1273175" y="317881"/>
                  </a:lnTo>
                  <a:close/>
                </a:path>
                <a:path extrusionOk="0" h="423545" w="2533650">
                  <a:moveTo>
                    <a:pt x="1273175" y="267081"/>
                  </a:moveTo>
                  <a:lnTo>
                    <a:pt x="1260475" y="267081"/>
                  </a:lnTo>
                  <a:lnTo>
                    <a:pt x="1260475" y="279781"/>
                  </a:lnTo>
                  <a:lnTo>
                    <a:pt x="1273175" y="279781"/>
                  </a:lnTo>
                  <a:lnTo>
                    <a:pt x="1273175" y="267081"/>
                  </a:lnTo>
                  <a:close/>
                </a:path>
                <a:path extrusionOk="0" h="423545" w="2533650">
                  <a:moveTo>
                    <a:pt x="1273175" y="178181"/>
                  </a:moveTo>
                  <a:lnTo>
                    <a:pt x="1260475" y="178181"/>
                  </a:lnTo>
                  <a:lnTo>
                    <a:pt x="1260475" y="228981"/>
                  </a:lnTo>
                  <a:lnTo>
                    <a:pt x="1273175" y="228981"/>
                  </a:lnTo>
                  <a:lnTo>
                    <a:pt x="1273175" y="178181"/>
                  </a:lnTo>
                  <a:close/>
                </a:path>
                <a:path extrusionOk="0" h="423545" w="2533650">
                  <a:moveTo>
                    <a:pt x="1273175" y="127381"/>
                  </a:moveTo>
                  <a:lnTo>
                    <a:pt x="1260475" y="127381"/>
                  </a:lnTo>
                  <a:lnTo>
                    <a:pt x="1260475" y="140081"/>
                  </a:lnTo>
                  <a:lnTo>
                    <a:pt x="1273175" y="140081"/>
                  </a:lnTo>
                  <a:lnTo>
                    <a:pt x="1273175" y="127381"/>
                  </a:lnTo>
                  <a:close/>
                </a:path>
                <a:path extrusionOk="0" h="423545" w="2533650">
                  <a:moveTo>
                    <a:pt x="1260475" y="51689"/>
                  </a:moveTo>
                  <a:lnTo>
                    <a:pt x="1260475" y="89281"/>
                  </a:lnTo>
                  <a:lnTo>
                    <a:pt x="1273175" y="89281"/>
                  </a:lnTo>
                  <a:lnTo>
                    <a:pt x="1273175" y="58039"/>
                  </a:lnTo>
                  <a:lnTo>
                    <a:pt x="1266825" y="58039"/>
                  </a:lnTo>
                  <a:lnTo>
                    <a:pt x="1260475" y="51689"/>
                  </a:lnTo>
                  <a:close/>
                </a:path>
                <a:path extrusionOk="0" h="423545" w="2533650">
                  <a:moveTo>
                    <a:pt x="1270253" y="45339"/>
                  </a:moveTo>
                  <a:lnTo>
                    <a:pt x="1253617" y="45339"/>
                  </a:lnTo>
                  <a:lnTo>
                    <a:pt x="1253617" y="58039"/>
                  </a:lnTo>
                  <a:lnTo>
                    <a:pt x="1260475" y="58039"/>
                  </a:lnTo>
                  <a:lnTo>
                    <a:pt x="1260475" y="51689"/>
                  </a:lnTo>
                  <a:lnTo>
                    <a:pt x="1273175" y="51689"/>
                  </a:lnTo>
                  <a:lnTo>
                    <a:pt x="1273175" y="48133"/>
                  </a:lnTo>
                  <a:lnTo>
                    <a:pt x="1270253" y="45339"/>
                  </a:lnTo>
                  <a:close/>
                </a:path>
                <a:path extrusionOk="0" h="423545" w="2533650">
                  <a:moveTo>
                    <a:pt x="1273175" y="51689"/>
                  </a:moveTo>
                  <a:lnTo>
                    <a:pt x="1260475" y="51689"/>
                  </a:lnTo>
                  <a:lnTo>
                    <a:pt x="1266825" y="58039"/>
                  </a:lnTo>
                  <a:lnTo>
                    <a:pt x="1273175" y="58039"/>
                  </a:lnTo>
                  <a:lnTo>
                    <a:pt x="1273175" y="51689"/>
                  </a:lnTo>
                  <a:close/>
                </a:path>
                <a:path extrusionOk="0" h="423545" w="2533650">
                  <a:moveTo>
                    <a:pt x="1215517" y="45339"/>
                  </a:moveTo>
                  <a:lnTo>
                    <a:pt x="1202817" y="45339"/>
                  </a:lnTo>
                  <a:lnTo>
                    <a:pt x="1202817" y="58039"/>
                  </a:lnTo>
                  <a:lnTo>
                    <a:pt x="1215517" y="58039"/>
                  </a:lnTo>
                  <a:lnTo>
                    <a:pt x="1215517" y="45339"/>
                  </a:lnTo>
                  <a:close/>
                </a:path>
                <a:path extrusionOk="0" h="423545" w="2533650">
                  <a:moveTo>
                    <a:pt x="1164717" y="45339"/>
                  </a:moveTo>
                  <a:lnTo>
                    <a:pt x="1113917" y="45339"/>
                  </a:lnTo>
                  <a:lnTo>
                    <a:pt x="1113917" y="58039"/>
                  </a:lnTo>
                  <a:lnTo>
                    <a:pt x="1164717" y="58039"/>
                  </a:lnTo>
                  <a:lnTo>
                    <a:pt x="1164717" y="45339"/>
                  </a:lnTo>
                  <a:close/>
                </a:path>
                <a:path extrusionOk="0" h="423545" w="2533650">
                  <a:moveTo>
                    <a:pt x="1075817" y="45339"/>
                  </a:moveTo>
                  <a:lnTo>
                    <a:pt x="1063117" y="45339"/>
                  </a:lnTo>
                  <a:lnTo>
                    <a:pt x="1063117" y="58039"/>
                  </a:lnTo>
                  <a:lnTo>
                    <a:pt x="1075817" y="58039"/>
                  </a:lnTo>
                  <a:lnTo>
                    <a:pt x="1075817" y="45339"/>
                  </a:lnTo>
                  <a:close/>
                </a:path>
                <a:path extrusionOk="0" h="423545" w="2533650">
                  <a:moveTo>
                    <a:pt x="1025017" y="45339"/>
                  </a:moveTo>
                  <a:lnTo>
                    <a:pt x="974217" y="45339"/>
                  </a:lnTo>
                  <a:lnTo>
                    <a:pt x="974217" y="58039"/>
                  </a:lnTo>
                  <a:lnTo>
                    <a:pt x="1025017" y="58039"/>
                  </a:lnTo>
                  <a:lnTo>
                    <a:pt x="1025017" y="45339"/>
                  </a:lnTo>
                  <a:close/>
                </a:path>
                <a:path extrusionOk="0" h="423545" w="2533650">
                  <a:moveTo>
                    <a:pt x="936117" y="45339"/>
                  </a:moveTo>
                  <a:lnTo>
                    <a:pt x="923417" y="45339"/>
                  </a:lnTo>
                  <a:lnTo>
                    <a:pt x="923417" y="58039"/>
                  </a:lnTo>
                  <a:lnTo>
                    <a:pt x="936117" y="58039"/>
                  </a:lnTo>
                  <a:lnTo>
                    <a:pt x="936117" y="45339"/>
                  </a:lnTo>
                  <a:close/>
                </a:path>
                <a:path extrusionOk="0" h="423545" w="2533650">
                  <a:moveTo>
                    <a:pt x="885317" y="45339"/>
                  </a:moveTo>
                  <a:lnTo>
                    <a:pt x="834517" y="45339"/>
                  </a:lnTo>
                  <a:lnTo>
                    <a:pt x="834517" y="58039"/>
                  </a:lnTo>
                  <a:lnTo>
                    <a:pt x="885317" y="58039"/>
                  </a:lnTo>
                  <a:lnTo>
                    <a:pt x="885317" y="45339"/>
                  </a:lnTo>
                  <a:close/>
                </a:path>
                <a:path extrusionOk="0" h="423545" w="2533650">
                  <a:moveTo>
                    <a:pt x="796417" y="45339"/>
                  </a:moveTo>
                  <a:lnTo>
                    <a:pt x="783717" y="45339"/>
                  </a:lnTo>
                  <a:lnTo>
                    <a:pt x="783717" y="58039"/>
                  </a:lnTo>
                  <a:lnTo>
                    <a:pt x="796417" y="58039"/>
                  </a:lnTo>
                  <a:lnTo>
                    <a:pt x="796417" y="45339"/>
                  </a:lnTo>
                  <a:close/>
                </a:path>
                <a:path extrusionOk="0" h="423545" w="2533650">
                  <a:moveTo>
                    <a:pt x="745617" y="45339"/>
                  </a:moveTo>
                  <a:lnTo>
                    <a:pt x="694817" y="45339"/>
                  </a:lnTo>
                  <a:lnTo>
                    <a:pt x="694817" y="58039"/>
                  </a:lnTo>
                  <a:lnTo>
                    <a:pt x="745617" y="58039"/>
                  </a:lnTo>
                  <a:lnTo>
                    <a:pt x="745617" y="45339"/>
                  </a:lnTo>
                  <a:close/>
                </a:path>
                <a:path extrusionOk="0" h="423545" w="2533650">
                  <a:moveTo>
                    <a:pt x="656717" y="45339"/>
                  </a:moveTo>
                  <a:lnTo>
                    <a:pt x="644017" y="45339"/>
                  </a:lnTo>
                  <a:lnTo>
                    <a:pt x="644017" y="58039"/>
                  </a:lnTo>
                  <a:lnTo>
                    <a:pt x="656717" y="58039"/>
                  </a:lnTo>
                  <a:lnTo>
                    <a:pt x="656717" y="45339"/>
                  </a:lnTo>
                  <a:close/>
                </a:path>
                <a:path extrusionOk="0" h="423545" w="2533650">
                  <a:moveTo>
                    <a:pt x="605917" y="45339"/>
                  </a:moveTo>
                  <a:lnTo>
                    <a:pt x="555117" y="45339"/>
                  </a:lnTo>
                  <a:lnTo>
                    <a:pt x="555117" y="58039"/>
                  </a:lnTo>
                  <a:lnTo>
                    <a:pt x="605917" y="58039"/>
                  </a:lnTo>
                  <a:lnTo>
                    <a:pt x="605917" y="45339"/>
                  </a:lnTo>
                  <a:close/>
                </a:path>
                <a:path extrusionOk="0" h="423545" w="2533650">
                  <a:moveTo>
                    <a:pt x="517017" y="45339"/>
                  </a:moveTo>
                  <a:lnTo>
                    <a:pt x="504317" y="45339"/>
                  </a:lnTo>
                  <a:lnTo>
                    <a:pt x="504317" y="58039"/>
                  </a:lnTo>
                  <a:lnTo>
                    <a:pt x="517017" y="58039"/>
                  </a:lnTo>
                  <a:lnTo>
                    <a:pt x="517017" y="45339"/>
                  </a:lnTo>
                  <a:close/>
                </a:path>
                <a:path extrusionOk="0" h="423545" w="2533650">
                  <a:moveTo>
                    <a:pt x="466217" y="45339"/>
                  </a:moveTo>
                  <a:lnTo>
                    <a:pt x="415417" y="45339"/>
                  </a:lnTo>
                  <a:lnTo>
                    <a:pt x="415417" y="58039"/>
                  </a:lnTo>
                  <a:lnTo>
                    <a:pt x="466217" y="58039"/>
                  </a:lnTo>
                  <a:lnTo>
                    <a:pt x="466217" y="45339"/>
                  </a:lnTo>
                  <a:close/>
                </a:path>
                <a:path extrusionOk="0" h="423545" w="2533650">
                  <a:moveTo>
                    <a:pt x="377317" y="45339"/>
                  </a:moveTo>
                  <a:lnTo>
                    <a:pt x="364617" y="45339"/>
                  </a:lnTo>
                  <a:lnTo>
                    <a:pt x="364617" y="58039"/>
                  </a:lnTo>
                  <a:lnTo>
                    <a:pt x="377317" y="58039"/>
                  </a:lnTo>
                  <a:lnTo>
                    <a:pt x="377317" y="45339"/>
                  </a:lnTo>
                  <a:close/>
                </a:path>
                <a:path extrusionOk="0" h="423545" w="2533650">
                  <a:moveTo>
                    <a:pt x="326517" y="45339"/>
                  </a:moveTo>
                  <a:lnTo>
                    <a:pt x="275717" y="45339"/>
                  </a:lnTo>
                  <a:lnTo>
                    <a:pt x="275717" y="58039"/>
                  </a:lnTo>
                  <a:lnTo>
                    <a:pt x="326517" y="58039"/>
                  </a:lnTo>
                  <a:lnTo>
                    <a:pt x="326517" y="45339"/>
                  </a:lnTo>
                  <a:close/>
                </a:path>
                <a:path extrusionOk="0" h="423545" w="2533650">
                  <a:moveTo>
                    <a:pt x="237617" y="45339"/>
                  </a:moveTo>
                  <a:lnTo>
                    <a:pt x="224917" y="45339"/>
                  </a:lnTo>
                  <a:lnTo>
                    <a:pt x="224917" y="58039"/>
                  </a:lnTo>
                  <a:lnTo>
                    <a:pt x="237617" y="58039"/>
                  </a:lnTo>
                  <a:lnTo>
                    <a:pt x="237617" y="45339"/>
                  </a:lnTo>
                  <a:close/>
                </a:path>
                <a:path extrusionOk="0" h="423545" w="2533650">
                  <a:moveTo>
                    <a:pt x="186817" y="45339"/>
                  </a:moveTo>
                  <a:lnTo>
                    <a:pt x="136017" y="45339"/>
                  </a:lnTo>
                  <a:lnTo>
                    <a:pt x="136017" y="58039"/>
                  </a:lnTo>
                  <a:lnTo>
                    <a:pt x="186817" y="58039"/>
                  </a:lnTo>
                  <a:lnTo>
                    <a:pt x="186817" y="45339"/>
                  </a:lnTo>
                  <a:close/>
                </a:path>
                <a:path extrusionOk="0" h="423545" w="2533650">
                  <a:moveTo>
                    <a:pt x="88646" y="0"/>
                  </a:moveTo>
                  <a:lnTo>
                    <a:pt x="0" y="51689"/>
                  </a:lnTo>
                  <a:lnTo>
                    <a:pt x="88646" y="103378"/>
                  </a:lnTo>
                  <a:lnTo>
                    <a:pt x="92455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5" y="58039"/>
                  </a:lnTo>
                  <a:lnTo>
                    <a:pt x="12573" y="58039"/>
                  </a:lnTo>
                  <a:lnTo>
                    <a:pt x="12573" y="45339"/>
                  </a:lnTo>
                  <a:lnTo>
                    <a:pt x="35995" y="45339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5" y="1016"/>
                  </a:lnTo>
                  <a:lnTo>
                    <a:pt x="88646" y="0"/>
                  </a:lnTo>
                  <a:close/>
                </a:path>
                <a:path extrusionOk="0" h="423545" w="2533650">
                  <a:moveTo>
                    <a:pt x="35995" y="45339"/>
                  </a:moveTo>
                  <a:lnTo>
                    <a:pt x="12573" y="45339"/>
                  </a:lnTo>
                  <a:lnTo>
                    <a:pt x="12573" y="58039"/>
                  </a:lnTo>
                  <a:lnTo>
                    <a:pt x="35995" y="58039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8"/>
                  </a:lnTo>
                  <a:lnTo>
                    <a:pt x="34471" y="46228"/>
                  </a:lnTo>
                  <a:lnTo>
                    <a:pt x="35995" y="45339"/>
                  </a:lnTo>
                  <a:close/>
                </a:path>
                <a:path extrusionOk="0" h="423545" w="2533650">
                  <a:moveTo>
                    <a:pt x="47117" y="45339"/>
                  </a:moveTo>
                  <a:lnTo>
                    <a:pt x="35995" y="45339"/>
                  </a:lnTo>
                  <a:lnTo>
                    <a:pt x="25109" y="51689"/>
                  </a:lnTo>
                  <a:lnTo>
                    <a:pt x="35995" y="58039"/>
                  </a:lnTo>
                  <a:lnTo>
                    <a:pt x="47117" y="58039"/>
                  </a:lnTo>
                  <a:lnTo>
                    <a:pt x="47117" y="45339"/>
                  </a:lnTo>
                  <a:close/>
                </a:path>
                <a:path extrusionOk="0" h="423545" w="2533650">
                  <a:moveTo>
                    <a:pt x="97917" y="45339"/>
                  </a:moveTo>
                  <a:lnTo>
                    <a:pt x="85217" y="45339"/>
                  </a:lnTo>
                  <a:lnTo>
                    <a:pt x="85217" y="58039"/>
                  </a:lnTo>
                  <a:lnTo>
                    <a:pt x="97917" y="58039"/>
                  </a:lnTo>
                  <a:lnTo>
                    <a:pt x="97917" y="45339"/>
                  </a:lnTo>
                  <a:close/>
                </a:path>
                <a:path extrusionOk="0" h="423545" w="2533650">
                  <a:moveTo>
                    <a:pt x="15748" y="46228"/>
                  </a:moveTo>
                  <a:lnTo>
                    <a:pt x="15748" y="57150"/>
                  </a:lnTo>
                  <a:lnTo>
                    <a:pt x="25109" y="51689"/>
                  </a:lnTo>
                  <a:lnTo>
                    <a:pt x="15748" y="46228"/>
                  </a:lnTo>
                  <a:close/>
                </a:path>
                <a:path extrusionOk="0" h="423545" w="2533650">
                  <a:moveTo>
                    <a:pt x="25109" y="51689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9"/>
                  </a:lnTo>
                  <a:close/>
                </a:path>
                <a:path extrusionOk="0" h="423545" w="2533650">
                  <a:moveTo>
                    <a:pt x="34471" y="46228"/>
                  </a:moveTo>
                  <a:lnTo>
                    <a:pt x="15748" y="46228"/>
                  </a:lnTo>
                  <a:lnTo>
                    <a:pt x="25109" y="51689"/>
                  </a:lnTo>
                  <a:lnTo>
                    <a:pt x="34471" y="46228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8" name="Google Shape;3978;p132"/>
          <p:cNvGrpSpPr/>
          <p:nvPr/>
        </p:nvGrpSpPr>
        <p:grpSpPr>
          <a:xfrm>
            <a:off x="7760207" y="3745966"/>
            <a:ext cx="2638044" cy="332257"/>
            <a:chOff x="7760207" y="3745966"/>
            <a:chExt cx="2638044" cy="332257"/>
          </a:xfrm>
        </p:grpSpPr>
        <p:pic>
          <p:nvPicPr>
            <p:cNvPr id="3979" name="Google Shape;3979;p13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760207" y="3745966"/>
              <a:ext cx="2638044" cy="332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0" name="Google Shape;3980;p132"/>
            <p:cNvSpPr/>
            <p:nvPr/>
          </p:nvSpPr>
          <p:spPr>
            <a:xfrm>
              <a:off x="7865363" y="3799459"/>
              <a:ext cx="2379345" cy="176530"/>
            </a:xfrm>
            <a:custGeom>
              <a:rect b="b" l="l" r="r" t="t"/>
              <a:pathLst>
                <a:path extrusionOk="0" h="176529" w="2379345">
                  <a:moveTo>
                    <a:pt x="2354108" y="124460"/>
                  </a:moveTo>
                  <a:lnTo>
                    <a:pt x="2287269" y="163449"/>
                  </a:lnTo>
                  <a:lnTo>
                    <a:pt x="2284349" y="165227"/>
                  </a:lnTo>
                  <a:lnTo>
                    <a:pt x="2283332" y="169037"/>
                  </a:lnTo>
                  <a:lnTo>
                    <a:pt x="2284983" y="172085"/>
                  </a:lnTo>
                  <a:lnTo>
                    <a:pt x="2286761" y="175133"/>
                  </a:lnTo>
                  <a:lnTo>
                    <a:pt x="2290699" y="176149"/>
                  </a:lnTo>
                  <a:lnTo>
                    <a:pt x="2368454" y="130810"/>
                  </a:lnTo>
                  <a:lnTo>
                    <a:pt x="2366771" y="130810"/>
                  </a:lnTo>
                  <a:lnTo>
                    <a:pt x="2366771" y="129921"/>
                  </a:lnTo>
                  <a:lnTo>
                    <a:pt x="2363469" y="129921"/>
                  </a:lnTo>
                  <a:lnTo>
                    <a:pt x="2354108" y="124460"/>
                  </a:lnTo>
                  <a:close/>
                </a:path>
                <a:path extrusionOk="0" h="176529" w="2379345">
                  <a:moveTo>
                    <a:pt x="2343222" y="118110"/>
                  </a:moveTo>
                  <a:lnTo>
                    <a:pt x="2315971" y="118110"/>
                  </a:lnTo>
                  <a:lnTo>
                    <a:pt x="2315971" y="130810"/>
                  </a:lnTo>
                  <a:lnTo>
                    <a:pt x="2343222" y="130810"/>
                  </a:lnTo>
                  <a:lnTo>
                    <a:pt x="2354108" y="124460"/>
                  </a:lnTo>
                  <a:lnTo>
                    <a:pt x="2343222" y="118110"/>
                  </a:lnTo>
                  <a:close/>
                </a:path>
                <a:path extrusionOk="0" h="176529" w="2379345">
                  <a:moveTo>
                    <a:pt x="2368454" y="118110"/>
                  </a:moveTo>
                  <a:lnTo>
                    <a:pt x="2366771" y="118110"/>
                  </a:lnTo>
                  <a:lnTo>
                    <a:pt x="2366771" y="130810"/>
                  </a:lnTo>
                  <a:lnTo>
                    <a:pt x="2368454" y="130810"/>
                  </a:lnTo>
                  <a:lnTo>
                    <a:pt x="2379344" y="124460"/>
                  </a:lnTo>
                  <a:lnTo>
                    <a:pt x="2368454" y="118110"/>
                  </a:lnTo>
                  <a:close/>
                </a:path>
                <a:path extrusionOk="0" h="176529" w="2379345">
                  <a:moveTo>
                    <a:pt x="2363469" y="118999"/>
                  </a:moveTo>
                  <a:lnTo>
                    <a:pt x="2354108" y="124460"/>
                  </a:lnTo>
                  <a:lnTo>
                    <a:pt x="2363469" y="129921"/>
                  </a:lnTo>
                  <a:lnTo>
                    <a:pt x="2363469" y="118999"/>
                  </a:lnTo>
                  <a:close/>
                </a:path>
                <a:path extrusionOk="0" h="176529" w="2379345">
                  <a:moveTo>
                    <a:pt x="2366771" y="118999"/>
                  </a:moveTo>
                  <a:lnTo>
                    <a:pt x="2363469" y="118999"/>
                  </a:lnTo>
                  <a:lnTo>
                    <a:pt x="2363469" y="129921"/>
                  </a:lnTo>
                  <a:lnTo>
                    <a:pt x="2366771" y="129921"/>
                  </a:lnTo>
                  <a:lnTo>
                    <a:pt x="2366771" y="118999"/>
                  </a:lnTo>
                  <a:close/>
                </a:path>
                <a:path extrusionOk="0" h="176529" w="2379345">
                  <a:moveTo>
                    <a:pt x="2290699" y="72771"/>
                  </a:moveTo>
                  <a:lnTo>
                    <a:pt x="2286761" y="73787"/>
                  </a:lnTo>
                  <a:lnTo>
                    <a:pt x="2284983" y="76835"/>
                  </a:lnTo>
                  <a:lnTo>
                    <a:pt x="2283332" y="79883"/>
                  </a:lnTo>
                  <a:lnTo>
                    <a:pt x="2284349" y="83693"/>
                  </a:lnTo>
                  <a:lnTo>
                    <a:pt x="2287269" y="85471"/>
                  </a:lnTo>
                  <a:lnTo>
                    <a:pt x="2354108" y="124460"/>
                  </a:lnTo>
                  <a:lnTo>
                    <a:pt x="2363469" y="118999"/>
                  </a:lnTo>
                  <a:lnTo>
                    <a:pt x="2366771" y="118999"/>
                  </a:lnTo>
                  <a:lnTo>
                    <a:pt x="2366771" y="118110"/>
                  </a:lnTo>
                  <a:lnTo>
                    <a:pt x="2368454" y="118110"/>
                  </a:lnTo>
                  <a:lnTo>
                    <a:pt x="2290699" y="72771"/>
                  </a:lnTo>
                  <a:close/>
                </a:path>
                <a:path extrusionOk="0" h="176529" w="2379345">
                  <a:moveTo>
                    <a:pt x="2277871" y="118110"/>
                  </a:moveTo>
                  <a:lnTo>
                    <a:pt x="2265171" y="118110"/>
                  </a:lnTo>
                  <a:lnTo>
                    <a:pt x="2265171" y="130810"/>
                  </a:lnTo>
                  <a:lnTo>
                    <a:pt x="2277871" y="130810"/>
                  </a:lnTo>
                  <a:lnTo>
                    <a:pt x="2277871" y="118110"/>
                  </a:lnTo>
                  <a:close/>
                </a:path>
                <a:path extrusionOk="0" h="176529" w="2379345">
                  <a:moveTo>
                    <a:pt x="2227071" y="118110"/>
                  </a:moveTo>
                  <a:lnTo>
                    <a:pt x="2176271" y="118110"/>
                  </a:lnTo>
                  <a:lnTo>
                    <a:pt x="2176271" y="130810"/>
                  </a:lnTo>
                  <a:lnTo>
                    <a:pt x="2227071" y="130810"/>
                  </a:lnTo>
                  <a:lnTo>
                    <a:pt x="2227071" y="118110"/>
                  </a:lnTo>
                  <a:close/>
                </a:path>
                <a:path extrusionOk="0" h="176529" w="2379345">
                  <a:moveTo>
                    <a:pt x="2138171" y="118110"/>
                  </a:moveTo>
                  <a:lnTo>
                    <a:pt x="2125471" y="118110"/>
                  </a:lnTo>
                  <a:lnTo>
                    <a:pt x="2125471" y="130810"/>
                  </a:lnTo>
                  <a:lnTo>
                    <a:pt x="2138171" y="130810"/>
                  </a:lnTo>
                  <a:lnTo>
                    <a:pt x="2138171" y="118110"/>
                  </a:lnTo>
                  <a:close/>
                </a:path>
                <a:path extrusionOk="0" h="176529" w="2379345">
                  <a:moveTo>
                    <a:pt x="2087371" y="118110"/>
                  </a:moveTo>
                  <a:lnTo>
                    <a:pt x="2036571" y="118110"/>
                  </a:lnTo>
                  <a:lnTo>
                    <a:pt x="2036571" y="130810"/>
                  </a:lnTo>
                  <a:lnTo>
                    <a:pt x="2087371" y="130810"/>
                  </a:lnTo>
                  <a:lnTo>
                    <a:pt x="2087371" y="118110"/>
                  </a:lnTo>
                  <a:close/>
                </a:path>
                <a:path extrusionOk="0" h="176529" w="2379345">
                  <a:moveTo>
                    <a:pt x="1998471" y="118110"/>
                  </a:moveTo>
                  <a:lnTo>
                    <a:pt x="1985771" y="118110"/>
                  </a:lnTo>
                  <a:lnTo>
                    <a:pt x="1985771" y="130810"/>
                  </a:lnTo>
                  <a:lnTo>
                    <a:pt x="1998471" y="130810"/>
                  </a:lnTo>
                  <a:lnTo>
                    <a:pt x="1998471" y="118110"/>
                  </a:lnTo>
                  <a:close/>
                </a:path>
                <a:path extrusionOk="0" h="176529" w="2379345">
                  <a:moveTo>
                    <a:pt x="1947671" y="118110"/>
                  </a:moveTo>
                  <a:lnTo>
                    <a:pt x="1896871" y="118110"/>
                  </a:lnTo>
                  <a:lnTo>
                    <a:pt x="1896871" y="130810"/>
                  </a:lnTo>
                  <a:lnTo>
                    <a:pt x="1947671" y="130810"/>
                  </a:lnTo>
                  <a:lnTo>
                    <a:pt x="1947671" y="118110"/>
                  </a:lnTo>
                  <a:close/>
                </a:path>
                <a:path extrusionOk="0" h="176529" w="2379345">
                  <a:moveTo>
                    <a:pt x="1858771" y="118110"/>
                  </a:moveTo>
                  <a:lnTo>
                    <a:pt x="1846071" y="118110"/>
                  </a:lnTo>
                  <a:lnTo>
                    <a:pt x="1846071" y="130810"/>
                  </a:lnTo>
                  <a:lnTo>
                    <a:pt x="1858771" y="130810"/>
                  </a:lnTo>
                  <a:lnTo>
                    <a:pt x="1858771" y="118110"/>
                  </a:lnTo>
                  <a:close/>
                </a:path>
                <a:path extrusionOk="0" h="176529" w="2379345">
                  <a:moveTo>
                    <a:pt x="1807971" y="118110"/>
                  </a:moveTo>
                  <a:lnTo>
                    <a:pt x="1757171" y="118110"/>
                  </a:lnTo>
                  <a:lnTo>
                    <a:pt x="1757171" y="130810"/>
                  </a:lnTo>
                  <a:lnTo>
                    <a:pt x="1807971" y="130810"/>
                  </a:lnTo>
                  <a:lnTo>
                    <a:pt x="1807971" y="118110"/>
                  </a:lnTo>
                  <a:close/>
                </a:path>
                <a:path extrusionOk="0" h="176529" w="2379345">
                  <a:moveTo>
                    <a:pt x="1719071" y="118110"/>
                  </a:moveTo>
                  <a:lnTo>
                    <a:pt x="1706371" y="118110"/>
                  </a:lnTo>
                  <a:lnTo>
                    <a:pt x="1706371" y="130810"/>
                  </a:lnTo>
                  <a:lnTo>
                    <a:pt x="1719071" y="130810"/>
                  </a:lnTo>
                  <a:lnTo>
                    <a:pt x="1719071" y="118110"/>
                  </a:lnTo>
                  <a:close/>
                </a:path>
                <a:path extrusionOk="0" h="176529" w="2379345">
                  <a:moveTo>
                    <a:pt x="1668271" y="118110"/>
                  </a:moveTo>
                  <a:lnTo>
                    <a:pt x="1617471" y="118110"/>
                  </a:lnTo>
                  <a:lnTo>
                    <a:pt x="1617471" y="130810"/>
                  </a:lnTo>
                  <a:lnTo>
                    <a:pt x="1668271" y="130810"/>
                  </a:lnTo>
                  <a:lnTo>
                    <a:pt x="1668271" y="118110"/>
                  </a:lnTo>
                  <a:close/>
                </a:path>
                <a:path extrusionOk="0" h="176529" w="2379345">
                  <a:moveTo>
                    <a:pt x="1579371" y="118110"/>
                  </a:moveTo>
                  <a:lnTo>
                    <a:pt x="1566671" y="118110"/>
                  </a:lnTo>
                  <a:lnTo>
                    <a:pt x="1566671" y="130810"/>
                  </a:lnTo>
                  <a:lnTo>
                    <a:pt x="1579371" y="130810"/>
                  </a:lnTo>
                  <a:lnTo>
                    <a:pt x="1579371" y="118110"/>
                  </a:lnTo>
                  <a:close/>
                </a:path>
                <a:path extrusionOk="0" h="176529" w="2379345">
                  <a:moveTo>
                    <a:pt x="1528571" y="118110"/>
                  </a:moveTo>
                  <a:lnTo>
                    <a:pt x="1477771" y="118110"/>
                  </a:lnTo>
                  <a:lnTo>
                    <a:pt x="1477771" y="130810"/>
                  </a:lnTo>
                  <a:lnTo>
                    <a:pt x="1528571" y="130810"/>
                  </a:lnTo>
                  <a:lnTo>
                    <a:pt x="1528571" y="118110"/>
                  </a:lnTo>
                  <a:close/>
                </a:path>
                <a:path extrusionOk="0" h="176529" w="2379345">
                  <a:moveTo>
                    <a:pt x="1439671" y="118110"/>
                  </a:moveTo>
                  <a:lnTo>
                    <a:pt x="1426971" y="118110"/>
                  </a:lnTo>
                  <a:lnTo>
                    <a:pt x="1426971" y="130810"/>
                  </a:lnTo>
                  <a:lnTo>
                    <a:pt x="1439671" y="130810"/>
                  </a:lnTo>
                  <a:lnTo>
                    <a:pt x="1439671" y="118110"/>
                  </a:lnTo>
                  <a:close/>
                </a:path>
                <a:path extrusionOk="0" h="176529" w="2379345">
                  <a:moveTo>
                    <a:pt x="1388871" y="118110"/>
                  </a:moveTo>
                  <a:lnTo>
                    <a:pt x="1338071" y="118110"/>
                  </a:lnTo>
                  <a:lnTo>
                    <a:pt x="1338071" y="130810"/>
                  </a:lnTo>
                  <a:lnTo>
                    <a:pt x="1388871" y="130810"/>
                  </a:lnTo>
                  <a:lnTo>
                    <a:pt x="1388871" y="118110"/>
                  </a:lnTo>
                  <a:close/>
                </a:path>
                <a:path extrusionOk="0" h="176529" w="2379345">
                  <a:moveTo>
                    <a:pt x="1299971" y="118110"/>
                  </a:moveTo>
                  <a:lnTo>
                    <a:pt x="1287271" y="118110"/>
                  </a:lnTo>
                  <a:lnTo>
                    <a:pt x="1287271" y="130810"/>
                  </a:lnTo>
                  <a:lnTo>
                    <a:pt x="1299971" y="130810"/>
                  </a:lnTo>
                  <a:lnTo>
                    <a:pt x="1299971" y="118110"/>
                  </a:lnTo>
                  <a:close/>
                </a:path>
                <a:path extrusionOk="0" h="176529" w="2379345">
                  <a:moveTo>
                    <a:pt x="1249171" y="118110"/>
                  </a:moveTo>
                  <a:lnTo>
                    <a:pt x="1198371" y="118110"/>
                  </a:lnTo>
                  <a:lnTo>
                    <a:pt x="1198371" y="130810"/>
                  </a:lnTo>
                  <a:lnTo>
                    <a:pt x="1249171" y="130810"/>
                  </a:lnTo>
                  <a:lnTo>
                    <a:pt x="1249171" y="118110"/>
                  </a:lnTo>
                  <a:close/>
                </a:path>
                <a:path extrusionOk="0" h="176529" w="2379345">
                  <a:moveTo>
                    <a:pt x="1195958" y="82296"/>
                  </a:moveTo>
                  <a:lnTo>
                    <a:pt x="1183258" y="82296"/>
                  </a:lnTo>
                  <a:lnTo>
                    <a:pt x="1183258" y="94996"/>
                  </a:lnTo>
                  <a:lnTo>
                    <a:pt x="1195958" y="94996"/>
                  </a:lnTo>
                  <a:lnTo>
                    <a:pt x="1195958" y="82296"/>
                  </a:lnTo>
                  <a:close/>
                </a:path>
                <a:path extrusionOk="0" h="176529" w="2379345">
                  <a:moveTo>
                    <a:pt x="1182242" y="45339"/>
                  </a:moveTo>
                  <a:lnTo>
                    <a:pt x="1131442" y="45339"/>
                  </a:lnTo>
                  <a:lnTo>
                    <a:pt x="1131442" y="58039"/>
                  </a:lnTo>
                  <a:lnTo>
                    <a:pt x="1182242" y="58039"/>
                  </a:lnTo>
                  <a:lnTo>
                    <a:pt x="1182242" y="45339"/>
                  </a:lnTo>
                  <a:close/>
                </a:path>
                <a:path extrusionOk="0" h="176529" w="2379345">
                  <a:moveTo>
                    <a:pt x="1093342" y="45339"/>
                  </a:moveTo>
                  <a:lnTo>
                    <a:pt x="1080642" y="45339"/>
                  </a:lnTo>
                  <a:lnTo>
                    <a:pt x="1080642" y="58039"/>
                  </a:lnTo>
                  <a:lnTo>
                    <a:pt x="1093342" y="58039"/>
                  </a:lnTo>
                  <a:lnTo>
                    <a:pt x="1093342" y="45339"/>
                  </a:lnTo>
                  <a:close/>
                </a:path>
                <a:path extrusionOk="0" h="176529" w="2379345">
                  <a:moveTo>
                    <a:pt x="1042542" y="45339"/>
                  </a:moveTo>
                  <a:lnTo>
                    <a:pt x="991742" y="45339"/>
                  </a:lnTo>
                  <a:lnTo>
                    <a:pt x="991742" y="58039"/>
                  </a:lnTo>
                  <a:lnTo>
                    <a:pt x="1042542" y="58039"/>
                  </a:lnTo>
                  <a:lnTo>
                    <a:pt x="1042542" y="45339"/>
                  </a:lnTo>
                  <a:close/>
                </a:path>
                <a:path extrusionOk="0" h="176529" w="2379345">
                  <a:moveTo>
                    <a:pt x="953642" y="45339"/>
                  </a:moveTo>
                  <a:lnTo>
                    <a:pt x="940942" y="45339"/>
                  </a:lnTo>
                  <a:lnTo>
                    <a:pt x="940942" y="58039"/>
                  </a:lnTo>
                  <a:lnTo>
                    <a:pt x="953642" y="58039"/>
                  </a:lnTo>
                  <a:lnTo>
                    <a:pt x="953642" y="45339"/>
                  </a:lnTo>
                  <a:close/>
                </a:path>
                <a:path extrusionOk="0" h="176529" w="2379345">
                  <a:moveTo>
                    <a:pt x="902842" y="45339"/>
                  </a:moveTo>
                  <a:lnTo>
                    <a:pt x="852042" y="45339"/>
                  </a:lnTo>
                  <a:lnTo>
                    <a:pt x="852042" y="58039"/>
                  </a:lnTo>
                  <a:lnTo>
                    <a:pt x="902842" y="58039"/>
                  </a:lnTo>
                  <a:lnTo>
                    <a:pt x="902842" y="45339"/>
                  </a:lnTo>
                  <a:close/>
                </a:path>
                <a:path extrusionOk="0" h="176529" w="2379345">
                  <a:moveTo>
                    <a:pt x="813942" y="45339"/>
                  </a:moveTo>
                  <a:lnTo>
                    <a:pt x="801242" y="45339"/>
                  </a:lnTo>
                  <a:lnTo>
                    <a:pt x="801242" y="58039"/>
                  </a:lnTo>
                  <a:lnTo>
                    <a:pt x="813942" y="58039"/>
                  </a:lnTo>
                  <a:lnTo>
                    <a:pt x="813942" y="45339"/>
                  </a:lnTo>
                  <a:close/>
                </a:path>
                <a:path extrusionOk="0" h="176529" w="2379345">
                  <a:moveTo>
                    <a:pt x="763142" y="45339"/>
                  </a:moveTo>
                  <a:lnTo>
                    <a:pt x="712342" y="45339"/>
                  </a:lnTo>
                  <a:lnTo>
                    <a:pt x="712342" y="58039"/>
                  </a:lnTo>
                  <a:lnTo>
                    <a:pt x="763142" y="58039"/>
                  </a:lnTo>
                  <a:lnTo>
                    <a:pt x="763142" y="45339"/>
                  </a:lnTo>
                  <a:close/>
                </a:path>
                <a:path extrusionOk="0" h="176529" w="2379345">
                  <a:moveTo>
                    <a:pt x="674242" y="45339"/>
                  </a:moveTo>
                  <a:lnTo>
                    <a:pt x="661542" y="45339"/>
                  </a:lnTo>
                  <a:lnTo>
                    <a:pt x="661542" y="58039"/>
                  </a:lnTo>
                  <a:lnTo>
                    <a:pt x="674242" y="58039"/>
                  </a:lnTo>
                  <a:lnTo>
                    <a:pt x="674242" y="45339"/>
                  </a:lnTo>
                  <a:close/>
                </a:path>
                <a:path extrusionOk="0" h="176529" w="2379345">
                  <a:moveTo>
                    <a:pt x="623442" y="45339"/>
                  </a:moveTo>
                  <a:lnTo>
                    <a:pt x="572642" y="45339"/>
                  </a:lnTo>
                  <a:lnTo>
                    <a:pt x="572642" y="58039"/>
                  </a:lnTo>
                  <a:lnTo>
                    <a:pt x="623442" y="58039"/>
                  </a:lnTo>
                  <a:lnTo>
                    <a:pt x="623442" y="45339"/>
                  </a:lnTo>
                  <a:close/>
                </a:path>
                <a:path extrusionOk="0" h="176529" w="2379345">
                  <a:moveTo>
                    <a:pt x="534542" y="45339"/>
                  </a:moveTo>
                  <a:lnTo>
                    <a:pt x="521842" y="45339"/>
                  </a:lnTo>
                  <a:lnTo>
                    <a:pt x="521842" y="58039"/>
                  </a:lnTo>
                  <a:lnTo>
                    <a:pt x="534542" y="58039"/>
                  </a:lnTo>
                  <a:lnTo>
                    <a:pt x="534542" y="45339"/>
                  </a:lnTo>
                  <a:close/>
                </a:path>
                <a:path extrusionOk="0" h="176529" w="2379345">
                  <a:moveTo>
                    <a:pt x="483742" y="45339"/>
                  </a:moveTo>
                  <a:lnTo>
                    <a:pt x="432942" y="45339"/>
                  </a:lnTo>
                  <a:lnTo>
                    <a:pt x="432942" y="58039"/>
                  </a:lnTo>
                  <a:lnTo>
                    <a:pt x="483742" y="58039"/>
                  </a:lnTo>
                  <a:lnTo>
                    <a:pt x="483742" y="45339"/>
                  </a:lnTo>
                  <a:close/>
                </a:path>
                <a:path extrusionOk="0" h="176529" w="2379345">
                  <a:moveTo>
                    <a:pt x="394842" y="45339"/>
                  </a:moveTo>
                  <a:lnTo>
                    <a:pt x="382142" y="45339"/>
                  </a:lnTo>
                  <a:lnTo>
                    <a:pt x="382142" y="58039"/>
                  </a:lnTo>
                  <a:lnTo>
                    <a:pt x="394842" y="58039"/>
                  </a:lnTo>
                  <a:lnTo>
                    <a:pt x="394842" y="45339"/>
                  </a:lnTo>
                  <a:close/>
                </a:path>
                <a:path extrusionOk="0" h="176529" w="2379345">
                  <a:moveTo>
                    <a:pt x="344042" y="45339"/>
                  </a:moveTo>
                  <a:lnTo>
                    <a:pt x="293242" y="45339"/>
                  </a:lnTo>
                  <a:lnTo>
                    <a:pt x="293242" y="58039"/>
                  </a:lnTo>
                  <a:lnTo>
                    <a:pt x="344042" y="58039"/>
                  </a:lnTo>
                  <a:lnTo>
                    <a:pt x="344042" y="45339"/>
                  </a:lnTo>
                  <a:close/>
                </a:path>
                <a:path extrusionOk="0" h="176529" w="2379345">
                  <a:moveTo>
                    <a:pt x="255142" y="45339"/>
                  </a:moveTo>
                  <a:lnTo>
                    <a:pt x="242442" y="45339"/>
                  </a:lnTo>
                  <a:lnTo>
                    <a:pt x="242442" y="58039"/>
                  </a:lnTo>
                  <a:lnTo>
                    <a:pt x="255142" y="58039"/>
                  </a:lnTo>
                  <a:lnTo>
                    <a:pt x="255142" y="45339"/>
                  </a:lnTo>
                  <a:close/>
                </a:path>
                <a:path extrusionOk="0" h="176529" w="2379345">
                  <a:moveTo>
                    <a:pt x="204342" y="45339"/>
                  </a:moveTo>
                  <a:lnTo>
                    <a:pt x="153542" y="45339"/>
                  </a:lnTo>
                  <a:lnTo>
                    <a:pt x="153542" y="58039"/>
                  </a:lnTo>
                  <a:lnTo>
                    <a:pt x="204342" y="58039"/>
                  </a:lnTo>
                  <a:lnTo>
                    <a:pt x="204342" y="45339"/>
                  </a:lnTo>
                  <a:close/>
                </a:path>
                <a:path extrusionOk="0" h="176529" w="2379345">
                  <a:moveTo>
                    <a:pt x="115442" y="45339"/>
                  </a:moveTo>
                  <a:lnTo>
                    <a:pt x="102742" y="45339"/>
                  </a:lnTo>
                  <a:lnTo>
                    <a:pt x="102742" y="58039"/>
                  </a:lnTo>
                  <a:lnTo>
                    <a:pt x="115442" y="58039"/>
                  </a:lnTo>
                  <a:lnTo>
                    <a:pt x="115442" y="45339"/>
                  </a:lnTo>
                  <a:close/>
                </a:path>
                <a:path extrusionOk="0" h="176529" w="2379345">
                  <a:moveTo>
                    <a:pt x="88645" y="0"/>
                  </a:moveTo>
                  <a:lnTo>
                    <a:pt x="0" y="51689"/>
                  </a:lnTo>
                  <a:lnTo>
                    <a:pt x="88645" y="103378"/>
                  </a:lnTo>
                  <a:lnTo>
                    <a:pt x="92455" y="102362"/>
                  </a:lnTo>
                  <a:lnTo>
                    <a:pt x="96011" y="96266"/>
                  </a:lnTo>
                  <a:lnTo>
                    <a:pt x="94995" y="92456"/>
                  </a:lnTo>
                  <a:lnTo>
                    <a:pt x="35995" y="58039"/>
                  </a:lnTo>
                  <a:lnTo>
                    <a:pt x="13842" y="58039"/>
                  </a:lnTo>
                  <a:lnTo>
                    <a:pt x="13842" y="45339"/>
                  </a:lnTo>
                  <a:lnTo>
                    <a:pt x="35995" y="45339"/>
                  </a:lnTo>
                  <a:lnTo>
                    <a:pt x="94995" y="10922"/>
                  </a:lnTo>
                  <a:lnTo>
                    <a:pt x="96011" y="7112"/>
                  </a:lnTo>
                  <a:lnTo>
                    <a:pt x="92455" y="1016"/>
                  </a:lnTo>
                  <a:lnTo>
                    <a:pt x="88645" y="0"/>
                  </a:lnTo>
                  <a:close/>
                </a:path>
                <a:path extrusionOk="0" h="176529" w="2379345">
                  <a:moveTo>
                    <a:pt x="35995" y="45339"/>
                  </a:moveTo>
                  <a:lnTo>
                    <a:pt x="13842" y="45339"/>
                  </a:lnTo>
                  <a:lnTo>
                    <a:pt x="13842" y="58039"/>
                  </a:lnTo>
                  <a:lnTo>
                    <a:pt x="35995" y="58039"/>
                  </a:lnTo>
                  <a:lnTo>
                    <a:pt x="34471" y="57150"/>
                  </a:lnTo>
                  <a:lnTo>
                    <a:pt x="15747" y="57150"/>
                  </a:lnTo>
                  <a:lnTo>
                    <a:pt x="15747" y="46228"/>
                  </a:lnTo>
                  <a:lnTo>
                    <a:pt x="34471" y="46228"/>
                  </a:lnTo>
                  <a:lnTo>
                    <a:pt x="35995" y="45339"/>
                  </a:lnTo>
                  <a:close/>
                </a:path>
                <a:path extrusionOk="0" h="176529" w="2379345">
                  <a:moveTo>
                    <a:pt x="64642" y="45339"/>
                  </a:moveTo>
                  <a:lnTo>
                    <a:pt x="35995" y="45339"/>
                  </a:lnTo>
                  <a:lnTo>
                    <a:pt x="25109" y="51689"/>
                  </a:lnTo>
                  <a:lnTo>
                    <a:pt x="35995" y="58039"/>
                  </a:lnTo>
                  <a:lnTo>
                    <a:pt x="64642" y="58039"/>
                  </a:lnTo>
                  <a:lnTo>
                    <a:pt x="64642" y="45339"/>
                  </a:lnTo>
                  <a:close/>
                </a:path>
                <a:path extrusionOk="0" h="176529" w="2379345">
                  <a:moveTo>
                    <a:pt x="15747" y="46228"/>
                  </a:moveTo>
                  <a:lnTo>
                    <a:pt x="15747" y="57150"/>
                  </a:lnTo>
                  <a:lnTo>
                    <a:pt x="25109" y="51689"/>
                  </a:lnTo>
                  <a:lnTo>
                    <a:pt x="15747" y="46228"/>
                  </a:lnTo>
                  <a:close/>
                </a:path>
                <a:path extrusionOk="0" h="176529" w="2379345">
                  <a:moveTo>
                    <a:pt x="25109" y="51689"/>
                  </a:moveTo>
                  <a:lnTo>
                    <a:pt x="15747" y="57150"/>
                  </a:lnTo>
                  <a:lnTo>
                    <a:pt x="34471" y="57150"/>
                  </a:lnTo>
                  <a:lnTo>
                    <a:pt x="25109" y="51689"/>
                  </a:lnTo>
                  <a:close/>
                </a:path>
                <a:path extrusionOk="0" h="176529" w="2379345">
                  <a:moveTo>
                    <a:pt x="34471" y="46228"/>
                  </a:moveTo>
                  <a:lnTo>
                    <a:pt x="15747" y="46228"/>
                  </a:lnTo>
                  <a:lnTo>
                    <a:pt x="25109" y="51689"/>
                  </a:lnTo>
                  <a:lnTo>
                    <a:pt x="34471" y="46228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p133"/>
          <p:cNvSpPr txBox="1"/>
          <p:nvPr>
            <p:ph type="title"/>
          </p:nvPr>
        </p:nvSpPr>
        <p:spPr>
          <a:xfrm>
            <a:off x="471322" y="364058"/>
            <a:ext cx="55392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Master vs Worker Nodes</a:t>
            </a:r>
            <a:endParaRPr/>
          </a:p>
        </p:txBody>
      </p:sp>
      <p:grpSp>
        <p:nvGrpSpPr>
          <p:cNvPr id="3986" name="Google Shape;3986;p133"/>
          <p:cNvGrpSpPr/>
          <p:nvPr/>
        </p:nvGrpSpPr>
        <p:grpSpPr>
          <a:xfrm>
            <a:off x="7836407" y="2602992"/>
            <a:ext cx="2870200" cy="3095269"/>
            <a:chOff x="7836407" y="2602992"/>
            <a:chExt cx="2870200" cy="3095269"/>
          </a:xfrm>
        </p:grpSpPr>
        <p:sp>
          <p:nvSpPr>
            <p:cNvPr id="3987" name="Google Shape;3987;p133"/>
            <p:cNvSpPr/>
            <p:nvPr/>
          </p:nvSpPr>
          <p:spPr>
            <a:xfrm>
              <a:off x="7836407" y="2602992"/>
              <a:ext cx="2870200" cy="2923540"/>
            </a:xfrm>
            <a:custGeom>
              <a:rect b="b" l="l" r="r" t="t"/>
              <a:pathLst>
                <a:path extrusionOk="0" h="2923540" w="2870200">
                  <a:moveTo>
                    <a:pt x="2869692" y="0"/>
                  </a:moveTo>
                  <a:lnTo>
                    <a:pt x="0" y="0"/>
                  </a:lnTo>
                  <a:lnTo>
                    <a:pt x="0" y="2923031"/>
                  </a:lnTo>
                  <a:lnTo>
                    <a:pt x="2869692" y="2923031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33"/>
            <p:cNvSpPr/>
            <p:nvPr/>
          </p:nvSpPr>
          <p:spPr>
            <a:xfrm>
              <a:off x="7836407" y="2602992"/>
              <a:ext cx="2870200" cy="2923540"/>
            </a:xfrm>
            <a:custGeom>
              <a:rect b="b" l="l" r="r" t="t"/>
              <a:pathLst>
                <a:path extrusionOk="0" h="2923540" w="2870200">
                  <a:moveTo>
                    <a:pt x="0" y="2923031"/>
                  </a:moveTo>
                  <a:lnTo>
                    <a:pt x="2869692" y="2923031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2923031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9" name="Google Shape;3989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14003" y="5049012"/>
              <a:ext cx="1709927" cy="64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0" name="Google Shape;3990;p133"/>
          <p:cNvSpPr txBox="1"/>
          <p:nvPr/>
        </p:nvSpPr>
        <p:spPr>
          <a:xfrm>
            <a:off x="7842504" y="5178297"/>
            <a:ext cx="28575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96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Worker Node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1" name="Google Shape;3991;p133"/>
          <p:cNvGrpSpPr/>
          <p:nvPr/>
        </p:nvGrpSpPr>
        <p:grpSpPr>
          <a:xfrm>
            <a:off x="1037844" y="2659379"/>
            <a:ext cx="7388376" cy="3095270"/>
            <a:chOff x="1037844" y="2659379"/>
            <a:chExt cx="7388376" cy="3095270"/>
          </a:xfrm>
        </p:grpSpPr>
        <p:pic>
          <p:nvPicPr>
            <p:cNvPr id="3992" name="Google Shape;3992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31251" y="4931663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3" name="Google Shape;3993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36408" y="5036819"/>
              <a:ext cx="489203" cy="489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4" name="Google Shape;3994;p133"/>
            <p:cNvSpPr/>
            <p:nvPr/>
          </p:nvSpPr>
          <p:spPr>
            <a:xfrm>
              <a:off x="1037844" y="2659379"/>
              <a:ext cx="2870200" cy="2923540"/>
            </a:xfrm>
            <a:custGeom>
              <a:rect b="b" l="l" r="r" t="t"/>
              <a:pathLst>
                <a:path extrusionOk="0" h="2923540" w="2870200">
                  <a:moveTo>
                    <a:pt x="2869692" y="0"/>
                  </a:moveTo>
                  <a:lnTo>
                    <a:pt x="0" y="0"/>
                  </a:lnTo>
                  <a:lnTo>
                    <a:pt x="0" y="2923032"/>
                  </a:lnTo>
                  <a:lnTo>
                    <a:pt x="2869692" y="2923032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2583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133"/>
            <p:cNvSpPr/>
            <p:nvPr/>
          </p:nvSpPr>
          <p:spPr>
            <a:xfrm>
              <a:off x="1037844" y="2659379"/>
              <a:ext cx="2870200" cy="2923540"/>
            </a:xfrm>
            <a:custGeom>
              <a:rect b="b" l="l" r="r" t="t"/>
              <a:pathLst>
                <a:path extrusionOk="0" h="2923540" w="2870200">
                  <a:moveTo>
                    <a:pt x="0" y="2923032"/>
                  </a:moveTo>
                  <a:lnTo>
                    <a:pt x="2869692" y="2923032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2923032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96" name="Google Shape;3996;p1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12619" y="5105400"/>
              <a:ext cx="1117104" cy="64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7" name="Google Shape;3997;p133"/>
          <p:cNvSpPr txBox="1"/>
          <p:nvPr/>
        </p:nvSpPr>
        <p:spPr>
          <a:xfrm>
            <a:off x="2124201" y="5235702"/>
            <a:ext cx="6991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8" name="Google Shape;3998;p133"/>
          <p:cNvGrpSpPr/>
          <p:nvPr/>
        </p:nvGrpSpPr>
        <p:grpSpPr>
          <a:xfrm>
            <a:off x="932688" y="2869692"/>
            <a:ext cx="2679192" cy="2799613"/>
            <a:chOff x="932688" y="2869692"/>
            <a:chExt cx="2679192" cy="2799613"/>
          </a:xfrm>
        </p:grpSpPr>
        <p:pic>
          <p:nvPicPr>
            <p:cNvPr id="3999" name="Google Shape;3999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2688" y="4974336"/>
              <a:ext cx="694969" cy="694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0" name="Google Shape;4000;p1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37844" y="5079492"/>
              <a:ext cx="489204" cy="489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1" name="Google Shape;4001;p133"/>
            <p:cNvSpPr/>
            <p:nvPr/>
          </p:nvSpPr>
          <p:spPr>
            <a:xfrm>
              <a:off x="1485900" y="2869692"/>
              <a:ext cx="2125980" cy="344805"/>
            </a:xfrm>
            <a:custGeom>
              <a:rect b="b" l="l" r="r" t="t"/>
              <a:pathLst>
                <a:path extrusionOk="0" h="344805" w="2125979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2" name="Google Shape;4002;p133"/>
          <p:cNvSpPr txBox="1"/>
          <p:nvPr/>
        </p:nvSpPr>
        <p:spPr>
          <a:xfrm>
            <a:off x="1485900" y="2869692"/>
            <a:ext cx="2125980" cy="344805"/>
          </a:xfrm>
          <a:prstGeom prst="rect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1784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&lt;/&gt;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kube-apiserver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3" name="Google Shape;4003;p133"/>
          <p:cNvSpPr/>
          <p:nvPr/>
        </p:nvSpPr>
        <p:spPr>
          <a:xfrm>
            <a:off x="8325611" y="2869692"/>
            <a:ext cx="2125980" cy="344805"/>
          </a:xfrm>
          <a:custGeom>
            <a:rect b="b" l="l" r="r" t="t"/>
            <a:pathLst>
              <a:path extrusionOk="0" h="344805" w="2125979">
                <a:moveTo>
                  <a:pt x="2125979" y="0"/>
                </a:moveTo>
                <a:lnTo>
                  <a:pt x="0" y="0"/>
                </a:lnTo>
                <a:lnTo>
                  <a:pt x="0" y="344424"/>
                </a:lnTo>
                <a:lnTo>
                  <a:pt x="2125979" y="344424"/>
                </a:lnTo>
                <a:lnTo>
                  <a:pt x="2125979" y="0"/>
                </a:lnTo>
                <a:close/>
              </a:path>
            </a:pathLst>
          </a:custGeom>
          <a:solidFill>
            <a:srgbClr val="00AFE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4" name="Google Shape;4004;p133"/>
          <p:cNvSpPr txBox="1"/>
          <p:nvPr/>
        </p:nvSpPr>
        <p:spPr>
          <a:xfrm>
            <a:off x="8325611" y="2869692"/>
            <a:ext cx="2125980" cy="344805"/>
          </a:xfrm>
          <a:prstGeom prst="rect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5264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&lt;/&gt;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kubelet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5" name="Google Shape;4005;p133"/>
          <p:cNvGrpSpPr/>
          <p:nvPr/>
        </p:nvGrpSpPr>
        <p:grpSpPr>
          <a:xfrm>
            <a:off x="3508247" y="2938322"/>
            <a:ext cx="7198360" cy="2081988"/>
            <a:chOff x="3508247" y="2938322"/>
            <a:chExt cx="7198360" cy="2081988"/>
          </a:xfrm>
        </p:grpSpPr>
        <p:pic>
          <p:nvPicPr>
            <p:cNvPr id="4006" name="Google Shape;4006;p1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08247" y="2938322"/>
              <a:ext cx="4969763" cy="256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7" name="Google Shape;4007;p133"/>
            <p:cNvSpPr/>
            <p:nvPr/>
          </p:nvSpPr>
          <p:spPr>
            <a:xfrm>
              <a:off x="3611879" y="3003803"/>
              <a:ext cx="4714875" cy="76200"/>
            </a:xfrm>
            <a:custGeom>
              <a:rect b="b" l="l" r="r" t="t"/>
              <a:pathLst>
                <a:path extrusionOk="0" h="76200" w="471487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extrusionOk="0" h="76200" w="4714875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extrusionOk="0" h="76200" w="4714875">
                  <a:moveTo>
                    <a:pt x="1143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14300" y="44450"/>
                  </a:lnTo>
                  <a:lnTo>
                    <a:pt x="114300" y="31750"/>
                  </a:lnTo>
                  <a:close/>
                </a:path>
                <a:path extrusionOk="0" h="76200" w="4714875">
                  <a:moveTo>
                    <a:pt x="1651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65100" y="44450"/>
                  </a:lnTo>
                  <a:lnTo>
                    <a:pt x="165100" y="31750"/>
                  </a:lnTo>
                  <a:close/>
                </a:path>
                <a:path extrusionOk="0" h="76200" w="4714875">
                  <a:moveTo>
                    <a:pt x="2540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54000" y="44450"/>
                  </a:lnTo>
                  <a:lnTo>
                    <a:pt x="254000" y="31750"/>
                  </a:lnTo>
                  <a:close/>
                </a:path>
                <a:path extrusionOk="0" h="76200" w="4714875">
                  <a:moveTo>
                    <a:pt x="304800" y="31750"/>
                  </a:moveTo>
                  <a:lnTo>
                    <a:pt x="292100" y="31750"/>
                  </a:lnTo>
                  <a:lnTo>
                    <a:pt x="292100" y="44450"/>
                  </a:lnTo>
                  <a:lnTo>
                    <a:pt x="304800" y="44450"/>
                  </a:lnTo>
                  <a:lnTo>
                    <a:pt x="304800" y="31750"/>
                  </a:lnTo>
                  <a:close/>
                </a:path>
                <a:path extrusionOk="0" h="76200" w="4714875">
                  <a:moveTo>
                    <a:pt x="393700" y="31750"/>
                  </a:moveTo>
                  <a:lnTo>
                    <a:pt x="342900" y="31750"/>
                  </a:lnTo>
                  <a:lnTo>
                    <a:pt x="3429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extrusionOk="0" h="76200" w="4714875">
                  <a:moveTo>
                    <a:pt x="444500" y="31750"/>
                  </a:moveTo>
                  <a:lnTo>
                    <a:pt x="431800" y="31750"/>
                  </a:lnTo>
                  <a:lnTo>
                    <a:pt x="4318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extrusionOk="0" h="76200" w="4714875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extrusionOk="0" h="76200" w="4714875">
                  <a:moveTo>
                    <a:pt x="5842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extrusionOk="0" h="76200" w="4714875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extrusionOk="0" h="76200" w="4714875">
                  <a:moveTo>
                    <a:pt x="7239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23900" y="44450"/>
                  </a:lnTo>
                  <a:lnTo>
                    <a:pt x="723900" y="31750"/>
                  </a:lnTo>
                  <a:close/>
                </a:path>
                <a:path extrusionOk="0" h="76200" w="4714875">
                  <a:moveTo>
                    <a:pt x="8128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12800" y="44450"/>
                  </a:lnTo>
                  <a:lnTo>
                    <a:pt x="812800" y="31750"/>
                  </a:lnTo>
                  <a:close/>
                </a:path>
                <a:path extrusionOk="0" h="76200" w="4714875">
                  <a:moveTo>
                    <a:pt x="863600" y="31750"/>
                  </a:moveTo>
                  <a:lnTo>
                    <a:pt x="850900" y="31750"/>
                  </a:lnTo>
                  <a:lnTo>
                    <a:pt x="850900" y="44450"/>
                  </a:lnTo>
                  <a:lnTo>
                    <a:pt x="863600" y="44450"/>
                  </a:lnTo>
                  <a:lnTo>
                    <a:pt x="863600" y="31750"/>
                  </a:lnTo>
                  <a:close/>
                </a:path>
                <a:path extrusionOk="0" h="76200" w="4714875">
                  <a:moveTo>
                    <a:pt x="952500" y="31750"/>
                  </a:moveTo>
                  <a:lnTo>
                    <a:pt x="901700" y="31750"/>
                  </a:lnTo>
                  <a:lnTo>
                    <a:pt x="9017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extrusionOk="0" h="76200" w="4714875">
                  <a:moveTo>
                    <a:pt x="1003300" y="31750"/>
                  </a:moveTo>
                  <a:lnTo>
                    <a:pt x="990600" y="31750"/>
                  </a:lnTo>
                  <a:lnTo>
                    <a:pt x="9906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extrusionOk="0" h="76200" w="4714875">
                  <a:moveTo>
                    <a:pt x="1092200" y="31750"/>
                  </a:moveTo>
                  <a:lnTo>
                    <a:pt x="1041400" y="31750"/>
                  </a:lnTo>
                  <a:lnTo>
                    <a:pt x="1041400" y="44450"/>
                  </a:lnTo>
                  <a:lnTo>
                    <a:pt x="1092200" y="44450"/>
                  </a:lnTo>
                  <a:lnTo>
                    <a:pt x="1092200" y="31750"/>
                  </a:lnTo>
                  <a:close/>
                </a:path>
                <a:path extrusionOk="0" h="76200" w="4714875">
                  <a:moveTo>
                    <a:pt x="1143000" y="31750"/>
                  </a:moveTo>
                  <a:lnTo>
                    <a:pt x="1130300" y="31750"/>
                  </a:lnTo>
                  <a:lnTo>
                    <a:pt x="1130300" y="44450"/>
                  </a:lnTo>
                  <a:lnTo>
                    <a:pt x="1143000" y="44450"/>
                  </a:lnTo>
                  <a:lnTo>
                    <a:pt x="1143000" y="31750"/>
                  </a:lnTo>
                  <a:close/>
                </a:path>
                <a:path extrusionOk="0" h="76200" w="4714875">
                  <a:moveTo>
                    <a:pt x="1231900" y="31750"/>
                  </a:moveTo>
                  <a:lnTo>
                    <a:pt x="1181100" y="31750"/>
                  </a:lnTo>
                  <a:lnTo>
                    <a:pt x="1181100" y="44450"/>
                  </a:lnTo>
                  <a:lnTo>
                    <a:pt x="1231900" y="44450"/>
                  </a:lnTo>
                  <a:lnTo>
                    <a:pt x="1231900" y="31750"/>
                  </a:lnTo>
                  <a:close/>
                </a:path>
                <a:path extrusionOk="0" h="76200" w="4714875">
                  <a:moveTo>
                    <a:pt x="12827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282700" y="44450"/>
                  </a:lnTo>
                  <a:lnTo>
                    <a:pt x="1282700" y="31750"/>
                  </a:lnTo>
                  <a:close/>
                </a:path>
                <a:path extrusionOk="0" h="76200" w="4714875">
                  <a:moveTo>
                    <a:pt x="1371600" y="31750"/>
                  </a:moveTo>
                  <a:lnTo>
                    <a:pt x="1320800" y="31750"/>
                  </a:lnTo>
                  <a:lnTo>
                    <a:pt x="1320800" y="44450"/>
                  </a:lnTo>
                  <a:lnTo>
                    <a:pt x="1371600" y="44450"/>
                  </a:lnTo>
                  <a:lnTo>
                    <a:pt x="1371600" y="31750"/>
                  </a:lnTo>
                  <a:close/>
                </a:path>
                <a:path extrusionOk="0" h="76200" w="4714875">
                  <a:moveTo>
                    <a:pt x="1422400" y="31750"/>
                  </a:moveTo>
                  <a:lnTo>
                    <a:pt x="1409700" y="31750"/>
                  </a:lnTo>
                  <a:lnTo>
                    <a:pt x="14097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extrusionOk="0" h="76200" w="4714875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extrusionOk="0" h="76200" w="4714875">
                  <a:moveTo>
                    <a:pt x="15621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extrusionOk="0" h="76200" w="4714875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extrusionOk="0" h="76200" w="4714875">
                  <a:moveTo>
                    <a:pt x="17018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01800" y="44450"/>
                  </a:lnTo>
                  <a:lnTo>
                    <a:pt x="1701800" y="31750"/>
                  </a:lnTo>
                  <a:close/>
                </a:path>
                <a:path extrusionOk="0" h="76200" w="4714875">
                  <a:moveTo>
                    <a:pt x="1790700" y="31750"/>
                  </a:moveTo>
                  <a:lnTo>
                    <a:pt x="1739900" y="31750"/>
                  </a:lnTo>
                  <a:lnTo>
                    <a:pt x="1739900" y="44450"/>
                  </a:lnTo>
                  <a:lnTo>
                    <a:pt x="1790700" y="44450"/>
                  </a:lnTo>
                  <a:lnTo>
                    <a:pt x="1790700" y="31750"/>
                  </a:lnTo>
                  <a:close/>
                </a:path>
                <a:path extrusionOk="0" h="76200" w="4714875">
                  <a:moveTo>
                    <a:pt x="1841500" y="31750"/>
                  </a:moveTo>
                  <a:lnTo>
                    <a:pt x="1828800" y="31750"/>
                  </a:lnTo>
                  <a:lnTo>
                    <a:pt x="1828800" y="44450"/>
                  </a:lnTo>
                  <a:lnTo>
                    <a:pt x="1841500" y="44450"/>
                  </a:lnTo>
                  <a:lnTo>
                    <a:pt x="1841500" y="31750"/>
                  </a:lnTo>
                  <a:close/>
                </a:path>
                <a:path extrusionOk="0" h="76200" w="4714875">
                  <a:moveTo>
                    <a:pt x="1930400" y="31750"/>
                  </a:moveTo>
                  <a:lnTo>
                    <a:pt x="1879600" y="31750"/>
                  </a:lnTo>
                  <a:lnTo>
                    <a:pt x="1879600" y="44450"/>
                  </a:lnTo>
                  <a:lnTo>
                    <a:pt x="1930400" y="44450"/>
                  </a:lnTo>
                  <a:lnTo>
                    <a:pt x="1930400" y="31750"/>
                  </a:lnTo>
                  <a:close/>
                </a:path>
                <a:path extrusionOk="0" h="76200" w="4714875">
                  <a:moveTo>
                    <a:pt x="1981200" y="31750"/>
                  </a:moveTo>
                  <a:lnTo>
                    <a:pt x="1968500" y="31750"/>
                  </a:lnTo>
                  <a:lnTo>
                    <a:pt x="1968500" y="44450"/>
                  </a:lnTo>
                  <a:lnTo>
                    <a:pt x="1981200" y="44450"/>
                  </a:lnTo>
                  <a:lnTo>
                    <a:pt x="1981200" y="31750"/>
                  </a:lnTo>
                  <a:close/>
                </a:path>
                <a:path extrusionOk="0" h="76200" w="4714875">
                  <a:moveTo>
                    <a:pt x="2070100" y="31750"/>
                  </a:moveTo>
                  <a:lnTo>
                    <a:pt x="2019300" y="31750"/>
                  </a:lnTo>
                  <a:lnTo>
                    <a:pt x="2019300" y="44450"/>
                  </a:lnTo>
                  <a:lnTo>
                    <a:pt x="2070100" y="44450"/>
                  </a:lnTo>
                  <a:lnTo>
                    <a:pt x="2070100" y="31750"/>
                  </a:lnTo>
                  <a:close/>
                </a:path>
                <a:path extrusionOk="0" h="76200" w="4714875">
                  <a:moveTo>
                    <a:pt x="2120900" y="31750"/>
                  </a:moveTo>
                  <a:lnTo>
                    <a:pt x="2108200" y="31750"/>
                  </a:lnTo>
                  <a:lnTo>
                    <a:pt x="2108200" y="44450"/>
                  </a:lnTo>
                  <a:lnTo>
                    <a:pt x="2120900" y="44450"/>
                  </a:lnTo>
                  <a:lnTo>
                    <a:pt x="2120900" y="31750"/>
                  </a:lnTo>
                  <a:close/>
                </a:path>
                <a:path extrusionOk="0" h="76200" w="4714875">
                  <a:moveTo>
                    <a:pt x="2209800" y="31750"/>
                  </a:moveTo>
                  <a:lnTo>
                    <a:pt x="2159000" y="31750"/>
                  </a:lnTo>
                  <a:lnTo>
                    <a:pt x="215900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extrusionOk="0" h="76200" w="4714875">
                  <a:moveTo>
                    <a:pt x="2260600" y="31750"/>
                  </a:moveTo>
                  <a:lnTo>
                    <a:pt x="2247900" y="31750"/>
                  </a:lnTo>
                  <a:lnTo>
                    <a:pt x="22479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extrusionOk="0" h="76200" w="4714875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extrusionOk="0" h="76200" w="4714875">
                  <a:moveTo>
                    <a:pt x="24003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extrusionOk="0" h="76200" w="4714875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extrusionOk="0" h="76200" w="4714875">
                  <a:moveTo>
                    <a:pt x="25400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extrusionOk="0" h="76200" w="4714875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extrusionOk="0" h="76200" w="4714875">
                  <a:moveTo>
                    <a:pt x="26797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679700" y="44450"/>
                  </a:lnTo>
                  <a:lnTo>
                    <a:pt x="2679700" y="31750"/>
                  </a:lnTo>
                  <a:close/>
                </a:path>
                <a:path extrusionOk="0" h="76200" w="4714875">
                  <a:moveTo>
                    <a:pt x="2768600" y="31750"/>
                  </a:moveTo>
                  <a:lnTo>
                    <a:pt x="2717800" y="31750"/>
                  </a:lnTo>
                  <a:lnTo>
                    <a:pt x="2717800" y="44450"/>
                  </a:lnTo>
                  <a:lnTo>
                    <a:pt x="2768600" y="44450"/>
                  </a:lnTo>
                  <a:lnTo>
                    <a:pt x="2768600" y="31750"/>
                  </a:lnTo>
                  <a:close/>
                </a:path>
                <a:path extrusionOk="0" h="76200" w="4714875">
                  <a:moveTo>
                    <a:pt x="2819400" y="31750"/>
                  </a:moveTo>
                  <a:lnTo>
                    <a:pt x="2806700" y="31750"/>
                  </a:lnTo>
                  <a:lnTo>
                    <a:pt x="2806700" y="44450"/>
                  </a:lnTo>
                  <a:lnTo>
                    <a:pt x="2819400" y="44450"/>
                  </a:lnTo>
                  <a:lnTo>
                    <a:pt x="2819400" y="31750"/>
                  </a:lnTo>
                  <a:close/>
                </a:path>
                <a:path extrusionOk="0" h="76200" w="4714875">
                  <a:moveTo>
                    <a:pt x="2908300" y="31750"/>
                  </a:moveTo>
                  <a:lnTo>
                    <a:pt x="2857500" y="31750"/>
                  </a:lnTo>
                  <a:lnTo>
                    <a:pt x="2857500" y="44450"/>
                  </a:lnTo>
                  <a:lnTo>
                    <a:pt x="2908300" y="44450"/>
                  </a:lnTo>
                  <a:lnTo>
                    <a:pt x="2908300" y="31750"/>
                  </a:lnTo>
                  <a:close/>
                </a:path>
                <a:path extrusionOk="0" h="76200" w="4714875">
                  <a:moveTo>
                    <a:pt x="2959100" y="31750"/>
                  </a:moveTo>
                  <a:lnTo>
                    <a:pt x="2946400" y="31750"/>
                  </a:lnTo>
                  <a:lnTo>
                    <a:pt x="2946400" y="44450"/>
                  </a:lnTo>
                  <a:lnTo>
                    <a:pt x="2959100" y="44450"/>
                  </a:lnTo>
                  <a:lnTo>
                    <a:pt x="2959100" y="31750"/>
                  </a:lnTo>
                  <a:close/>
                </a:path>
                <a:path extrusionOk="0" h="76200" w="4714875">
                  <a:moveTo>
                    <a:pt x="3048000" y="31750"/>
                  </a:moveTo>
                  <a:lnTo>
                    <a:pt x="2997200" y="31750"/>
                  </a:lnTo>
                  <a:lnTo>
                    <a:pt x="2997200" y="44450"/>
                  </a:lnTo>
                  <a:lnTo>
                    <a:pt x="3048000" y="44450"/>
                  </a:lnTo>
                  <a:lnTo>
                    <a:pt x="3048000" y="31750"/>
                  </a:lnTo>
                  <a:close/>
                </a:path>
                <a:path extrusionOk="0" h="76200" w="4714875">
                  <a:moveTo>
                    <a:pt x="3098800" y="31750"/>
                  </a:moveTo>
                  <a:lnTo>
                    <a:pt x="3086100" y="31750"/>
                  </a:lnTo>
                  <a:lnTo>
                    <a:pt x="3086100" y="44450"/>
                  </a:lnTo>
                  <a:lnTo>
                    <a:pt x="3098800" y="44450"/>
                  </a:lnTo>
                  <a:lnTo>
                    <a:pt x="3098800" y="31750"/>
                  </a:lnTo>
                  <a:close/>
                </a:path>
                <a:path extrusionOk="0" h="76200" w="4714875">
                  <a:moveTo>
                    <a:pt x="3187700" y="31750"/>
                  </a:moveTo>
                  <a:lnTo>
                    <a:pt x="3136900" y="31750"/>
                  </a:lnTo>
                  <a:lnTo>
                    <a:pt x="3136900" y="44450"/>
                  </a:lnTo>
                  <a:lnTo>
                    <a:pt x="3187700" y="44450"/>
                  </a:lnTo>
                  <a:lnTo>
                    <a:pt x="3187700" y="31750"/>
                  </a:lnTo>
                  <a:close/>
                </a:path>
                <a:path extrusionOk="0" h="76200" w="4714875">
                  <a:moveTo>
                    <a:pt x="3238500" y="31750"/>
                  </a:moveTo>
                  <a:lnTo>
                    <a:pt x="3225800" y="31750"/>
                  </a:lnTo>
                  <a:lnTo>
                    <a:pt x="32258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extrusionOk="0" h="76200" w="4714875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extrusionOk="0" h="76200" w="4714875">
                  <a:moveTo>
                    <a:pt x="33782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extrusionOk="0" h="76200" w="4714875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extrusionOk="0" h="76200" w="4714875">
                  <a:moveTo>
                    <a:pt x="35179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17900" y="44450"/>
                  </a:lnTo>
                  <a:lnTo>
                    <a:pt x="3517900" y="31750"/>
                  </a:lnTo>
                  <a:close/>
                </a:path>
                <a:path extrusionOk="0" h="76200" w="4714875">
                  <a:moveTo>
                    <a:pt x="3606800" y="31750"/>
                  </a:moveTo>
                  <a:lnTo>
                    <a:pt x="3556000" y="31750"/>
                  </a:lnTo>
                  <a:lnTo>
                    <a:pt x="3556000" y="44450"/>
                  </a:lnTo>
                  <a:lnTo>
                    <a:pt x="3606800" y="44450"/>
                  </a:lnTo>
                  <a:lnTo>
                    <a:pt x="3606800" y="31750"/>
                  </a:lnTo>
                  <a:close/>
                </a:path>
                <a:path extrusionOk="0" h="76200" w="4714875">
                  <a:moveTo>
                    <a:pt x="3657600" y="31750"/>
                  </a:moveTo>
                  <a:lnTo>
                    <a:pt x="3644900" y="31750"/>
                  </a:lnTo>
                  <a:lnTo>
                    <a:pt x="3644900" y="44450"/>
                  </a:lnTo>
                  <a:lnTo>
                    <a:pt x="3657600" y="44450"/>
                  </a:lnTo>
                  <a:lnTo>
                    <a:pt x="3657600" y="31750"/>
                  </a:lnTo>
                  <a:close/>
                </a:path>
                <a:path extrusionOk="0" h="76200" w="4714875">
                  <a:moveTo>
                    <a:pt x="3746500" y="31750"/>
                  </a:moveTo>
                  <a:lnTo>
                    <a:pt x="3695700" y="31750"/>
                  </a:lnTo>
                  <a:lnTo>
                    <a:pt x="3695700" y="44450"/>
                  </a:lnTo>
                  <a:lnTo>
                    <a:pt x="3746500" y="44450"/>
                  </a:lnTo>
                  <a:lnTo>
                    <a:pt x="3746500" y="31750"/>
                  </a:lnTo>
                  <a:close/>
                </a:path>
                <a:path extrusionOk="0" h="76200" w="4714875">
                  <a:moveTo>
                    <a:pt x="3797300" y="31750"/>
                  </a:moveTo>
                  <a:lnTo>
                    <a:pt x="3784600" y="31750"/>
                  </a:lnTo>
                  <a:lnTo>
                    <a:pt x="3784600" y="44450"/>
                  </a:lnTo>
                  <a:lnTo>
                    <a:pt x="3797300" y="44450"/>
                  </a:lnTo>
                  <a:lnTo>
                    <a:pt x="3797300" y="31750"/>
                  </a:lnTo>
                  <a:close/>
                </a:path>
                <a:path extrusionOk="0" h="76200" w="4714875">
                  <a:moveTo>
                    <a:pt x="3886200" y="31750"/>
                  </a:moveTo>
                  <a:lnTo>
                    <a:pt x="3835400" y="31750"/>
                  </a:lnTo>
                  <a:lnTo>
                    <a:pt x="3835400" y="44450"/>
                  </a:lnTo>
                  <a:lnTo>
                    <a:pt x="3886200" y="44450"/>
                  </a:lnTo>
                  <a:lnTo>
                    <a:pt x="3886200" y="31750"/>
                  </a:lnTo>
                  <a:close/>
                </a:path>
                <a:path extrusionOk="0" h="76200" w="4714875">
                  <a:moveTo>
                    <a:pt x="3937000" y="31750"/>
                  </a:moveTo>
                  <a:lnTo>
                    <a:pt x="3924300" y="31750"/>
                  </a:lnTo>
                  <a:lnTo>
                    <a:pt x="3924300" y="44450"/>
                  </a:lnTo>
                  <a:lnTo>
                    <a:pt x="3937000" y="44450"/>
                  </a:lnTo>
                  <a:lnTo>
                    <a:pt x="3937000" y="31750"/>
                  </a:lnTo>
                  <a:close/>
                </a:path>
                <a:path extrusionOk="0" h="76200" w="4714875">
                  <a:moveTo>
                    <a:pt x="4025900" y="31750"/>
                  </a:moveTo>
                  <a:lnTo>
                    <a:pt x="3975100" y="31750"/>
                  </a:lnTo>
                  <a:lnTo>
                    <a:pt x="3975100" y="44450"/>
                  </a:lnTo>
                  <a:lnTo>
                    <a:pt x="4025900" y="44450"/>
                  </a:lnTo>
                  <a:lnTo>
                    <a:pt x="4025900" y="31750"/>
                  </a:lnTo>
                  <a:close/>
                </a:path>
                <a:path extrusionOk="0" h="76200" w="4714875">
                  <a:moveTo>
                    <a:pt x="4076700" y="31750"/>
                  </a:moveTo>
                  <a:lnTo>
                    <a:pt x="4064000" y="31750"/>
                  </a:lnTo>
                  <a:lnTo>
                    <a:pt x="4064000" y="44450"/>
                  </a:lnTo>
                  <a:lnTo>
                    <a:pt x="4076700" y="44450"/>
                  </a:lnTo>
                  <a:lnTo>
                    <a:pt x="4076700" y="31750"/>
                  </a:lnTo>
                  <a:close/>
                </a:path>
                <a:path extrusionOk="0" h="76200" w="4714875">
                  <a:moveTo>
                    <a:pt x="4165600" y="31750"/>
                  </a:moveTo>
                  <a:lnTo>
                    <a:pt x="4114800" y="31750"/>
                  </a:lnTo>
                  <a:lnTo>
                    <a:pt x="4114800" y="44450"/>
                  </a:lnTo>
                  <a:lnTo>
                    <a:pt x="4165600" y="44450"/>
                  </a:lnTo>
                  <a:lnTo>
                    <a:pt x="4165600" y="31750"/>
                  </a:lnTo>
                  <a:close/>
                </a:path>
                <a:path extrusionOk="0" h="76200" w="4714875">
                  <a:moveTo>
                    <a:pt x="4216400" y="31750"/>
                  </a:moveTo>
                  <a:lnTo>
                    <a:pt x="4203700" y="31750"/>
                  </a:lnTo>
                  <a:lnTo>
                    <a:pt x="42037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extrusionOk="0" h="76200" w="4714875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extrusionOk="0" h="76200" w="4714875">
                  <a:moveTo>
                    <a:pt x="43561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extrusionOk="0" h="76200" w="4714875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extrusionOk="0" h="76200" w="4714875">
                  <a:moveTo>
                    <a:pt x="44958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495800" y="44450"/>
                  </a:lnTo>
                  <a:lnTo>
                    <a:pt x="4495800" y="31750"/>
                  </a:lnTo>
                  <a:close/>
                </a:path>
                <a:path extrusionOk="0" h="76200" w="4714875">
                  <a:moveTo>
                    <a:pt x="4584700" y="31750"/>
                  </a:moveTo>
                  <a:lnTo>
                    <a:pt x="4533900" y="31750"/>
                  </a:lnTo>
                  <a:lnTo>
                    <a:pt x="4533900" y="44450"/>
                  </a:lnTo>
                  <a:lnTo>
                    <a:pt x="4584700" y="44450"/>
                  </a:lnTo>
                  <a:lnTo>
                    <a:pt x="4584700" y="31750"/>
                  </a:lnTo>
                  <a:close/>
                </a:path>
                <a:path extrusionOk="0" h="76200" w="4714875">
                  <a:moveTo>
                    <a:pt x="4635500" y="31750"/>
                  </a:moveTo>
                  <a:lnTo>
                    <a:pt x="4622800" y="31750"/>
                  </a:lnTo>
                  <a:lnTo>
                    <a:pt x="4622800" y="44450"/>
                  </a:lnTo>
                  <a:lnTo>
                    <a:pt x="4635500" y="44450"/>
                  </a:lnTo>
                  <a:lnTo>
                    <a:pt x="4635500" y="31750"/>
                  </a:lnTo>
                  <a:close/>
                </a:path>
                <a:path extrusionOk="0" h="76200" w="4714875">
                  <a:moveTo>
                    <a:pt x="4638294" y="0"/>
                  </a:moveTo>
                  <a:lnTo>
                    <a:pt x="4638294" y="76200"/>
                  </a:lnTo>
                  <a:lnTo>
                    <a:pt x="4714494" y="38100"/>
                  </a:lnTo>
                  <a:lnTo>
                    <a:pt x="4638294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133"/>
            <p:cNvSpPr/>
            <p:nvPr/>
          </p:nvSpPr>
          <p:spPr>
            <a:xfrm>
              <a:off x="7836407" y="4632960"/>
              <a:ext cx="2870200" cy="387350"/>
            </a:xfrm>
            <a:custGeom>
              <a:rect b="b" l="l" r="r" t="t"/>
              <a:pathLst>
                <a:path extrusionOk="0" h="387350" w="2870200">
                  <a:moveTo>
                    <a:pt x="2869692" y="0"/>
                  </a:moveTo>
                  <a:lnTo>
                    <a:pt x="0" y="0"/>
                  </a:lnTo>
                  <a:lnTo>
                    <a:pt x="0" y="387095"/>
                  </a:lnTo>
                  <a:lnTo>
                    <a:pt x="2869692" y="387095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9" name="Google Shape;4009;p133"/>
          <p:cNvSpPr txBox="1"/>
          <p:nvPr/>
        </p:nvSpPr>
        <p:spPr>
          <a:xfrm>
            <a:off x="7842504" y="4662678"/>
            <a:ext cx="28575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53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 Runtime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0" name="Google Shape;4010;p133"/>
          <p:cNvGrpSpPr/>
          <p:nvPr/>
        </p:nvGrpSpPr>
        <p:grpSpPr>
          <a:xfrm>
            <a:off x="1485900" y="3424428"/>
            <a:ext cx="9220708" cy="1595882"/>
            <a:chOff x="1485900" y="3424428"/>
            <a:chExt cx="9220708" cy="1595882"/>
          </a:xfrm>
        </p:grpSpPr>
        <p:sp>
          <p:nvSpPr>
            <p:cNvPr id="4011" name="Google Shape;4011;p133"/>
            <p:cNvSpPr/>
            <p:nvPr/>
          </p:nvSpPr>
          <p:spPr>
            <a:xfrm>
              <a:off x="7836408" y="4632960"/>
              <a:ext cx="2870200" cy="387350"/>
            </a:xfrm>
            <a:custGeom>
              <a:rect b="b" l="l" r="r" t="t"/>
              <a:pathLst>
                <a:path extrusionOk="0" h="387350" w="2870200">
                  <a:moveTo>
                    <a:pt x="0" y="387095"/>
                  </a:moveTo>
                  <a:lnTo>
                    <a:pt x="2869692" y="387095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387095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133"/>
            <p:cNvSpPr/>
            <p:nvPr/>
          </p:nvSpPr>
          <p:spPr>
            <a:xfrm>
              <a:off x="1485900" y="3424428"/>
              <a:ext cx="2125980" cy="344805"/>
            </a:xfrm>
            <a:custGeom>
              <a:rect b="b" l="l" r="r" t="t"/>
              <a:pathLst>
                <a:path extrusionOk="0" h="344804" w="2125979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3" name="Google Shape;4013;p133"/>
          <p:cNvSpPr txBox="1"/>
          <p:nvPr/>
        </p:nvSpPr>
        <p:spPr>
          <a:xfrm>
            <a:off x="1485900" y="3424428"/>
            <a:ext cx="2125980" cy="344805"/>
          </a:xfrm>
          <a:prstGeom prst="rect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etcd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4" name="Google Shape;4014;p133"/>
          <p:cNvGrpSpPr/>
          <p:nvPr/>
        </p:nvGrpSpPr>
        <p:grpSpPr>
          <a:xfrm>
            <a:off x="1527047" y="3418344"/>
            <a:ext cx="6769608" cy="1537703"/>
            <a:chOff x="1527047" y="3418344"/>
            <a:chExt cx="6769608" cy="1537703"/>
          </a:xfrm>
        </p:grpSpPr>
        <p:pic>
          <p:nvPicPr>
            <p:cNvPr id="4015" name="Google Shape;4015;p1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27047" y="3418344"/>
              <a:ext cx="291084" cy="311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6" name="Google Shape;4016;p1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65363" y="4700041"/>
              <a:ext cx="431292" cy="256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7" name="Google Shape;4017;p13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53400" y="4700016"/>
              <a:ext cx="143255" cy="2560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8" name="Google Shape;4018;p133"/>
          <p:cNvSpPr txBox="1"/>
          <p:nvPr/>
        </p:nvSpPr>
        <p:spPr>
          <a:xfrm>
            <a:off x="1485900" y="3980688"/>
            <a:ext cx="2125980" cy="344805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9675">
            <a:spAutoFit/>
          </a:bodyPr>
          <a:lstStyle/>
          <a:p>
            <a:pPr indent="0" lvl="0" marL="6102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9" name="Google Shape;4019;p133"/>
          <p:cNvSpPr/>
          <p:nvPr/>
        </p:nvSpPr>
        <p:spPr>
          <a:xfrm>
            <a:off x="1485900" y="4498847"/>
            <a:ext cx="2125980" cy="344805"/>
          </a:xfrm>
          <a:custGeom>
            <a:rect b="b" l="l" r="r" t="t"/>
            <a:pathLst>
              <a:path extrusionOk="0" h="344804" w="2125979">
                <a:moveTo>
                  <a:pt x="2125979" y="0"/>
                </a:moveTo>
                <a:lnTo>
                  <a:pt x="0" y="0"/>
                </a:lnTo>
                <a:lnTo>
                  <a:pt x="0" y="344424"/>
                </a:lnTo>
                <a:lnTo>
                  <a:pt x="2125979" y="344424"/>
                </a:lnTo>
                <a:lnTo>
                  <a:pt x="2125979" y="0"/>
                </a:lnTo>
                <a:close/>
              </a:path>
            </a:pathLst>
          </a:custGeom>
          <a:solidFill>
            <a:srgbClr val="00AFE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0" name="Google Shape;4020;p133"/>
          <p:cNvSpPr txBox="1"/>
          <p:nvPr/>
        </p:nvSpPr>
        <p:spPr>
          <a:xfrm>
            <a:off x="2081910" y="4506595"/>
            <a:ext cx="93218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scheduler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1" name="Google Shape;4021;p133"/>
          <p:cNvGrpSpPr/>
          <p:nvPr/>
        </p:nvGrpSpPr>
        <p:grpSpPr>
          <a:xfrm>
            <a:off x="1485899" y="4065030"/>
            <a:ext cx="2125980" cy="778623"/>
            <a:chOff x="1485899" y="4065030"/>
            <a:chExt cx="2125980" cy="778623"/>
          </a:xfrm>
        </p:grpSpPr>
        <p:sp>
          <p:nvSpPr>
            <p:cNvPr id="4022" name="Google Shape;4022;p133"/>
            <p:cNvSpPr/>
            <p:nvPr/>
          </p:nvSpPr>
          <p:spPr>
            <a:xfrm>
              <a:off x="1485899" y="4498848"/>
              <a:ext cx="2125980" cy="344805"/>
            </a:xfrm>
            <a:custGeom>
              <a:rect b="b" l="l" r="r" t="t"/>
              <a:pathLst>
                <a:path extrusionOk="0" h="344804" w="2125979">
                  <a:moveTo>
                    <a:pt x="0" y="344424"/>
                  </a:moveTo>
                  <a:lnTo>
                    <a:pt x="2125979" y="344424"/>
                  </a:lnTo>
                  <a:lnTo>
                    <a:pt x="2125979" y="0"/>
                  </a:lnTo>
                  <a:lnTo>
                    <a:pt x="0" y="0"/>
                  </a:lnTo>
                  <a:lnTo>
                    <a:pt x="0" y="344424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23" name="Google Shape;4023;p13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29186" y="4065030"/>
              <a:ext cx="240208" cy="239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4" name="Google Shape;4024;p13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529186" y="4542261"/>
              <a:ext cx="240208" cy="2404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5" name="Google Shape;4025;p1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28019" y="4674108"/>
            <a:ext cx="72237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1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750295" y="5120640"/>
            <a:ext cx="43281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7" name="Google Shape;4027;p133"/>
          <p:cNvSpPr txBox="1"/>
          <p:nvPr/>
        </p:nvSpPr>
        <p:spPr>
          <a:xfrm>
            <a:off x="11142091" y="5108828"/>
            <a:ext cx="5600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CRI-O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p134"/>
          <p:cNvSpPr txBox="1"/>
          <p:nvPr>
            <p:ph type="title"/>
          </p:nvPr>
        </p:nvSpPr>
        <p:spPr>
          <a:xfrm>
            <a:off x="471322" y="364058"/>
            <a:ext cx="16719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kubectl</a:t>
            </a:r>
            <a:endParaRPr/>
          </a:p>
        </p:txBody>
      </p:sp>
      <p:sp>
        <p:nvSpPr>
          <p:cNvPr id="4033" name="Google Shape;4033;p134"/>
          <p:cNvSpPr/>
          <p:nvPr/>
        </p:nvSpPr>
        <p:spPr>
          <a:xfrm>
            <a:off x="7821233" y="2111414"/>
            <a:ext cx="763270" cy="761365"/>
          </a:xfrm>
          <a:custGeom>
            <a:rect b="b" l="l" r="r" t="t"/>
            <a:pathLst>
              <a:path extrusionOk="0" h="761364" w="763270">
                <a:moveTo>
                  <a:pt x="331756" y="0"/>
                </a:moveTo>
                <a:lnTo>
                  <a:pt x="222124" y="108507"/>
                </a:lnTo>
                <a:lnTo>
                  <a:pt x="214661" y="130035"/>
                </a:lnTo>
                <a:lnTo>
                  <a:pt x="226056" y="152278"/>
                </a:lnTo>
                <a:lnTo>
                  <a:pt x="249070" y="169524"/>
                </a:lnTo>
                <a:lnTo>
                  <a:pt x="276463" y="176066"/>
                </a:lnTo>
                <a:lnTo>
                  <a:pt x="315713" y="188332"/>
                </a:lnTo>
                <a:lnTo>
                  <a:pt x="337357" y="220670"/>
                </a:lnTo>
                <a:lnTo>
                  <a:pt x="338802" y="262106"/>
                </a:lnTo>
                <a:lnTo>
                  <a:pt x="317456" y="301669"/>
                </a:lnTo>
                <a:lnTo>
                  <a:pt x="310783" y="308330"/>
                </a:lnTo>
                <a:lnTo>
                  <a:pt x="270847" y="329933"/>
                </a:lnTo>
                <a:lnTo>
                  <a:pt x="228678" y="329145"/>
                </a:lnTo>
                <a:lnTo>
                  <a:pt x="195624" y="308196"/>
                </a:lnTo>
                <a:lnTo>
                  <a:pt x="183038" y="269317"/>
                </a:lnTo>
                <a:lnTo>
                  <a:pt x="176483" y="241975"/>
                </a:lnTo>
                <a:lnTo>
                  <a:pt x="159204" y="219004"/>
                </a:lnTo>
                <a:lnTo>
                  <a:pt x="136921" y="207630"/>
                </a:lnTo>
                <a:lnTo>
                  <a:pt x="115352" y="215079"/>
                </a:lnTo>
                <a:lnTo>
                  <a:pt x="0" y="331167"/>
                </a:lnTo>
                <a:lnTo>
                  <a:pt x="162064" y="492929"/>
                </a:lnTo>
                <a:lnTo>
                  <a:pt x="169527" y="514457"/>
                </a:lnTo>
                <a:lnTo>
                  <a:pt x="158132" y="536700"/>
                </a:lnTo>
                <a:lnTo>
                  <a:pt x="135118" y="553946"/>
                </a:lnTo>
                <a:lnTo>
                  <a:pt x="107725" y="560488"/>
                </a:lnTo>
                <a:lnTo>
                  <a:pt x="68773" y="573052"/>
                </a:lnTo>
                <a:lnTo>
                  <a:pt x="47785" y="606043"/>
                </a:lnTo>
                <a:lnTo>
                  <a:pt x="46995" y="648134"/>
                </a:lnTo>
                <a:lnTo>
                  <a:pt x="68639" y="687995"/>
                </a:lnTo>
                <a:lnTo>
                  <a:pt x="75312" y="694655"/>
                </a:lnTo>
                <a:lnTo>
                  <a:pt x="114949" y="715961"/>
                </a:lnTo>
                <a:lnTo>
                  <a:pt x="156464" y="714519"/>
                </a:lnTo>
                <a:lnTo>
                  <a:pt x="188862" y="692916"/>
                </a:lnTo>
                <a:lnTo>
                  <a:pt x="201151" y="653739"/>
                </a:lnTo>
                <a:lnTo>
                  <a:pt x="207705" y="626397"/>
                </a:lnTo>
                <a:lnTo>
                  <a:pt x="224984" y="603426"/>
                </a:lnTo>
                <a:lnTo>
                  <a:pt x="247268" y="592053"/>
                </a:lnTo>
                <a:lnTo>
                  <a:pt x="268837" y="599501"/>
                </a:lnTo>
                <a:lnTo>
                  <a:pt x="430901" y="761263"/>
                </a:lnTo>
                <a:lnTo>
                  <a:pt x="547207" y="645175"/>
                </a:lnTo>
                <a:lnTo>
                  <a:pt x="554804" y="623647"/>
                </a:lnTo>
                <a:lnTo>
                  <a:pt x="543632" y="601404"/>
                </a:lnTo>
                <a:lnTo>
                  <a:pt x="520663" y="584158"/>
                </a:lnTo>
                <a:lnTo>
                  <a:pt x="492867" y="577616"/>
                </a:lnTo>
                <a:lnTo>
                  <a:pt x="453617" y="565350"/>
                </a:lnTo>
                <a:lnTo>
                  <a:pt x="431974" y="533012"/>
                </a:lnTo>
                <a:lnTo>
                  <a:pt x="430529" y="491576"/>
                </a:lnTo>
                <a:lnTo>
                  <a:pt x="451875" y="452013"/>
                </a:lnTo>
                <a:lnTo>
                  <a:pt x="458548" y="445352"/>
                </a:lnTo>
                <a:lnTo>
                  <a:pt x="498483" y="423749"/>
                </a:lnTo>
                <a:lnTo>
                  <a:pt x="540653" y="424537"/>
                </a:lnTo>
                <a:lnTo>
                  <a:pt x="573706" y="445486"/>
                </a:lnTo>
                <a:lnTo>
                  <a:pt x="586293" y="484365"/>
                </a:lnTo>
                <a:lnTo>
                  <a:pt x="592847" y="511707"/>
                </a:lnTo>
                <a:lnTo>
                  <a:pt x="610126" y="534678"/>
                </a:lnTo>
                <a:lnTo>
                  <a:pt x="632410" y="546052"/>
                </a:lnTo>
                <a:lnTo>
                  <a:pt x="653979" y="538603"/>
                </a:lnTo>
                <a:lnTo>
                  <a:pt x="762658" y="430127"/>
                </a:lnTo>
                <a:lnTo>
                  <a:pt x="600593" y="268365"/>
                </a:lnTo>
                <a:lnTo>
                  <a:pt x="593130" y="246837"/>
                </a:lnTo>
                <a:lnTo>
                  <a:pt x="604525" y="224595"/>
                </a:lnTo>
                <a:lnTo>
                  <a:pt x="627539" y="207348"/>
                </a:lnTo>
                <a:lnTo>
                  <a:pt x="654932" y="200806"/>
                </a:lnTo>
                <a:lnTo>
                  <a:pt x="693885" y="188243"/>
                </a:lnTo>
                <a:lnTo>
                  <a:pt x="714873" y="155251"/>
                </a:lnTo>
                <a:lnTo>
                  <a:pt x="715662" y="113160"/>
                </a:lnTo>
                <a:lnTo>
                  <a:pt x="694019" y="73300"/>
                </a:lnTo>
                <a:lnTo>
                  <a:pt x="687345" y="66639"/>
                </a:lnTo>
                <a:lnTo>
                  <a:pt x="647708" y="45316"/>
                </a:lnTo>
                <a:lnTo>
                  <a:pt x="606194" y="46752"/>
                </a:lnTo>
                <a:lnTo>
                  <a:pt x="573796" y="68361"/>
                </a:lnTo>
                <a:lnTo>
                  <a:pt x="561507" y="107555"/>
                </a:lnTo>
                <a:lnTo>
                  <a:pt x="554953" y="134897"/>
                </a:lnTo>
                <a:lnTo>
                  <a:pt x="537674" y="157868"/>
                </a:lnTo>
                <a:lnTo>
                  <a:pt x="515390" y="169242"/>
                </a:lnTo>
                <a:lnTo>
                  <a:pt x="493821" y="161793"/>
                </a:lnTo>
                <a:lnTo>
                  <a:pt x="331756" y="0"/>
                </a:lnTo>
                <a:close/>
              </a:path>
            </a:pathLst>
          </a:custGeom>
          <a:solidFill>
            <a:srgbClr val="2583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4" name="Google Shape;4034;p134"/>
          <p:cNvSpPr/>
          <p:nvPr/>
        </p:nvSpPr>
        <p:spPr>
          <a:xfrm>
            <a:off x="7851525" y="3406559"/>
            <a:ext cx="717550" cy="672465"/>
          </a:xfrm>
          <a:custGeom>
            <a:rect b="b" l="l" r="r" t="t"/>
            <a:pathLst>
              <a:path extrusionOk="0" h="672464" w="717550">
                <a:moveTo>
                  <a:pt x="461380" y="455819"/>
                </a:moveTo>
                <a:lnTo>
                  <a:pt x="408230" y="455819"/>
                </a:lnTo>
                <a:lnTo>
                  <a:pt x="509283" y="556682"/>
                </a:lnTo>
                <a:lnTo>
                  <a:pt x="500345" y="580084"/>
                </a:lnTo>
                <a:lnTo>
                  <a:pt x="506065" y="628672"/>
                </a:lnTo>
                <a:lnTo>
                  <a:pt x="545866" y="666525"/>
                </a:lnTo>
                <a:lnTo>
                  <a:pt x="574585" y="672056"/>
                </a:lnTo>
                <a:lnTo>
                  <a:pt x="603304" y="666525"/>
                </a:lnTo>
                <a:lnTo>
                  <a:pt x="628448" y="649933"/>
                </a:lnTo>
                <a:lnTo>
                  <a:pt x="645071" y="624836"/>
                </a:lnTo>
                <a:lnTo>
                  <a:pt x="650613" y="596171"/>
                </a:lnTo>
                <a:lnTo>
                  <a:pt x="645071" y="567506"/>
                </a:lnTo>
                <a:lnTo>
                  <a:pt x="628448" y="542409"/>
                </a:lnTo>
                <a:lnTo>
                  <a:pt x="612253" y="530990"/>
                </a:lnTo>
                <a:lnTo>
                  <a:pt x="535976" y="530990"/>
                </a:lnTo>
                <a:lnTo>
                  <a:pt x="461380" y="455819"/>
                </a:lnTo>
                <a:close/>
              </a:path>
              <a:path extrusionOk="0" h="672464" w="717550">
                <a:moveTo>
                  <a:pt x="133316" y="520048"/>
                </a:moveTo>
                <a:lnTo>
                  <a:pt x="109617" y="526827"/>
                </a:lnTo>
                <a:lnTo>
                  <a:pt x="88867" y="541457"/>
                </a:lnTo>
                <a:lnTo>
                  <a:pt x="72244" y="566554"/>
                </a:lnTo>
                <a:lnTo>
                  <a:pt x="66702" y="595219"/>
                </a:lnTo>
                <a:lnTo>
                  <a:pt x="72244" y="623885"/>
                </a:lnTo>
                <a:lnTo>
                  <a:pt x="88867" y="648981"/>
                </a:lnTo>
                <a:lnTo>
                  <a:pt x="114011" y="665574"/>
                </a:lnTo>
                <a:lnTo>
                  <a:pt x="142730" y="671105"/>
                </a:lnTo>
                <a:lnTo>
                  <a:pt x="171449" y="665574"/>
                </a:lnTo>
                <a:lnTo>
                  <a:pt x="196593" y="648981"/>
                </a:lnTo>
                <a:lnTo>
                  <a:pt x="211250" y="628271"/>
                </a:lnTo>
                <a:lnTo>
                  <a:pt x="218042" y="604616"/>
                </a:lnTo>
                <a:lnTo>
                  <a:pt x="216970" y="580069"/>
                </a:lnTo>
                <a:lnTo>
                  <a:pt x="208032" y="556682"/>
                </a:lnTo>
                <a:lnTo>
                  <a:pt x="234725" y="530039"/>
                </a:lnTo>
                <a:lnTo>
                  <a:pt x="181339" y="530039"/>
                </a:lnTo>
                <a:lnTo>
                  <a:pt x="157909" y="521118"/>
                </a:lnTo>
                <a:lnTo>
                  <a:pt x="133316" y="520048"/>
                </a:lnTo>
                <a:close/>
              </a:path>
              <a:path extrusionOk="0" h="672464" w="717550">
                <a:moveTo>
                  <a:pt x="583999" y="520999"/>
                </a:moveTo>
                <a:lnTo>
                  <a:pt x="559406" y="522070"/>
                </a:lnTo>
                <a:lnTo>
                  <a:pt x="535976" y="530990"/>
                </a:lnTo>
                <a:lnTo>
                  <a:pt x="612253" y="530990"/>
                </a:lnTo>
                <a:lnTo>
                  <a:pt x="607698" y="527779"/>
                </a:lnTo>
                <a:lnTo>
                  <a:pt x="583999" y="520999"/>
                </a:lnTo>
                <a:close/>
              </a:path>
              <a:path extrusionOk="0" h="672464" w="717550">
                <a:moveTo>
                  <a:pt x="237003" y="309282"/>
                </a:moveTo>
                <a:lnTo>
                  <a:pt x="136533" y="309282"/>
                </a:lnTo>
                <a:lnTo>
                  <a:pt x="262372" y="360665"/>
                </a:lnTo>
                <a:lnTo>
                  <a:pt x="261419" y="364471"/>
                </a:lnTo>
                <a:lnTo>
                  <a:pt x="266304" y="403365"/>
                </a:lnTo>
                <a:lnTo>
                  <a:pt x="280485" y="430127"/>
                </a:lnTo>
                <a:lnTo>
                  <a:pt x="181339" y="530039"/>
                </a:lnTo>
                <a:lnTo>
                  <a:pt x="234725" y="530039"/>
                </a:lnTo>
                <a:lnTo>
                  <a:pt x="309085" y="455819"/>
                </a:lnTo>
                <a:lnTo>
                  <a:pt x="461380" y="455819"/>
                </a:lnTo>
                <a:lnTo>
                  <a:pt x="436830" y="431079"/>
                </a:lnTo>
                <a:lnTo>
                  <a:pt x="445037" y="418411"/>
                </a:lnTo>
                <a:lnTo>
                  <a:pt x="451011" y="404674"/>
                </a:lnTo>
                <a:lnTo>
                  <a:pt x="454660" y="389865"/>
                </a:lnTo>
                <a:lnTo>
                  <a:pt x="455896" y="373986"/>
                </a:lnTo>
                <a:lnTo>
                  <a:pt x="455896" y="365423"/>
                </a:lnTo>
                <a:lnTo>
                  <a:pt x="454943" y="361616"/>
                </a:lnTo>
                <a:lnTo>
                  <a:pt x="541166" y="326409"/>
                </a:lnTo>
                <a:lnTo>
                  <a:pt x="441597" y="326409"/>
                </a:lnTo>
                <a:lnTo>
                  <a:pt x="440889" y="325458"/>
                </a:lnTo>
                <a:lnTo>
                  <a:pt x="275718" y="325458"/>
                </a:lnTo>
                <a:lnTo>
                  <a:pt x="237003" y="309282"/>
                </a:lnTo>
                <a:close/>
              </a:path>
              <a:path extrusionOk="0" h="672464" w="717550">
                <a:moveTo>
                  <a:pt x="408230" y="455819"/>
                </a:moveTo>
                <a:lnTo>
                  <a:pt x="309085" y="455819"/>
                </a:lnTo>
                <a:lnTo>
                  <a:pt x="320152" y="461513"/>
                </a:lnTo>
                <a:lnTo>
                  <a:pt x="331845" y="465691"/>
                </a:lnTo>
                <a:lnTo>
                  <a:pt x="344075" y="468263"/>
                </a:lnTo>
                <a:lnTo>
                  <a:pt x="356751" y="469140"/>
                </a:lnTo>
                <a:lnTo>
                  <a:pt x="360564" y="469140"/>
                </a:lnTo>
                <a:lnTo>
                  <a:pt x="373240" y="468263"/>
                </a:lnTo>
                <a:lnTo>
                  <a:pt x="385470" y="465691"/>
                </a:lnTo>
                <a:lnTo>
                  <a:pt x="397163" y="461513"/>
                </a:lnTo>
                <a:lnTo>
                  <a:pt x="408230" y="455819"/>
                </a:lnTo>
                <a:close/>
              </a:path>
              <a:path extrusionOk="0" h="672464" w="717550">
                <a:moveTo>
                  <a:pt x="700042" y="310233"/>
                </a:moveTo>
                <a:lnTo>
                  <a:pt x="580782" y="310233"/>
                </a:lnTo>
                <a:lnTo>
                  <a:pt x="598671" y="327212"/>
                </a:lnTo>
                <a:lnTo>
                  <a:pt x="620940" y="337590"/>
                </a:lnTo>
                <a:lnTo>
                  <a:pt x="645533" y="340474"/>
                </a:lnTo>
                <a:lnTo>
                  <a:pt x="670394" y="334973"/>
                </a:lnTo>
                <a:lnTo>
                  <a:pt x="695166" y="317623"/>
                </a:lnTo>
                <a:lnTo>
                  <a:pt x="700042" y="310233"/>
                </a:lnTo>
                <a:close/>
              </a:path>
              <a:path extrusionOk="0" h="672464" w="717550">
                <a:moveTo>
                  <a:pt x="76176" y="187276"/>
                </a:moveTo>
                <a:lnTo>
                  <a:pt x="47398" y="192956"/>
                </a:lnTo>
                <a:lnTo>
                  <a:pt x="22909" y="208983"/>
                </a:lnTo>
                <a:lnTo>
                  <a:pt x="5928" y="234110"/>
                </a:lnTo>
                <a:lnTo>
                  <a:pt x="0" y="263905"/>
                </a:lnTo>
                <a:lnTo>
                  <a:pt x="5690" y="292630"/>
                </a:lnTo>
                <a:lnTo>
                  <a:pt x="21747" y="317072"/>
                </a:lnTo>
                <a:lnTo>
                  <a:pt x="46921" y="334022"/>
                </a:lnTo>
                <a:lnTo>
                  <a:pt x="71782" y="339657"/>
                </a:lnTo>
                <a:lnTo>
                  <a:pt x="96374" y="336995"/>
                </a:lnTo>
                <a:lnTo>
                  <a:pt x="118644" y="326662"/>
                </a:lnTo>
                <a:lnTo>
                  <a:pt x="136533" y="309282"/>
                </a:lnTo>
                <a:lnTo>
                  <a:pt x="237003" y="309282"/>
                </a:lnTo>
                <a:lnTo>
                  <a:pt x="152740" y="274075"/>
                </a:lnTo>
                <a:lnTo>
                  <a:pt x="152144" y="249260"/>
                </a:lnTo>
                <a:lnTo>
                  <a:pt x="143683" y="226141"/>
                </a:lnTo>
                <a:lnTo>
                  <a:pt x="128072" y="206768"/>
                </a:lnTo>
                <a:lnTo>
                  <a:pt x="106027" y="193194"/>
                </a:lnTo>
                <a:lnTo>
                  <a:pt x="76176" y="187276"/>
                </a:lnTo>
                <a:close/>
              </a:path>
              <a:path extrusionOk="0" h="672464" w="717550">
                <a:moveTo>
                  <a:pt x="641139" y="188228"/>
                </a:moveTo>
                <a:lnTo>
                  <a:pt x="589645" y="207720"/>
                </a:lnTo>
                <a:lnTo>
                  <a:pt x="565305" y="250212"/>
                </a:lnTo>
                <a:lnTo>
                  <a:pt x="564575" y="275026"/>
                </a:lnTo>
                <a:lnTo>
                  <a:pt x="441597" y="326409"/>
                </a:lnTo>
                <a:lnTo>
                  <a:pt x="541166" y="326409"/>
                </a:lnTo>
                <a:lnTo>
                  <a:pt x="580782" y="310233"/>
                </a:lnTo>
                <a:lnTo>
                  <a:pt x="700042" y="310233"/>
                </a:lnTo>
                <a:lnTo>
                  <a:pt x="711268" y="293224"/>
                </a:lnTo>
                <a:lnTo>
                  <a:pt x="717181" y="264723"/>
                </a:lnTo>
                <a:lnTo>
                  <a:pt x="711387" y="235062"/>
                </a:lnTo>
                <a:lnTo>
                  <a:pt x="694406" y="209935"/>
                </a:lnTo>
                <a:lnTo>
                  <a:pt x="669917" y="193907"/>
                </a:lnTo>
                <a:lnTo>
                  <a:pt x="641139" y="188228"/>
                </a:lnTo>
                <a:close/>
              </a:path>
              <a:path extrusionOk="0" h="672464" w="717550">
                <a:moveTo>
                  <a:pt x="358657" y="0"/>
                </a:moveTo>
                <a:lnTo>
                  <a:pt x="329045" y="6011"/>
                </a:lnTo>
                <a:lnTo>
                  <a:pt x="304795" y="22377"/>
                </a:lnTo>
                <a:lnTo>
                  <a:pt x="288410" y="46592"/>
                </a:lnTo>
                <a:lnTo>
                  <a:pt x="282392" y="76154"/>
                </a:lnTo>
                <a:lnTo>
                  <a:pt x="286771" y="101251"/>
                </a:lnTo>
                <a:lnTo>
                  <a:pt x="298836" y="122780"/>
                </a:lnTo>
                <a:lnTo>
                  <a:pt x="316979" y="139313"/>
                </a:lnTo>
                <a:lnTo>
                  <a:pt x="339591" y="149423"/>
                </a:lnTo>
                <a:lnTo>
                  <a:pt x="339591" y="280735"/>
                </a:lnTo>
                <a:lnTo>
                  <a:pt x="319824" y="286519"/>
                </a:lnTo>
                <a:lnTo>
                  <a:pt x="302292" y="296317"/>
                </a:lnTo>
                <a:lnTo>
                  <a:pt x="287441" y="309505"/>
                </a:lnTo>
                <a:lnTo>
                  <a:pt x="275718" y="325458"/>
                </a:lnTo>
                <a:lnTo>
                  <a:pt x="440889" y="325458"/>
                </a:lnTo>
                <a:lnTo>
                  <a:pt x="429740" y="310456"/>
                </a:lnTo>
                <a:lnTo>
                  <a:pt x="414665" y="297268"/>
                </a:lnTo>
                <a:lnTo>
                  <a:pt x="397088" y="287471"/>
                </a:lnTo>
                <a:lnTo>
                  <a:pt x="377724" y="281687"/>
                </a:lnTo>
                <a:lnTo>
                  <a:pt x="377724" y="149423"/>
                </a:lnTo>
                <a:lnTo>
                  <a:pt x="400336" y="139313"/>
                </a:lnTo>
                <a:lnTo>
                  <a:pt x="418479" y="122780"/>
                </a:lnTo>
                <a:lnTo>
                  <a:pt x="430544" y="101251"/>
                </a:lnTo>
                <a:lnTo>
                  <a:pt x="434923" y="76154"/>
                </a:lnTo>
                <a:lnTo>
                  <a:pt x="428905" y="46592"/>
                </a:lnTo>
                <a:lnTo>
                  <a:pt x="412520" y="22377"/>
                </a:lnTo>
                <a:lnTo>
                  <a:pt x="388270" y="6011"/>
                </a:lnTo>
                <a:lnTo>
                  <a:pt x="358657" y="0"/>
                </a:lnTo>
                <a:close/>
              </a:path>
            </a:pathLst>
          </a:custGeom>
          <a:solidFill>
            <a:srgbClr val="2583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5" name="Google Shape;4035;p134"/>
          <p:cNvGrpSpPr/>
          <p:nvPr/>
        </p:nvGrpSpPr>
        <p:grpSpPr>
          <a:xfrm>
            <a:off x="1260347" y="2263101"/>
            <a:ext cx="3991355" cy="594398"/>
            <a:chOff x="1260347" y="2263101"/>
            <a:chExt cx="3991355" cy="594398"/>
          </a:xfrm>
        </p:grpSpPr>
        <p:pic>
          <p:nvPicPr>
            <p:cNvPr id="4036" name="Google Shape;4036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067" y="2287536"/>
              <a:ext cx="3945635" cy="481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7" name="Google Shape;4037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60347" y="2263101"/>
              <a:ext cx="3648455" cy="594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8" name="Google Shape;4038;p134"/>
          <p:cNvSpPr txBox="1"/>
          <p:nvPr/>
        </p:nvSpPr>
        <p:spPr>
          <a:xfrm>
            <a:off x="1365503" y="2327148"/>
            <a:ext cx="3831590" cy="3689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kubectl run hello-minikube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39" name="Google Shape;4039;p134"/>
          <p:cNvGrpSpPr/>
          <p:nvPr/>
        </p:nvGrpSpPr>
        <p:grpSpPr>
          <a:xfrm>
            <a:off x="1260347" y="3494494"/>
            <a:ext cx="3991355" cy="594398"/>
            <a:chOff x="1260347" y="3494494"/>
            <a:chExt cx="3991355" cy="594398"/>
          </a:xfrm>
        </p:grpSpPr>
        <p:pic>
          <p:nvPicPr>
            <p:cNvPr id="4040" name="Google Shape;4040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6067" y="3517417"/>
              <a:ext cx="3945635" cy="483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1" name="Google Shape;4041;p1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60347" y="3494494"/>
              <a:ext cx="2895600" cy="594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2" name="Google Shape;4042;p134"/>
          <p:cNvSpPr txBox="1"/>
          <p:nvPr/>
        </p:nvSpPr>
        <p:spPr>
          <a:xfrm>
            <a:off x="1365503" y="3557015"/>
            <a:ext cx="3831590" cy="3708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kubectl cluster-info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43" name="Google Shape;4043;p134"/>
          <p:cNvGrpSpPr/>
          <p:nvPr/>
        </p:nvGrpSpPr>
        <p:grpSpPr>
          <a:xfrm>
            <a:off x="1260347" y="4681689"/>
            <a:ext cx="3991355" cy="594398"/>
            <a:chOff x="1260347" y="4681689"/>
            <a:chExt cx="3991355" cy="594398"/>
          </a:xfrm>
        </p:grpSpPr>
        <p:pic>
          <p:nvPicPr>
            <p:cNvPr id="4044" name="Google Shape;4044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6067" y="4706124"/>
              <a:ext cx="3945635" cy="481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5" name="Google Shape;4045;p1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60347" y="4681689"/>
              <a:ext cx="2519172" cy="594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6" name="Google Shape;4046;p134"/>
          <p:cNvSpPr txBox="1"/>
          <p:nvPr/>
        </p:nvSpPr>
        <p:spPr>
          <a:xfrm>
            <a:off x="1365503" y="4745735"/>
            <a:ext cx="3831590" cy="3689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kubectl get nodes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7" name="Google Shape;4047;p134"/>
          <p:cNvSpPr/>
          <p:nvPr/>
        </p:nvSpPr>
        <p:spPr>
          <a:xfrm>
            <a:off x="7895577" y="4554753"/>
            <a:ext cx="629285" cy="749935"/>
          </a:xfrm>
          <a:custGeom>
            <a:rect b="b" l="l" r="r" t="t"/>
            <a:pathLst>
              <a:path extrusionOk="0" h="749935" w="629284">
                <a:moveTo>
                  <a:pt x="295529" y="413943"/>
                </a:moveTo>
                <a:lnTo>
                  <a:pt x="0" y="235051"/>
                </a:lnTo>
                <a:lnTo>
                  <a:pt x="0" y="266458"/>
                </a:lnTo>
                <a:lnTo>
                  <a:pt x="0" y="570953"/>
                </a:lnTo>
                <a:lnTo>
                  <a:pt x="295529" y="749846"/>
                </a:lnTo>
                <a:lnTo>
                  <a:pt x="295529" y="413943"/>
                </a:lnTo>
                <a:close/>
              </a:path>
              <a:path extrusionOk="0" h="749935" w="629284">
                <a:moveTo>
                  <a:pt x="457593" y="294055"/>
                </a:moveTo>
                <a:lnTo>
                  <a:pt x="143002" y="103746"/>
                </a:lnTo>
                <a:lnTo>
                  <a:pt x="0" y="190334"/>
                </a:lnTo>
                <a:lnTo>
                  <a:pt x="314604" y="380644"/>
                </a:lnTo>
                <a:lnTo>
                  <a:pt x="457593" y="294055"/>
                </a:lnTo>
                <a:close/>
              </a:path>
              <a:path extrusionOk="0" h="749935" w="629284">
                <a:moveTo>
                  <a:pt x="629196" y="235051"/>
                </a:moveTo>
                <a:lnTo>
                  <a:pt x="438531" y="350469"/>
                </a:lnTo>
                <a:lnTo>
                  <a:pt x="438531" y="399669"/>
                </a:lnTo>
                <a:lnTo>
                  <a:pt x="438531" y="466280"/>
                </a:lnTo>
                <a:lnTo>
                  <a:pt x="371792" y="504342"/>
                </a:lnTo>
                <a:lnTo>
                  <a:pt x="371792" y="437730"/>
                </a:lnTo>
                <a:lnTo>
                  <a:pt x="438531" y="399669"/>
                </a:lnTo>
                <a:lnTo>
                  <a:pt x="438531" y="350469"/>
                </a:lnTo>
                <a:lnTo>
                  <a:pt x="333667" y="413943"/>
                </a:lnTo>
                <a:lnTo>
                  <a:pt x="333667" y="749846"/>
                </a:lnTo>
                <a:lnTo>
                  <a:pt x="629196" y="570953"/>
                </a:lnTo>
                <a:lnTo>
                  <a:pt x="629196" y="504342"/>
                </a:lnTo>
                <a:lnTo>
                  <a:pt x="629196" y="399669"/>
                </a:lnTo>
                <a:lnTo>
                  <a:pt x="629196" y="235051"/>
                </a:lnTo>
                <a:close/>
              </a:path>
              <a:path extrusionOk="0" h="749935" w="629284">
                <a:moveTo>
                  <a:pt x="629196" y="190334"/>
                </a:moveTo>
                <a:lnTo>
                  <a:pt x="314604" y="0"/>
                </a:lnTo>
                <a:lnTo>
                  <a:pt x="179222" y="81864"/>
                </a:lnTo>
                <a:lnTo>
                  <a:pt x="493826" y="272173"/>
                </a:lnTo>
                <a:lnTo>
                  <a:pt x="629196" y="190334"/>
                </a:lnTo>
                <a:close/>
              </a:path>
            </a:pathLst>
          </a:custGeom>
          <a:solidFill>
            <a:srgbClr val="2583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8" name="Google Shape;4048;p134"/>
          <p:cNvGrpSpPr/>
          <p:nvPr/>
        </p:nvGrpSpPr>
        <p:grpSpPr>
          <a:xfrm>
            <a:off x="2535935" y="5765291"/>
            <a:ext cx="7679436" cy="594398"/>
            <a:chOff x="2535935" y="5765291"/>
            <a:chExt cx="7679436" cy="594398"/>
          </a:xfrm>
        </p:grpSpPr>
        <p:pic>
          <p:nvPicPr>
            <p:cNvPr id="4049" name="Google Shape;4049;p1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81655" y="5789675"/>
              <a:ext cx="7633716" cy="481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0" name="Google Shape;4050;p1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35935" y="5765291"/>
              <a:ext cx="7408163" cy="594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1" name="Google Shape;4051;p134"/>
          <p:cNvSpPr txBox="1"/>
          <p:nvPr/>
        </p:nvSpPr>
        <p:spPr>
          <a:xfrm>
            <a:off x="2641092" y="5829300"/>
            <a:ext cx="7519670" cy="3689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kubectl run my-web-app --image=my-web-app --replicas=100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8"/>
          <p:cNvSpPr txBox="1"/>
          <p:nvPr>
            <p:ph type="title"/>
          </p:nvPr>
        </p:nvSpPr>
        <p:spPr>
          <a:xfrm>
            <a:off x="471322" y="364058"/>
            <a:ext cx="3507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Editions</a:t>
            </a:r>
            <a:endParaRPr/>
          </a:p>
        </p:txBody>
      </p:sp>
      <p:sp>
        <p:nvSpPr>
          <p:cNvPr id="587" name="Google Shape;587;p18"/>
          <p:cNvSpPr/>
          <p:nvPr/>
        </p:nvSpPr>
        <p:spPr>
          <a:xfrm>
            <a:off x="3601231" y="2942218"/>
            <a:ext cx="308610" cy="307340"/>
          </a:xfrm>
          <a:custGeom>
            <a:rect b="b" l="l" r="r" t="t"/>
            <a:pathLst>
              <a:path extrusionOk="0" h="307339" w="308610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5636"/>
                </a:lnTo>
                <a:lnTo>
                  <a:pt x="278572" y="63529"/>
                </a:lnTo>
                <a:lnTo>
                  <a:pt x="245335" y="30061"/>
                </a:lnTo>
                <a:lnTo>
                  <a:pt x="203014" y="797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8"/>
          <p:cNvSpPr/>
          <p:nvPr/>
        </p:nvSpPr>
        <p:spPr>
          <a:xfrm>
            <a:off x="4217387" y="3030015"/>
            <a:ext cx="308610" cy="307340"/>
          </a:xfrm>
          <a:custGeom>
            <a:rect b="b" l="l" r="r" t="t"/>
            <a:pathLst>
              <a:path extrusionOk="0" h="307339" w="308610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4794"/>
                </a:lnTo>
                <a:lnTo>
                  <a:pt x="278572" y="62581"/>
                </a:lnTo>
                <a:lnTo>
                  <a:pt x="245335" y="29429"/>
                </a:lnTo>
                <a:lnTo>
                  <a:pt x="203014" y="776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8"/>
          <p:cNvSpPr/>
          <p:nvPr/>
        </p:nvSpPr>
        <p:spPr>
          <a:xfrm>
            <a:off x="2985076" y="3030015"/>
            <a:ext cx="308610" cy="307340"/>
          </a:xfrm>
          <a:custGeom>
            <a:rect b="b" l="l" r="r" t="t"/>
            <a:pathLst>
              <a:path extrusionOk="0" h="307339" w="308610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4794"/>
                </a:lnTo>
                <a:lnTo>
                  <a:pt x="278572" y="62581"/>
                </a:lnTo>
                <a:lnTo>
                  <a:pt x="245335" y="29429"/>
                </a:lnTo>
                <a:lnTo>
                  <a:pt x="203014" y="776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8"/>
          <p:cNvSpPr/>
          <p:nvPr/>
        </p:nvSpPr>
        <p:spPr>
          <a:xfrm>
            <a:off x="2875038" y="3294240"/>
            <a:ext cx="1760855" cy="882015"/>
          </a:xfrm>
          <a:custGeom>
            <a:rect b="b" l="l" r="r" t="t"/>
            <a:pathLst>
              <a:path extrusionOk="0" h="882014" w="1760854">
                <a:moveTo>
                  <a:pt x="528142" y="218668"/>
                </a:moveTo>
                <a:lnTo>
                  <a:pt x="512356" y="168046"/>
                </a:lnTo>
                <a:lnTo>
                  <a:pt x="473875" y="137414"/>
                </a:lnTo>
                <a:lnTo>
                  <a:pt x="413588" y="112141"/>
                </a:lnTo>
                <a:lnTo>
                  <a:pt x="365671" y="98729"/>
                </a:lnTo>
                <a:lnTo>
                  <a:pt x="316687" y="90627"/>
                </a:lnTo>
                <a:lnTo>
                  <a:pt x="267093" y="87795"/>
                </a:lnTo>
                <a:lnTo>
                  <a:pt x="217411" y="90208"/>
                </a:lnTo>
                <a:lnTo>
                  <a:pt x="168109" y="97840"/>
                </a:lnTo>
                <a:lnTo>
                  <a:pt x="119684" y="110667"/>
                </a:lnTo>
                <a:lnTo>
                  <a:pt x="72618" y="128676"/>
                </a:lnTo>
                <a:lnTo>
                  <a:pt x="32397" y="149352"/>
                </a:lnTo>
                <a:lnTo>
                  <a:pt x="7150" y="183540"/>
                </a:lnTo>
                <a:lnTo>
                  <a:pt x="0" y="218668"/>
                </a:lnTo>
                <a:lnTo>
                  <a:pt x="0" y="591794"/>
                </a:lnTo>
                <a:lnTo>
                  <a:pt x="26962" y="553796"/>
                </a:lnTo>
                <a:lnTo>
                  <a:pt x="57213" y="516763"/>
                </a:lnTo>
                <a:lnTo>
                  <a:pt x="90779" y="480961"/>
                </a:lnTo>
                <a:lnTo>
                  <a:pt x="127635" y="446608"/>
                </a:lnTo>
                <a:lnTo>
                  <a:pt x="167792" y="413969"/>
                </a:lnTo>
                <a:lnTo>
                  <a:pt x="211251" y="383286"/>
                </a:lnTo>
                <a:lnTo>
                  <a:pt x="251790" y="357759"/>
                </a:lnTo>
                <a:lnTo>
                  <a:pt x="294093" y="333933"/>
                </a:lnTo>
                <a:lnTo>
                  <a:pt x="338048" y="311861"/>
                </a:lnTo>
                <a:lnTo>
                  <a:pt x="383552" y="291642"/>
                </a:lnTo>
                <a:lnTo>
                  <a:pt x="430479" y="273342"/>
                </a:lnTo>
                <a:lnTo>
                  <a:pt x="478713" y="257035"/>
                </a:lnTo>
                <a:lnTo>
                  <a:pt x="528142" y="242811"/>
                </a:lnTo>
                <a:lnTo>
                  <a:pt x="528142" y="218668"/>
                </a:lnTo>
                <a:close/>
              </a:path>
              <a:path extrusionOk="0" h="882014" w="1760854">
                <a:moveTo>
                  <a:pt x="1144295" y="130860"/>
                </a:moveTo>
                <a:lnTo>
                  <a:pt x="1128509" y="80251"/>
                </a:lnTo>
                <a:lnTo>
                  <a:pt x="1090041" y="49618"/>
                </a:lnTo>
                <a:lnTo>
                  <a:pt x="1029741" y="24345"/>
                </a:lnTo>
                <a:lnTo>
                  <a:pt x="981824" y="10934"/>
                </a:lnTo>
                <a:lnTo>
                  <a:pt x="932840" y="2832"/>
                </a:lnTo>
                <a:lnTo>
                  <a:pt x="883246" y="0"/>
                </a:lnTo>
                <a:lnTo>
                  <a:pt x="833564" y="2413"/>
                </a:lnTo>
                <a:lnTo>
                  <a:pt x="784263" y="10045"/>
                </a:lnTo>
                <a:lnTo>
                  <a:pt x="735838" y="22872"/>
                </a:lnTo>
                <a:lnTo>
                  <a:pt x="688771" y="40868"/>
                </a:lnTo>
                <a:lnTo>
                  <a:pt x="648550" y="61556"/>
                </a:lnTo>
                <a:lnTo>
                  <a:pt x="620560" y="95745"/>
                </a:lnTo>
                <a:lnTo>
                  <a:pt x="613956" y="130860"/>
                </a:lnTo>
                <a:lnTo>
                  <a:pt x="613956" y="220853"/>
                </a:lnTo>
                <a:lnTo>
                  <a:pt x="665721" y="211378"/>
                </a:lnTo>
                <a:lnTo>
                  <a:pt x="717994" y="204000"/>
                </a:lnTo>
                <a:lnTo>
                  <a:pt x="770813" y="198729"/>
                </a:lnTo>
                <a:lnTo>
                  <a:pt x="824153" y="195567"/>
                </a:lnTo>
                <a:lnTo>
                  <a:pt x="878027" y="194513"/>
                </a:lnTo>
                <a:lnTo>
                  <a:pt x="932129" y="195783"/>
                </a:lnTo>
                <a:lnTo>
                  <a:pt x="986015" y="199364"/>
                </a:lnTo>
                <a:lnTo>
                  <a:pt x="1039469" y="204952"/>
                </a:lnTo>
                <a:lnTo>
                  <a:pt x="1092301" y="212217"/>
                </a:lnTo>
                <a:lnTo>
                  <a:pt x="1144295" y="220853"/>
                </a:lnTo>
                <a:lnTo>
                  <a:pt x="1144295" y="130860"/>
                </a:lnTo>
                <a:close/>
              </a:path>
              <a:path extrusionOk="0" h="882014" w="1760854">
                <a:moveTo>
                  <a:pt x="1747240" y="881532"/>
                </a:moveTo>
                <a:lnTo>
                  <a:pt x="1745399" y="843381"/>
                </a:lnTo>
                <a:lnTo>
                  <a:pt x="1730933" y="769162"/>
                </a:lnTo>
                <a:lnTo>
                  <a:pt x="1702917" y="698207"/>
                </a:lnTo>
                <a:lnTo>
                  <a:pt x="1662252" y="631139"/>
                </a:lnTo>
                <a:lnTo>
                  <a:pt x="1609877" y="568540"/>
                </a:lnTo>
                <a:lnTo>
                  <a:pt x="1546707" y="511048"/>
                </a:lnTo>
                <a:lnTo>
                  <a:pt x="1473669" y="459244"/>
                </a:lnTo>
                <a:lnTo>
                  <a:pt x="1391704" y="413753"/>
                </a:lnTo>
                <a:lnTo>
                  <a:pt x="1301724" y="375158"/>
                </a:lnTo>
                <a:lnTo>
                  <a:pt x="1204658" y="344093"/>
                </a:lnTo>
                <a:lnTo>
                  <a:pt x="1101445" y="321157"/>
                </a:lnTo>
                <a:lnTo>
                  <a:pt x="992987" y="306946"/>
                </a:lnTo>
                <a:lnTo>
                  <a:pt x="880224" y="302069"/>
                </a:lnTo>
                <a:lnTo>
                  <a:pt x="767016" y="306946"/>
                </a:lnTo>
                <a:lnTo>
                  <a:pt x="658266" y="321157"/>
                </a:lnTo>
                <a:lnTo>
                  <a:pt x="554875" y="344093"/>
                </a:lnTo>
                <a:lnTo>
                  <a:pt x="457746" y="375158"/>
                </a:lnTo>
                <a:lnTo>
                  <a:pt x="367792" y="413753"/>
                </a:lnTo>
                <a:lnTo>
                  <a:pt x="285915" y="459244"/>
                </a:lnTo>
                <a:lnTo>
                  <a:pt x="213029" y="511048"/>
                </a:lnTo>
                <a:lnTo>
                  <a:pt x="150025" y="568540"/>
                </a:lnTo>
                <a:lnTo>
                  <a:pt x="97828" y="631139"/>
                </a:lnTo>
                <a:lnTo>
                  <a:pt x="57327" y="698207"/>
                </a:lnTo>
                <a:lnTo>
                  <a:pt x="29425" y="769162"/>
                </a:lnTo>
                <a:lnTo>
                  <a:pt x="15049" y="843381"/>
                </a:lnTo>
                <a:lnTo>
                  <a:pt x="13208" y="881532"/>
                </a:lnTo>
                <a:lnTo>
                  <a:pt x="1747240" y="881532"/>
                </a:lnTo>
                <a:close/>
              </a:path>
              <a:path extrusionOk="0" h="882014" w="1760854">
                <a:moveTo>
                  <a:pt x="1760448" y="218668"/>
                </a:moveTo>
                <a:lnTo>
                  <a:pt x="1744662" y="168046"/>
                </a:lnTo>
                <a:lnTo>
                  <a:pt x="1706194" y="137414"/>
                </a:lnTo>
                <a:lnTo>
                  <a:pt x="1645894" y="112141"/>
                </a:lnTo>
                <a:lnTo>
                  <a:pt x="1597990" y="98729"/>
                </a:lnTo>
                <a:lnTo>
                  <a:pt x="1548993" y="90627"/>
                </a:lnTo>
                <a:lnTo>
                  <a:pt x="1499412" y="87795"/>
                </a:lnTo>
                <a:lnTo>
                  <a:pt x="1449717" y="90208"/>
                </a:lnTo>
                <a:lnTo>
                  <a:pt x="1400416" y="97840"/>
                </a:lnTo>
                <a:lnTo>
                  <a:pt x="1351991" y="110667"/>
                </a:lnTo>
                <a:lnTo>
                  <a:pt x="1304937" y="128676"/>
                </a:lnTo>
                <a:lnTo>
                  <a:pt x="1264704" y="149352"/>
                </a:lnTo>
                <a:lnTo>
                  <a:pt x="1236713" y="183540"/>
                </a:lnTo>
                <a:lnTo>
                  <a:pt x="1230109" y="218668"/>
                </a:lnTo>
                <a:lnTo>
                  <a:pt x="1230109" y="242811"/>
                </a:lnTo>
                <a:lnTo>
                  <a:pt x="1279537" y="257035"/>
                </a:lnTo>
                <a:lnTo>
                  <a:pt x="1327772" y="273342"/>
                </a:lnTo>
                <a:lnTo>
                  <a:pt x="1374698" y="291642"/>
                </a:lnTo>
                <a:lnTo>
                  <a:pt x="1420190" y="311861"/>
                </a:lnTo>
                <a:lnTo>
                  <a:pt x="1464157" y="333933"/>
                </a:lnTo>
                <a:lnTo>
                  <a:pt x="1506461" y="357759"/>
                </a:lnTo>
                <a:lnTo>
                  <a:pt x="1546999" y="383286"/>
                </a:lnTo>
                <a:lnTo>
                  <a:pt x="1591386" y="413969"/>
                </a:lnTo>
                <a:lnTo>
                  <a:pt x="1632165" y="446608"/>
                </a:lnTo>
                <a:lnTo>
                  <a:pt x="1669402" y="480961"/>
                </a:lnTo>
                <a:lnTo>
                  <a:pt x="1703146" y="516763"/>
                </a:lnTo>
                <a:lnTo>
                  <a:pt x="1733486" y="553796"/>
                </a:lnTo>
                <a:lnTo>
                  <a:pt x="1760448" y="591794"/>
                </a:lnTo>
                <a:lnTo>
                  <a:pt x="1760448" y="218668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8"/>
          <p:cNvSpPr/>
          <p:nvPr/>
        </p:nvSpPr>
        <p:spPr>
          <a:xfrm>
            <a:off x="8102279" y="3493773"/>
            <a:ext cx="528320" cy="614680"/>
          </a:xfrm>
          <a:custGeom>
            <a:rect b="b" l="l" r="r" t="t"/>
            <a:pathLst>
              <a:path extrusionOk="0" h="614679" w="528320">
                <a:moveTo>
                  <a:pt x="527767" y="0"/>
                </a:moveTo>
                <a:lnTo>
                  <a:pt x="0" y="0"/>
                </a:lnTo>
                <a:lnTo>
                  <a:pt x="0" y="614576"/>
                </a:lnTo>
                <a:lnTo>
                  <a:pt x="219903" y="614576"/>
                </a:lnTo>
                <a:lnTo>
                  <a:pt x="219903" y="482881"/>
                </a:lnTo>
                <a:lnTo>
                  <a:pt x="527767" y="482881"/>
                </a:lnTo>
                <a:lnTo>
                  <a:pt x="527767" y="395085"/>
                </a:lnTo>
                <a:lnTo>
                  <a:pt x="131941" y="395085"/>
                </a:lnTo>
                <a:lnTo>
                  <a:pt x="131941" y="307288"/>
                </a:lnTo>
                <a:lnTo>
                  <a:pt x="527767" y="307288"/>
                </a:lnTo>
                <a:lnTo>
                  <a:pt x="527767" y="219491"/>
                </a:lnTo>
                <a:lnTo>
                  <a:pt x="131941" y="219491"/>
                </a:lnTo>
                <a:lnTo>
                  <a:pt x="131941" y="131695"/>
                </a:lnTo>
                <a:lnTo>
                  <a:pt x="527767" y="131695"/>
                </a:lnTo>
                <a:lnTo>
                  <a:pt x="527767" y="0"/>
                </a:lnTo>
                <a:close/>
              </a:path>
              <a:path extrusionOk="0" h="614679" w="528320">
                <a:moveTo>
                  <a:pt x="527767" y="482881"/>
                </a:moveTo>
                <a:lnTo>
                  <a:pt x="307864" y="482881"/>
                </a:lnTo>
                <a:lnTo>
                  <a:pt x="307864" y="614576"/>
                </a:lnTo>
                <a:lnTo>
                  <a:pt x="527767" y="614576"/>
                </a:lnTo>
                <a:lnTo>
                  <a:pt x="527767" y="482881"/>
                </a:lnTo>
                <a:close/>
              </a:path>
              <a:path extrusionOk="0" h="614679" w="528320">
                <a:moveTo>
                  <a:pt x="307864" y="307288"/>
                </a:moveTo>
                <a:lnTo>
                  <a:pt x="219903" y="307288"/>
                </a:lnTo>
                <a:lnTo>
                  <a:pt x="219903" y="395085"/>
                </a:lnTo>
                <a:lnTo>
                  <a:pt x="307864" y="395085"/>
                </a:lnTo>
                <a:lnTo>
                  <a:pt x="307864" y="307288"/>
                </a:lnTo>
                <a:close/>
              </a:path>
              <a:path extrusionOk="0" h="614679" w="528320">
                <a:moveTo>
                  <a:pt x="527767" y="307288"/>
                </a:moveTo>
                <a:lnTo>
                  <a:pt x="395825" y="307288"/>
                </a:lnTo>
                <a:lnTo>
                  <a:pt x="395825" y="395085"/>
                </a:lnTo>
                <a:lnTo>
                  <a:pt x="527767" y="395085"/>
                </a:lnTo>
                <a:lnTo>
                  <a:pt x="527767" y="307288"/>
                </a:lnTo>
                <a:close/>
              </a:path>
              <a:path extrusionOk="0" h="614679" w="528320">
                <a:moveTo>
                  <a:pt x="307864" y="131695"/>
                </a:moveTo>
                <a:lnTo>
                  <a:pt x="219903" y="131695"/>
                </a:lnTo>
                <a:lnTo>
                  <a:pt x="219903" y="219491"/>
                </a:lnTo>
                <a:lnTo>
                  <a:pt x="307864" y="219491"/>
                </a:lnTo>
                <a:lnTo>
                  <a:pt x="307864" y="131695"/>
                </a:lnTo>
                <a:close/>
              </a:path>
              <a:path extrusionOk="0" h="614679" w="528320">
                <a:moveTo>
                  <a:pt x="527767" y="131695"/>
                </a:moveTo>
                <a:lnTo>
                  <a:pt x="395825" y="131695"/>
                </a:lnTo>
                <a:lnTo>
                  <a:pt x="395825" y="219491"/>
                </a:lnTo>
                <a:lnTo>
                  <a:pt x="527767" y="219491"/>
                </a:lnTo>
                <a:lnTo>
                  <a:pt x="527767" y="131695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8"/>
          <p:cNvSpPr/>
          <p:nvPr/>
        </p:nvSpPr>
        <p:spPr>
          <a:xfrm>
            <a:off x="8718007" y="2791400"/>
            <a:ext cx="528320" cy="1316990"/>
          </a:xfrm>
          <a:custGeom>
            <a:rect b="b" l="l" r="r" t="t"/>
            <a:pathLst>
              <a:path extrusionOk="0" h="1316989" w="528320">
                <a:moveTo>
                  <a:pt x="0" y="0"/>
                </a:moveTo>
                <a:lnTo>
                  <a:pt x="0" y="1316950"/>
                </a:lnTo>
                <a:lnTo>
                  <a:pt x="219903" y="1316950"/>
                </a:lnTo>
                <a:lnTo>
                  <a:pt x="219903" y="1185255"/>
                </a:lnTo>
                <a:lnTo>
                  <a:pt x="527767" y="1185255"/>
                </a:lnTo>
                <a:lnTo>
                  <a:pt x="527767" y="1097458"/>
                </a:lnTo>
                <a:lnTo>
                  <a:pt x="131941" y="1097458"/>
                </a:lnTo>
                <a:lnTo>
                  <a:pt x="131941" y="1009661"/>
                </a:lnTo>
                <a:lnTo>
                  <a:pt x="527767" y="1009661"/>
                </a:lnTo>
                <a:lnTo>
                  <a:pt x="527767" y="921865"/>
                </a:lnTo>
                <a:lnTo>
                  <a:pt x="131941" y="921865"/>
                </a:lnTo>
                <a:lnTo>
                  <a:pt x="131941" y="834068"/>
                </a:lnTo>
                <a:lnTo>
                  <a:pt x="527767" y="834068"/>
                </a:lnTo>
                <a:lnTo>
                  <a:pt x="527767" y="746271"/>
                </a:lnTo>
                <a:lnTo>
                  <a:pt x="131941" y="746271"/>
                </a:lnTo>
                <a:lnTo>
                  <a:pt x="131941" y="658475"/>
                </a:lnTo>
                <a:lnTo>
                  <a:pt x="527767" y="658475"/>
                </a:lnTo>
                <a:lnTo>
                  <a:pt x="527767" y="570678"/>
                </a:lnTo>
                <a:lnTo>
                  <a:pt x="131941" y="570678"/>
                </a:lnTo>
                <a:lnTo>
                  <a:pt x="131941" y="482881"/>
                </a:lnTo>
                <a:lnTo>
                  <a:pt x="527767" y="482881"/>
                </a:lnTo>
                <a:lnTo>
                  <a:pt x="527767" y="395085"/>
                </a:lnTo>
                <a:lnTo>
                  <a:pt x="131941" y="395085"/>
                </a:lnTo>
                <a:lnTo>
                  <a:pt x="131941" y="307288"/>
                </a:lnTo>
                <a:lnTo>
                  <a:pt x="527767" y="307288"/>
                </a:lnTo>
                <a:lnTo>
                  <a:pt x="527767" y="241440"/>
                </a:lnTo>
                <a:lnTo>
                  <a:pt x="131941" y="241440"/>
                </a:lnTo>
                <a:lnTo>
                  <a:pt x="131941" y="153644"/>
                </a:lnTo>
                <a:lnTo>
                  <a:pt x="527767" y="153644"/>
                </a:lnTo>
                <a:lnTo>
                  <a:pt x="527767" y="65847"/>
                </a:lnTo>
                <a:lnTo>
                  <a:pt x="0" y="0"/>
                </a:lnTo>
                <a:close/>
              </a:path>
              <a:path extrusionOk="0" h="1316989" w="528320">
                <a:moveTo>
                  <a:pt x="527767" y="1185255"/>
                </a:moveTo>
                <a:lnTo>
                  <a:pt x="307864" y="1185255"/>
                </a:lnTo>
                <a:lnTo>
                  <a:pt x="307864" y="1316950"/>
                </a:lnTo>
                <a:lnTo>
                  <a:pt x="527767" y="1316950"/>
                </a:lnTo>
                <a:lnTo>
                  <a:pt x="527767" y="1185255"/>
                </a:lnTo>
                <a:close/>
              </a:path>
              <a:path extrusionOk="0" h="1316989" w="528320">
                <a:moveTo>
                  <a:pt x="307864" y="1009661"/>
                </a:moveTo>
                <a:lnTo>
                  <a:pt x="219903" y="1009661"/>
                </a:lnTo>
                <a:lnTo>
                  <a:pt x="219903" y="1097458"/>
                </a:lnTo>
                <a:lnTo>
                  <a:pt x="307864" y="1097458"/>
                </a:lnTo>
                <a:lnTo>
                  <a:pt x="307864" y="1009661"/>
                </a:lnTo>
                <a:close/>
              </a:path>
              <a:path extrusionOk="0" h="1316989" w="528320">
                <a:moveTo>
                  <a:pt x="527767" y="1009661"/>
                </a:moveTo>
                <a:lnTo>
                  <a:pt x="395825" y="1009661"/>
                </a:lnTo>
                <a:lnTo>
                  <a:pt x="395825" y="1097458"/>
                </a:lnTo>
                <a:lnTo>
                  <a:pt x="527767" y="1097458"/>
                </a:lnTo>
                <a:lnTo>
                  <a:pt x="527767" y="1009661"/>
                </a:lnTo>
                <a:close/>
              </a:path>
              <a:path extrusionOk="0" h="1316989" w="528320">
                <a:moveTo>
                  <a:pt x="307864" y="834068"/>
                </a:moveTo>
                <a:lnTo>
                  <a:pt x="219903" y="834068"/>
                </a:lnTo>
                <a:lnTo>
                  <a:pt x="219903" y="921865"/>
                </a:lnTo>
                <a:lnTo>
                  <a:pt x="307864" y="921865"/>
                </a:lnTo>
                <a:lnTo>
                  <a:pt x="307864" y="834068"/>
                </a:lnTo>
                <a:close/>
              </a:path>
              <a:path extrusionOk="0" h="1316989" w="528320">
                <a:moveTo>
                  <a:pt x="527767" y="834068"/>
                </a:moveTo>
                <a:lnTo>
                  <a:pt x="395825" y="834068"/>
                </a:lnTo>
                <a:lnTo>
                  <a:pt x="395825" y="921865"/>
                </a:lnTo>
                <a:lnTo>
                  <a:pt x="527767" y="921865"/>
                </a:lnTo>
                <a:lnTo>
                  <a:pt x="527767" y="834068"/>
                </a:lnTo>
                <a:close/>
              </a:path>
              <a:path extrusionOk="0" h="1316989" w="528320">
                <a:moveTo>
                  <a:pt x="307864" y="658475"/>
                </a:moveTo>
                <a:lnTo>
                  <a:pt x="219903" y="658475"/>
                </a:lnTo>
                <a:lnTo>
                  <a:pt x="219903" y="746271"/>
                </a:lnTo>
                <a:lnTo>
                  <a:pt x="307864" y="746271"/>
                </a:lnTo>
                <a:lnTo>
                  <a:pt x="307864" y="658475"/>
                </a:lnTo>
                <a:close/>
              </a:path>
              <a:path extrusionOk="0" h="1316989" w="528320">
                <a:moveTo>
                  <a:pt x="527767" y="658475"/>
                </a:moveTo>
                <a:lnTo>
                  <a:pt x="395825" y="658475"/>
                </a:lnTo>
                <a:lnTo>
                  <a:pt x="395825" y="746271"/>
                </a:lnTo>
                <a:lnTo>
                  <a:pt x="527767" y="746271"/>
                </a:lnTo>
                <a:lnTo>
                  <a:pt x="527767" y="658475"/>
                </a:lnTo>
                <a:close/>
              </a:path>
              <a:path extrusionOk="0" h="1316989" w="528320">
                <a:moveTo>
                  <a:pt x="307864" y="482881"/>
                </a:moveTo>
                <a:lnTo>
                  <a:pt x="219903" y="482881"/>
                </a:lnTo>
                <a:lnTo>
                  <a:pt x="219903" y="570678"/>
                </a:lnTo>
                <a:lnTo>
                  <a:pt x="307864" y="570678"/>
                </a:lnTo>
                <a:lnTo>
                  <a:pt x="307864" y="482881"/>
                </a:lnTo>
                <a:close/>
              </a:path>
              <a:path extrusionOk="0" h="1316989" w="528320">
                <a:moveTo>
                  <a:pt x="527767" y="482881"/>
                </a:moveTo>
                <a:lnTo>
                  <a:pt x="395825" y="482881"/>
                </a:lnTo>
                <a:lnTo>
                  <a:pt x="395825" y="570678"/>
                </a:lnTo>
                <a:lnTo>
                  <a:pt x="527767" y="570678"/>
                </a:lnTo>
                <a:lnTo>
                  <a:pt x="527767" y="482881"/>
                </a:lnTo>
                <a:close/>
              </a:path>
              <a:path extrusionOk="0" h="1316989" w="528320">
                <a:moveTo>
                  <a:pt x="307864" y="307288"/>
                </a:moveTo>
                <a:lnTo>
                  <a:pt x="219903" y="307288"/>
                </a:lnTo>
                <a:lnTo>
                  <a:pt x="219903" y="395085"/>
                </a:lnTo>
                <a:lnTo>
                  <a:pt x="307864" y="395085"/>
                </a:lnTo>
                <a:lnTo>
                  <a:pt x="307864" y="307288"/>
                </a:lnTo>
                <a:close/>
              </a:path>
              <a:path extrusionOk="0" h="1316989" w="528320">
                <a:moveTo>
                  <a:pt x="527767" y="307288"/>
                </a:moveTo>
                <a:lnTo>
                  <a:pt x="395825" y="307288"/>
                </a:lnTo>
                <a:lnTo>
                  <a:pt x="395825" y="395085"/>
                </a:lnTo>
                <a:lnTo>
                  <a:pt x="527767" y="395085"/>
                </a:lnTo>
                <a:lnTo>
                  <a:pt x="527767" y="307288"/>
                </a:lnTo>
                <a:close/>
              </a:path>
              <a:path extrusionOk="0" h="1316989" w="528320">
                <a:moveTo>
                  <a:pt x="307864" y="153644"/>
                </a:moveTo>
                <a:lnTo>
                  <a:pt x="219903" y="153644"/>
                </a:lnTo>
                <a:lnTo>
                  <a:pt x="219903" y="241440"/>
                </a:lnTo>
                <a:lnTo>
                  <a:pt x="307864" y="241440"/>
                </a:lnTo>
                <a:lnTo>
                  <a:pt x="307864" y="153644"/>
                </a:lnTo>
                <a:close/>
              </a:path>
              <a:path extrusionOk="0" h="1316989" w="528320">
                <a:moveTo>
                  <a:pt x="527767" y="153644"/>
                </a:moveTo>
                <a:lnTo>
                  <a:pt x="395825" y="153644"/>
                </a:lnTo>
                <a:lnTo>
                  <a:pt x="395825" y="241440"/>
                </a:lnTo>
                <a:lnTo>
                  <a:pt x="527767" y="241440"/>
                </a:lnTo>
                <a:lnTo>
                  <a:pt x="527767" y="153644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8"/>
          <p:cNvSpPr/>
          <p:nvPr/>
        </p:nvSpPr>
        <p:spPr>
          <a:xfrm>
            <a:off x="7486548" y="2747505"/>
            <a:ext cx="835660" cy="1361440"/>
          </a:xfrm>
          <a:custGeom>
            <a:rect b="b" l="l" r="r" t="t"/>
            <a:pathLst>
              <a:path extrusionOk="0" h="1361439" w="835659">
                <a:moveTo>
                  <a:pt x="527761" y="570687"/>
                </a:moveTo>
                <a:lnTo>
                  <a:pt x="395820" y="570687"/>
                </a:lnTo>
                <a:lnTo>
                  <a:pt x="395820" y="702373"/>
                </a:lnTo>
                <a:lnTo>
                  <a:pt x="395820" y="790168"/>
                </a:lnTo>
                <a:lnTo>
                  <a:pt x="395820" y="877963"/>
                </a:lnTo>
                <a:lnTo>
                  <a:pt x="395820" y="965771"/>
                </a:lnTo>
                <a:lnTo>
                  <a:pt x="395820" y="1053566"/>
                </a:lnTo>
                <a:lnTo>
                  <a:pt x="395820" y="1141361"/>
                </a:lnTo>
                <a:lnTo>
                  <a:pt x="307860" y="1141361"/>
                </a:lnTo>
                <a:lnTo>
                  <a:pt x="307860" y="1053566"/>
                </a:lnTo>
                <a:lnTo>
                  <a:pt x="395820" y="1053566"/>
                </a:lnTo>
                <a:lnTo>
                  <a:pt x="395820" y="965771"/>
                </a:lnTo>
                <a:lnTo>
                  <a:pt x="307860" y="965771"/>
                </a:lnTo>
                <a:lnTo>
                  <a:pt x="307860" y="877963"/>
                </a:lnTo>
                <a:lnTo>
                  <a:pt x="395820" y="877963"/>
                </a:lnTo>
                <a:lnTo>
                  <a:pt x="395820" y="790168"/>
                </a:lnTo>
                <a:lnTo>
                  <a:pt x="307860" y="790168"/>
                </a:lnTo>
                <a:lnTo>
                  <a:pt x="307860" y="702373"/>
                </a:lnTo>
                <a:lnTo>
                  <a:pt x="395820" y="702373"/>
                </a:lnTo>
                <a:lnTo>
                  <a:pt x="395820" y="570687"/>
                </a:lnTo>
                <a:lnTo>
                  <a:pt x="219900" y="570687"/>
                </a:lnTo>
                <a:lnTo>
                  <a:pt x="219900" y="702373"/>
                </a:lnTo>
                <a:lnTo>
                  <a:pt x="219900" y="790168"/>
                </a:lnTo>
                <a:lnTo>
                  <a:pt x="219900" y="877963"/>
                </a:lnTo>
                <a:lnTo>
                  <a:pt x="219900" y="965771"/>
                </a:lnTo>
                <a:lnTo>
                  <a:pt x="219900" y="1053566"/>
                </a:lnTo>
                <a:lnTo>
                  <a:pt x="219900" y="1141361"/>
                </a:lnTo>
                <a:lnTo>
                  <a:pt x="131940" y="1141361"/>
                </a:lnTo>
                <a:lnTo>
                  <a:pt x="131940" y="1053566"/>
                </a:lnTo>
                <a:lnTo>
                  <a:pt x="219900" y="1053566"/>
                </a:lnTo>
                <a:lnTo>
                  <a:pt x="219900" y="965771"/>
                </a:lnTo>
                <a:lnTo>
                  <a:pt x="131940" y="965771"/>
                </a:lnTo>
                <a:lnTo>
                  <a:pt x="131940" y="877963"/>
                </a:lnTo>
                <a:lnTo>
                  <a:pt x="219900" y="877963"/>
                </a:lnTo>
                <a:lnTo>
                  <a:pt x="219900" y="790168"/>
                </a:lnTo>
                <a:lnTo>
                  <a:pt x="131940" y="790168"/>
                </a:lnTo>
                <a:lnTo>
                  <a:pt x="131940" y="702373"/>
                </a:lnTo>
                <a:lnTo>
                  <a:pt x="219900" y="702373"/>
                </a:lnTo>
                <a:lnTo>
                  <a:pt x="219900" y="570687"/>
                </a:lnTo>
                <a:lnTo>
                  <a:pt x="0" y="570687"/>
                </a:lnTo>
                <a:lnTo>
                  <a:pt x="0" y="1360855"/>
                </a:lnTo>
                <a:lnTo>
                  <a:pt x="219900" y="1360855"/>
                </a:lnTo>
                <a:lnTo>
                  <a:pt x="219900" y="1229156"/>
                </a:lnTo>
                <a:lnTo>
                  <a:pt x="307860" y="1229156"/>
                </a:lnTo>
                <a:lnTo>
                  <a:pt x="307860" y="1360855"/>
                </a:lnTo>
                <a:lnTo>
                  <a:pt x="527761" y="1360855"/>
                </a:lnTo>
                <a:lnTo>
                  <a:pt x="527761" y="1229156"/>
                </a:lnTo>
                <a:lnTo>
                  <a:pt x="527761" y="1141361"/>
                </a:lnTo>
                <a:lnTo>
                  <a:pt x="527761" y="702373"/>
                </a:lnTo>
                <a:lnTo>
                  <a:pt x="527761" y="570687"/>
                </a:lnTo>
                <a:close/>
              </a:path>
              <a:path extrusionOk="0" h="1361439" w="835659">
                <a:moveTo>
                  <a:pt x="835621" y="0"/>
                </a:moveTo>
                <a:lnTo>
                  <a:pt x="703681" y="0"/>
                </a:lnTo>
                <a:lnTo>
                  <a:pt x="703681" y="131699"/>
                </a:lnTo>
                <a:lnTo>
                  <a:pt x="703681" y="219494"/>
                </a:lnTo>
                <a:lnTo>
                  <a:pt x="703681" y="307289"/>
                </a:lnTo>
                <a:lnTo>
                  <a:pt x="703681" y="395084"/>
                </a:lnTo>
                <a:lnTo>
                  <a:pt x="615721" y="395084"/>
                </a:lnTo>
                <a:lnTo>
                  <a:pt x="615721" y="307289"/>
                </a:lnTo>
                <a:lnTo>
                  <a:pt x="703681" y="307289"/>
                </a:lnTo>
                <a:lnTo>
                  <a:pt x="703681" y="219494"/>
                </a:lnTo>
                <a:lnTo>
                  <a:pt x="615721" y="219494"/>
                </a:lnTo>
                <a:lnTo>
                  <a:pt x="615721" y="131699"/>
                </a:lnTo>
                <a:lnTo>
                  <a:pt x="703681" y="131699"/>
                </a:lnTo>
                <a:lnTo>
                  <a:pt x="703681" y="0"/>
                </a:lnTo>
                <a:lnTo>
                  <a:pt x="527761" y="0"/>
                </a:lnTo>
                <a:lnTo>
                  <a:pt x="527761" y="131699"/>
                </a:lnTo>
                <a:lnTo>
                  <a:pt x="527761" y="219494"/>
                </a:lnTo>
                <a:lnTo>
                  <a:pt x="527761" y="307289"/>
                </a:lnTo>
                <a:lnTo>
                  <a:pt x="527761" y="395084"/>
                </a:lnTo>
                <a:lnTo>
                  <a:pt x="439801" y="395084"/>
                </a:lnTo>
                <a:lnTo>
                  <a:pt x="439801" y="307289"/>
                </a:lnTo>
                <a:lnTo>
                  <a:pt x="527761" y="307289"/>
                </a:lnTo>
                <a:lnTo>
                  <a:pt x="527761" y="219494"/>
                </a:lnTo>
                <a:lnTo>
                  <a:pt x="439801" y="219494"/>
                </a:lnTo>
                <a:lnTo>
                  <a:pt x="439801" y="131699"/>
                </a:lnTo>
                <a:lnTo>
                  <a:pt x="527761" y="131699"/>
                </a:lnTo>
                <a:lnTo>
                  <a:pt x="527761" y="0"/>
                </a:lnTo>
                <a:lnTo>
                  <a:pt x="307860" y="0"/>
                </a:lnTo>
                <a:lnTo>
                  <a:pt x="307860" y="482879"/>
                </a:lnTo>
                <a:lnTo>
                  <a:pt x="615721" y="482879"/>
                </a:lnTo>
                <a:lnTo>
                  <a:pt x="615721" y="658482"/>
                </a:lnTo>
                <a:lnTo>
                  <a:pt x="835621" y="658482"/>
                </a:lnTo>
                <a:lnTo>
                  <a:pt x="835621" y="395084"/>
                </a:lnTo>
                <a:lnTo>
                  <a:pt x="835621" y="307289"/>
                </a:lnTo>
                <a:lnTo>
                  <a:pt x="835621" y="219494"/>
                </a:lnTo>
                <a:lnTo>
                  <a:pt x="835621" y="131699"/>
                </a:lnTo>
                <a:lnTo>
                  <a:pt x="835621" y="0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8"/>
          <p:cNvSpPr/>
          <p:nvPr/>
        </p:nvSpPr>
        <p:spPr>
          <a:xfrm>
            <a:off x="6112002" y="2352294"/>
            <a:ext cx="0" cy="2263140"/>
          </a:xfrm>
          <a:custGeom>
            <a:rect b="b" l="l" r="r" t="t"/>
            <a:pathLst>
              <a:path extrusionOk="0" h="2263140" w="120000">
                <a:moveTo>
                  <a:pt x="0" y="0"/>
                </a:moveTo>
                <a:lnTo>
                  <a:pt x="0" y="2263012"/>
                </a:lnTo>
              </a:path>
            </a:pathLst>
          </a:custGeom>
          <a:noFill/>
          <a:ln cap="flat" cmpd="sng" w="28950">
            <a:solidFill>
              <a:srgbClr val="99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8"/>
          <p:cNvSpPr txBox="1"/>
          <p:nvPr/>
        </p:nvSpPr>
        <p:spPr>
          <a:xfrm>
            <a:off x="2199258" y="4488002"/>
            <a:ext cx="3114675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Community Edition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8"/>
          <p:cNvSpPr txBox="1"/>
          <p:nvPr/>
        </p:nvSpPr>
        <p:spPr>
          <a:xfrm>
            <a:off x="6884034" y="4488002"/>
            <a:ext cx="28956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Enterprise Edition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5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0" name="Google Shape;4060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472" y="2191511"/>
            <a:ext cx="1845564" cy="1749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1" name="Google Shape;4061;p136"/>
          <p:cNvGrpSpPr/>
          <p:nvPr/>
        </p:nvGrpSpPr>
        <p:grpSpPr>
          <a:xfrm>
            <a:off x="589787" y="582168"/>
            <a:ext cx="11602212" cy="4541520"/>
            <a:chOff x="589787" y="582168"/>
            <a:chExt cx="11602212" cy="4541520"/>
          </a:xfrm>
        </p:grpSpPr>
        <p:pic>
          <p:nvPicPr>
            <p:cNvPr id="4062" name="Google Shape;4062;p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8476" y="1728215"/>
              <a:ext cx="4573523" cy="2676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3" name="Google Shape;4063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55036" y="1598676"/>
              <a:ext cx="5640323" cy="280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4" name="Google Shape;4064;p1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9787" y="582168"/>
              <a:ext cx="10946892" cy="4541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65" name="Google Shape;4065;p136"/>
          <p:cNvSpPr txBox="1"/>
          <p:nvPr>
            <p:ph type="title"/>
          </p:nvPr>
        </p:nvSpPr>
        <p:spPr>
          <a:xfrm>
            <a:off x="2394330" y="1876501"/>
            <a:ext cx="73164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6" name="Google Shape;4066;p1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8000" y="6492239"/>
            <a:ext cx="1523999" cy="3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137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2" name="Google Shape;4072;p137"/>
          <p:cNvGrpSpPr/>
          <p:nvPr/>
        </p:nvGrpSpPr>
        <p:grpSpPr>
          <a:xfrm>
            <a:off x="0" y="3325863"/>
            <a:ext cx="12192000" cy="3532134"/>
            <a:chOff x="0" y="3325863"/>
            <a:chExt cx="12192000" cy="3532134"/>
          </a:xfrm>
        </p:grpSpPr>
        <p:pic>
          <p:nvPicPr>
            <p:cNvPr id="4073" name="Google Shape;4073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325863"/>
              <a:ext cx="4981956" cy="3532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4" name="Google Shape;4074;p137"/>
            <p:cNvSpPr/>
            <p:nvPr/>
          </p:nvSpPr>
          <p:spPr>
            <a:xfrm>
              <a:off x="0" y="4981955"/>
              <a:ext cx="12192000" cy="543560"/>
            </a:xfrm>
            <a:custGeom>
              <a:rect b="b" l="l" r="r" t="t"/>
              <a:pathLst>
                <a:path extrusionOk="0" h="543560" w="12192000">
                  <a:moveTo>
                    <a:pt x="11375517" y="0"/>
                  </a:moveTo>
                  <a:lnTo>
                    <a:pt x="11435082" y="1684"/>
                  </a:lnTo>
                  <a:lnTo>
                    <a:pt x="11489634" y="6587"/>
                  </a:lnTo>
                  <a:lnTo>
                    <a:pt x="11539539" y="14486"/>
                  </a:lnTo>
                  <a:lnTo>
                    <a:pt x="11585165" y="25157"/>
                  </a:lnTo>
                  <a:lnTo>
                    <a:pt x="11626878" y="38375"/>
                  </a:lnTo>
                  <a:lnTo>
                    <a:pt x="11665045" y="53917"/>
                  </a:lnTo>
                  <a:lnTo>
                    <a:pt x="11700033" y="71560"/>
                  </a:lnTo>
                  <a:lnTo>
                    <a:pt x="11761939" y="112251"/>
                  </a:lnTo>
                  <a:lnTo>
                    <a:pt x="11815532" y="158657"/>
                  </a:lnTo>
                  <a:lnTo>
                    <a:pt x="11863746" y="208988"/>
                  </a:lnTo>
                  <a:lnTo>
                    <a:pt x="11932403" y="287928"/>
                  </a:lnTo>
                  <a:lnTo>
                    <a:pt x="11955779" y="314264"/>
                  </a:lnTo>
                  <a:lnTo>
                    <a:pt x="12005468" y="365628"/>
                  </a:lnTo>
                  <a:lnTo>
                    <a:pt x="12061519" y="413756"/>
                  </a:lnTo>
                  <a:lnTo>
                    <a:pt x="12092847" y="436047"/>
                  </a:lnTo>
                  <a:lnTo>
                    <a:pt x="12126866" y="456857"/>
                  </a:lnTo>
                  <a:lnTo>
                    <a:pt x="12163943" y="475963"/>
                  </a:lnTo>
                  <a:lnTo>
                    <a:pt x="12191999" y="487862"/>
                  </a:lnTo>
                  <a:lnTo>
                    <a:pt x="0" y="5774"/>
                  </a:lnTo>
                  <a:lnTo>
                    <a:pt x="70017" y="16792"/>
                  </a:lnTo>
                  <a:lnTo>
                    <a:pt x="140391" y="36357"/>
                  </a:lnTo>
                  <a:lnTo>
                    <a:pt x="201331" y="62101"/>
                  </a:lnTo>
                  <a:lnTo>
                    <a:pt x="254396" y="93072"/>
                  </a:lnTo>
                  <a:lnTo>
                    <a:pt x="301143" y="128321"/>
                  </a:lnTo>
                  <a:lnTo>
                    <a:pt x="343131" y="166896"/>
                  </a:lnTo>
                  <a:lnTo>
                    <a:pt x="381916" y="207848"/>
                  </a:lnTo>
                  <a:lnTo>
                    <a:pt x="456114" y="293079"/>
                  </a:lnTo>
                  <a:lnTo>
                    <a:pt x="475096" y="314387"/>
                  </a:lnTo>
                  <a:lnTo>
                    <a:pt x="514944" y="356170"/>
                  </a:lnTo>
                  <a:lnTo>
                    <a:pt x="558601" y="396053"/>
                  </a:lnTo>
                  <a:lnTo>
                    <a:pt x="607625" y="433084"/>
                  </a:lnTo>
                  <a:lnTo>
                    <a:pt x="663574" y="466313"/>
                  </a:lnTo>
                  <a:lnTo>
                    <a:pt x="728005" y="494789"/>
                  </a:lnTo>
                  <a:lnTo>
                    <a:pt x="802477" y="517562"/>
                  </a:lnTo>
                  <a:lnTo>
                    <a:pt x="843965" y="526513"/>
                  </a:lnTo>
                  <a:lnTo>
                    <a:pt x="888548" y="533681"/>
                  </a:lnTo>
                  <a:lnTo>
                    <a:pt x="936419" y="538949"/>
                  </a:lnTo>
                  <a:lnTo>
                    <a:pt x="987775" y="542197"/>
                  </a:lnTo>
                  <a:lnTo>
                    <a:pt x="1042809" y="543306"/>
                  </a:lnTo>
                  <a:lnTo>
                    <a:pt x="1094230" y="542071"/>
                  </a:lnTo>
                  <a:lnTo>
                    <a:pt x="1142326" y="538461"/>
                  </a:lnTo>
                  <a:lnTo>
                    <a:pt x="1187291" y="532615"/>
                  </a:lnTo>
                  <a:lnTo>
                    <a:pt x="1229322" y="524674"/>
                  </a:lnTo>
                  <a:lnTo>
                    <a:pt x="1268611" y="514775"/>
                  </a:lnTo>
                  <a:lnTo>
                    <a:pt x="1305356" y="503061"/>
                  </a:lnTo>
                  <a:lnTo>
                    <a:pt x="1371988" y="474740"/>
                  </a:lnTo>
                  <a:lnTo>
                    <a:pt x="1430777" y="440830"/>
                  </a:lnTo>
                  <a:lnTo>
                    <a:pt x="1483283" y="402448"/>
                  </a:lnTo>
                  <a:lnTo>
                    <a:pt x="1531065" y="360713"/>
                  </a:lnTo>
                  <a:lnTo>
                    <a:pt x="1575683" y="316742"/>
                  </a:lnTo>
                  <a:lnTo>
                    <a:pt x="1661662" y="226563"/>
                  </a:lnTo>
                  <a:lnTo>
                    <a:pt x="1683616" y="204368"/>
                  </a:lnTo>
                  <a:lnTo>
                    <a:pt x="1729438" y="161375"/>
                  </a:lnTo>
                  <a:lnTo>
                    <a:pt x="1779112" y="121177"/>
                  </a:lnTo>
                  <a:lnTo>
                    <a:pt x="1834199" y="84891"/>
                  </a:lnTo>
                  <a:lnTo>
                    <a:pt x="1896258" y="53636"/>
                  </a:lnTo>
                  <a:lnTo>
                    <a:pt x="1966847" y="28530"/>
                  </a:lnTo>
                  <a:lnTo>
                    <a:pt x="2005828" y="18631"/>
                  </a:lnTo>
                  <a:lnTo>
                    <a:pt x="2047527" y="10690"/>
                  </a:lnTo>
                  <a:lnTo>
                    <a:pt x="2092138" y="4844"/>
                  </a:lnTo>
                  <a:lnTo>
                    <a:pt x="2139856" y="1234"/>
                  </a:lnTo>
                  <a:lnTo>
                    <a:pt x="2190877" y="0"/>
                  </a:lnTo>
                  <a:lnTo>
                    <a:pt x="2239498" y="1108"/>
                  </a:lnTo>
                  <a:lnTo>
                    <a:pt x="2284787" y="4356"/>
                  </a:lnTo>
                  <a:lnTo>
                    <a:pt x="2326939" y="9624"/>
                  </a:lnTo>
                  <a:lnTo>
                    <a:pt x="2366149" y="16792"/>
                  </a:lnTo>
                  <a:lnTo>
                    <a:pt x="2436521" y="36357"/>
                  </a:lnTo>
                  <a:lnTo>
                    <a:pt x="2497459" y="62101"/>
                  </a:lnTo>
                  <a:lnTo>
                    <a:pt x="2550523" y="93072"/>
                  </a:lnTo>
                  <a:lnTo>
                    <a:pt x="2597269" y="128321"/>
                  </a:lnTo>
                  <a:lnTo>
                    <a:pt x="2639257" y="166896"/>
                  </a:lnTo>
                  <a:lnTo>
                    <a:pt x="2678043" y="207848"/>
                  </a:lnTo>
                  <a:lnTo>
                    <a:pt x="2752242" y="293079"/>
                  </a:lnTo>
                  <a:lnTo>
                    <a:pt x="2771225" y="314387"/>
                  </a:lnTo>
                  <a:lnTo>
                    <a:pt x="2811075" y="356170"/>
                  </a:lnTo>
                  <a:lnTo>
                    <a:pt x="2854734" y="396053"/>
                  </a:lnTo>
                  <a:lnTo>
                    <a:pt x="2903760" y="433084"/>
                  </a:lnTo>
                  <a:lnTo>
                    <a:pt x="2959711" y="466313"/>
                  </a:lnTo>
                  <a:lnTo>
                    <a:pt x="3024144" y="494789"/>
                  </a:lnTo>
                  <a:lnTo>
                    <a:pt x="3098619" y="517562"/>
                  </a:lnTo>
                  <a:lnTo>
                    <a:pt x="3140108" y="526513"/>
                  </a:lnTo>
                  <a:lnTo>
                    <a:pt x="3184692" y="533681"/>
                  </a:lnTo>
                  <a:lnTo>
                    <a:pt x="3232565" y="538949"/>
                  </a:lnTo>
                  <a:lnTo>
                    <a:pt x="3283921" y="542197"/>
                  </a:lnTo>
                  <a:lnTo>
                    <a:pt x="3338957" y="543306"/>
                  </a:lnTo>
                  <a:lnTo>
                    <a:pt x="3390378" y="542071"/>
                  </a:lnTo>
                  <a:lnTo>
                    <a:pt x="3438475" y="538461"/>
                  </a:lnTo>
                  <a:lnTo>
                    <a:pt x="3483442" y="532615"/>
                  </a:lnTo>
                  <a:lnTo>
                    <a:pt x="3525473" y="524674"/>
                  </a:lnTo>
                  <a:lnTo>
                    <a:pt x="3564763" y="514775"/>
                  </a:lnTo>
                  <a:lnTo>
                    <a:pt x="3601508" y="503061"/>
                  </a:lnTo>
                  <a:lnTo>
                    <a:pt x="3668142" y="474740"/>
                  </a:lnTo>
                  <a:lnTo>
                    <a:pt x="3726932" y="440830"/>
                  </a:lnTo>
                  <a:lnTo>
                    <a:pt x="3779440" y="402448"/>
                  </a:lnTo>
                  <a:lnTo>
                    <a:pt x="3827223" y="360713"/>
                  </a:lnTo>
                  <a:lnTo>
                    <a:pt x="3871841" y="316742"/>
                  </a:lnTo>
                  <a:lnTo>
                    <a:pt x="3957821" y="226563"/>
                  </a:lnTo>
                  <a:lnTo>
                    <a:pt x="3979775" y="204368"/>
                  </a:lnTo>
                  <a:lnTo>
                    <a:pt x="4025597" y="161375"/>
                  </a:lnTo>
                  <a:lnTo>
                    <a:pt x="4075272" y="121177"/>
                  </a:lnTo>
                  <a:lnTo>
                    <a:pt x="4130359" y="84891"/>
                  </a:lnTo>
                  <a:lnTo>
                    <a:pt x="4192417" y="53636"/>
                  </a:lnTo>
                  <a:lnTo>
                    <a:pt x="4263007" y="28530"/>
                  </a:lnTo>
                  <a:lnTo>
                    <a:pt x="4301988" y="18631"/>
                  </a:lnTo>
                  <a:lnTo>
                    <a:pt x="4343686" y="10690"/>
                  </a:lnTo>
                  <a:lnTo>
                    <a:pt x="4388298" y="4844"/>
                  </a:lnTo>
                  <a:lnTo>
                    <a:pt x="4436016" y="1234"/>
                  </a:lnTo>
                  <a:lnTo>
                    <a:pt x="4487037" y="0"/>
                  </a:lnTo>
                  <a:lnTo>
                    <a:pt x="4535658" y="1108"/>
                  </a:lnTo>
                  <a:lnTo>
                    <a:pt x="4580947" y="4356"/>
                  </a:lnTo>
                  <a:lnTo>
                    <a:pt x="4623099" y="9624"/>
                  </a:lnTo>
                  <a:lnTo>
                    <a:pt x="4662309" y="16792"/>
                  </a:lnTo>
                  <a:lnTo>
                    <a:pt x="4732681" y="36357"/>
                  </a:lnTo>
                  <a:lnTo>
                    <a:pt x="4793619" y="62101"/>
                  </a:lnTo>
                  <a:lnTo>
                    <a:pt x="4846683" y="93072"/>
                  </a:lnTo>
                  <a:lnTo>
                    <a:pt x="4893429" y="128321"/>
                  </a:lnTo>
                  <a:lnTo>
                    <a:pt x="4935417" y="166896"/>
                  </a:lnTo>
                  <a:lnTo>
                    <a:pt x="4974203" y="207848"/>
                  </a:lnTo>
                  <a:lnTo>
                    <a:pt x="5048402" y="293079"/>
                  </a:lnTo>
                  <a:lnTo>
                    <a:pt x="5067385" y="314387"/>
                  </a:lnTo>
                  <a:lnTo>
                    <a:pt x="5107235" y="356170"/>
                  </a:lnTo>
                  <a:lnTo>
                    <a:pt x="5150894" y="396053"/>
                  </a:lnTo>
                  <a:lnTo>
                    <a:pt x="5199920" y="433084"/>
                  </a:lnTo>
                  <a:lnTo>
                    <a:pt x="5255871" y="466313"/>
                  </a:lnTo>
                  <a:lnTo>
                    <a:pt x="5320304" y="494789"/>
                  </a:lnTo>
                  <a:lnTo>
                    <a:pt x="5394779" y="517562"/>
                  </a:lnTo>
                  <a:lnTo>
                    <a:pt x="5436268" y="526513"/>
                  </a:lnTo>
                  <a:lnTo>
                    <a:pt x="5480852" y="533681"/>
                  </a:lnTo>
                  <a:lnTo>
                    <a:pt x="5528725" y="538949"/>
                  </a:lnTo>
                  <a:lnTo>
                    <a:pt x="5580081" y="542197"/>
                  </a:lnTo>
                  <a:lnTo>
                    <a:pt x="5635117" y="543306"/>
                  </a:lnTo>
                  <a:lnTo>
                    <a:pt x="5686538" y="542071"/>
                  </a:lnTo>
                  <a:lnTo>
                    <a:pt x="5734634" y="538461"/>
                  </a:lnTo>
                  <a:lnTo>
                    <a:pt x="5779599" y="532615"/>
                  </a:lnTo>
                  <a:lnTo>
                    <a:pt x="5821628" y="524674"/>
                  </a:lnTo>
                  <a:lnTo>
                    <a:pt x="5860917" y="514775"/>
                  </a:lnTo>
                  <a:lnTo>
                    <a:pt x="5897660" y="503061"/>
                  </a:lnTo>
                  <a:lnTo>
                    <a:pt x="5964287" y="474740"/>
                  </a:lnTo>
                  <a:lnTo>
                    <a:pt x="6023071" y="440830"/>
                  </a:lnTo>
                  <a:lnTo>
                    <a:pt x="6075571" y="402448"/>
                  </a:lnTo>
                  <a:lnTo>
                    <a:pt x="6123347" y="360713"/>
                  </a:lnTo>
                  <a:lnTo>
                    <a:pt x="6167959" y="316742"/>
                  </a:lnTo>
                  <a:lnTo>
                    <a:pt x="6253929" y="226563"/>
                  </a:lnTo>
                  <a:lnTo>
                    <a:pt x="6275881" y="204368"/>
                  </a:lnTo>
                  <a:lnTo>
                    <a:pt x="6321701" y="161375"/>
                  </a:lnTo>
                  <a:lnTo>
                    <a:pt x="6371376" y="121177"/>
                  </a:lnTo>
                  <a:lnTo>
                    <a:pt x="6426465" y="84891"/>
                  </a:lnTo>
                  <a:lnTo>
                    <a:pt x="6488529" y="53636"/>
                  </a:lnTo>
                  <a:lnTo>
                    <a:pt x="6559128" y="28530"/>
                  </a:lnTo>
                  <a:lnTo>
                    <a:pt x="6598114" y="18631"/>
                  </a:lnTo>
                  <a:lnTo>
                    <a:pt x="6639820" y="10690"/>
                  </a:lnTo>
                  <a:lnTo>
                    <a:pt x="6684439" y="4844"/>
                  </a:lnTo>
                  <a:lnTo>
                    <a:pt x="6732166" y="1234"/>
                  </a:lnTo>
                  <a:lnTo>
                    <a:pt x="6783197" y="0"/>
                  </a:lnTo>
                  <a:lnTo>
                    <a:pt x="6831818" y="1108"/>
                  </a:lnTo>
                  <a:lnTo>
                    <a:pt x="6877107" y="4356"/>
                  </a:lnTo>
                  <a:lnTo>
                    <a:pt x="6919259" y="9624"/>
                  </a:lnTo>
                  <a:lnTo>
                    <a:pt x="6958469" y="16792"/>
                  </a:lnTo>
                  <a:lnTo>
                    <a:pt x="7028841" y="36357"/>
                  </a:lnTo>
                  <a:lnTo>
                    <a:pt x="7089779" y="62101"/>
                  </a:lnTo>
                  <a:lnTo>
                    <a:pt x="7142843" y="93072"/>
                  </a:lnTo>
                  <a:lnTo>
                    <a:pt x="7189589" y="128321"/>
                  </a:lnTo>
                  <a:lnTo>
                    <a:pt x="7231577" y="166896"/>
                  </a:lnTo>
                  <a:lnTo>
                    <a:pt x="7270363" y="207848"/>
                  </a:lnTo>
                  <a:lnTo>
                    <a:pt x="7344562" y="293079"/>
                  </a:lnTo>
                  <a:lnTo>
                    <a:pt x="7363545" y="314387"/>
                  </a:lnTo>
                  <a:lnTo>
                    <a:pt x="7403395" y="356170"/>
                  </a:lnTo>
                  <a:lnTo>
                    <a:pt x="7447054" y="396053"/>
                  </a:lnTo>
                  <a:lnTo>
                    <a:pt x="7496080" y="433084"/>
                  </a:lnTo>
                  <a:lnTo>
                    <a:pt x="7552031" y="466313"/>
                  </a:lnTo>
                  <a:lnTo>
                    <a:pt x="7616464" y="494789"/>
                  </a:lnTo>
                  <a:lnTo>
                    <a:pt x="7690939" y="517562"/>
                  </a:lnTo>
                  <a:lnTo>
                    <a:pt x="7732428" y="526513"/>
                  </a:lnTo>
                  <a:lnTo>
                    <a:pt x="7777012" y="533681"/>
                  </a:lnTo>
                  <a:lnTo>
                    <a:pt x="7824885" y="538949"/>
                  </a:lnTo>
                  <a:lnTo>
                    <a:pt x="7876241" y="542197"/>
                  </a:lnTo>
                  <a:lnTo>
                    <a:pt x="7931277" y="543306"/>
                  </a:lnTo>
                  <a:lnTo>
                    <a:pt x="7982698" y="542071"/>
                  </a:lnTo>
                  <a:lnTo>
                    <a:pt x="8030794" y="538461"/>
                  </a:lnTo>
                  <a:lnTo>
                    <a:pt x="8075759" y="532615"/>
                  </a:lnTo>
                  <a:lnTo>
                    <a:pt x="8117788" y="524674"/>
                  </a:lnTo>
                  <a:lnTo>
                    <a:pt x="8157077" y="514775"/>
                  </a:lnTo>
                  <a:lnTo>
                    <a:pt x="8193820" y="503061"/>
                  </a:lnTo>
                  <a:lnTo>
                    <a:pt x="8260447" y="474740"/>
                  </a:lnTo>
                  <a:lnTo>
                    <a:pt x="8319231" y="440830"/>
                  </a:lnTo>
                  <a:lnTo>
                    <a:pt x="8371731" y="402448"/>
                  </a:lnTo>
                  <a:lnTo>
                    <a:pt x="8419507" y="360713"/>
                  </a:lnTo>
                  <a:lnTo>
                    <a:pt x="8464119" y="316742"/>
                  </a:lnTo>
                  <a:lnTo>
                    <a:pt x="8550089" y="226563"/>
                  </a:lnTo>
                  <a:lnTo>
                    <a:pt x="8572041" y="204368"/>
                  </a:lnTo>
                  <a:lnTo>
                    <a:pt x="8617861" y="161375"/>
                  </a:lnTo>
                  <a:lnTo>
                    <a:pt x="8667536" y="121177"/>
                  </a:lnTo>
                  <a:lnTo>
                    <a:pt x="8722625" y="84891"/>
                  </a:lnTo>
                  <a:lnTo>
                    <a:pt x="8784689" y="53636"/>
                  </a:lnTo>
                  <a:lnTo>
                    <a:pt x="8855288" y="28530"/>
                  </a:lnTo>
                  <a:lnTo>
                    <a:pt x="8894274" y="18631"/>
                  </a:lnTo>
                  <a:lnTo>
                    <a:pt x="8935980" y="10690"/>
                  </a:lnTo>
                  <a:lnTo>
                    <a:pt x="8980599" y="4844"/>
                  </a:lnTo>
                  <a:lnTo>
                    <a:pt x="9028326" y="1234"/>
                  </a:lnTo>
                  <a:lnTo>
                    <a:pt x="9079357" y="0"/>
                  </a:lnTo>
                  <a:lnTo>
                    <a:pt x="9127978" y="1108"/>
                  </a:lnTo>
                  <a:lnTo>
                    <a:pt x="9173267" y="4356"/>
                  </a:lnTo>
                  <a:lnTo>
                    <a:pt x="9215419" y="9624"/>
                  </a:lnTo>
                  <a:lnTo>
                    <a:pt x="9254629" y="16792"/>
                  </a:lnTo>
                  <a:lnTo>
                    <a:pt x="9325001" y="36357"/>
                  </a:lnTo>
                  <a:lnTo>
                    <a:pt x="9385939" y="62101"/>
                  </a:lnTo>
                  <a:lnTo>
                    <a:pt x="9439003" y="93072"/>
                  </a:lnTo>
                  <a:lnTo>
                    <a:pt x="9485749" y="128321"/>
                  </a:lnTo>
                  <a:lnTo>
                    <a:pt x="9527737" y="166896"/>
                  </a:lnTo>
                  <a:lnTo>
                    <a:pt x="9566523" y="207848"/>
                  </a:lnTo>
                  <a:lnTo>
                    <a:pt x="9640722" y="293079"/>
                  </a:lnTo>
                  <a:lnTo>
                    <a:pt x="9659705" y="314387"/>
                  </a:lnTo>
                  <a:lnTo>
                    <a:pt x="9699555" y="356170"/>
                  </a:lnTo>
                  <a:lnTo>
                    <a:pt x="9743214" y="396053"/>
                  </a:lnTo>
                  <a:lnTo>
                    <a:pt x="9792240" y="433084"/>
                  </a:lnTo>
                  <a:lnTo>
                    <a:pt x="9848191" y="466313"/>
                  </a:lnTo>
                  <a:lnTo>
                    <a:pt x="9912624" y="494789"/>
                  </a:lnTo>
                  <a:lnTo>
                    <a:pt x="9987099" y="517562"/>
                  </a:lnTo>
                  <a:lnTo>
                    <a:pt x="10028588" y="526513"/>
                  </a:lnTo>
                  <a:lnTo>
                    <a:pt x="10073172" y="533681"/>
                  </a:lnTo>
                  <a:lnTo>
                    <a:pt x="10121045" y="538949"/>
                  </a:lnTo>
                  <a:lnTo>
                    <a:pt x="10172401" y="542197"/>
                  </a:lnTo>
                  <a:lnTo>
                    <a:pt x="10227437" y="543306"/>
                  </a:lnTo>
                  <a:lnTo>
                    <a:pt x="10278858" y="542071"/>
                  </a:lnTo>
                  <a:lnTo>
                    <a:pt x="10326954" y="538461"/>
                  </a:lnTo>
                  <a:lnTo>
                    <a:pt x="10371919" y="532615"/>
                  </a:lnTo>
                  <a:lnTo>
                    <a:pt x="10413948" y="524674"/>
                  </a:lnTo>
                  <a:lnTo>
                    <a:pt x="10453237" y="514775"/>
                  </a:lnTo>
                  <a:lnTo>
                    <a:pt x="10489980" y="503061"/>
                  </a:lnTo>
                  <a:lnTo>
                    <a:pt x="10556607" y="474740"/>
                  </a:lnTo>
                  <a:lnTo>
                    <a:pt x="10615391" y="440830"/>
                  </a:lnTo>
                  <a:lnTo>
                    <a:pt x="10667891" y="402448"/>
                  </a:lnTo>
                  <a:lnTo>
                    <a:pt x="10715667" y="360713"/>
                  </a:lnTo>
                  <a:lnTo>
                    <a:pt x="10760279" y="316742"/>
                  </a:lnTo>
                  <a:lnTo>
                    <a:pt x="10846249" y="226563"/>
                  </a:lnTo>
                  <a:lnTo>
                    <a:pt x="10868201" y="204368"/>
                  </a:lnTo>
                  <a:lnTo>
                    <a:pt x="10914021" y="161375"/>
                  </a:lnTo>
                  <a:lnTo>
                    <a:pt x="10963696" y="121177"/>
                  </a:lnTo>
                  <a:lnTo>
                    <a:pt x="11018785" y="84891"/>
                  </a:lnTo>
                  <a:lnTo>
                    <a:pt x="11080849" y="53636"/>
                  </a:lnTo>
                  <a:lnTo>
                    <a:pt x="11151448" y="28530"/>
                  </a:lnTo>
                  <a:lnTo>
                    <a:pt x="11190434" y="18631"/>
                  </a:lnTo>
                  <a:lnTo>
                    <a:pt x="11232140" y="10690"/>
                  </a:lnTo>
                  <a:lnTo>
                    <a:pt x="11276759" y="4844"/>
                  </a:lnTo>
                  <a:lnTo>
                    <a:pt x="11324486" y="1234"/>
                  </a:lnTo>
                  <a:lnTo>
                    <a:pt x="11375517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137"/>
            <p:cNvSpPr/>
            <p:nvPr/>
          </p:nvSpPr>
          <p:spPr>
            <a:xfrm>
              <a:off x="0" y="5239511"/>
              <a:ext cx="12192000" cy="543560"/>
            </a:xfrm>
            <a:custGeom>
              <a:rect b="b" l="l" r="r" t="t"/>
              <a:pathLst>
                <a:path extrusionOk="0" h="543560" w="1219200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76" name="Google Shape;4076;p1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4544" y="3332987"/>
              <a:ext cx="2734056" cy="1984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7" name="Google Shape;4077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5983" y="3416807"/>
              <a:ext cx="2555748" cy="1821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8" name="Google Shape;4078;p1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05755" y="3332987"/>
              <a:ext cx="2715768" cy="1984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9" name="Google Shape;4079;p1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97196" y="3416807"/>
              <a:ext cx="2537459" cy="1821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0" name="Google Shape;4080;p1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58200" y="3332987"/>
              <a:ext cx="2717292" cy="1984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1" name="Google Shape;4081;p1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49640" y="3416807"/>
              <a:ext cx="2538983" cy="1821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82" name="Google Shape;4082;p1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4447" y="499872"/>
            <a:ext cx="64007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3" name="Google Shape;4083;p1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83307" y="513587"/>
            <a:ext cx="97536" cy="100584"/>
          </a:xfrm>
          <a:prstGeom prst="rect">
            <a:avLst/>
          </a:prstGeom>
          <a:noFill/>
          <a:ln>
            <a:noFill/>
          </a:ln>
        </p:spPr>
      </p:pic>
      <p:sp>
        <p:nvSpPr>
          <p:cNvPr id="4084" name="Google Shape;4084;p137"/>
          <p:cNvSpPr/>
          <p:nvPr/>
        </p:nvSpPr>
        <p:spPr>
          <a:xfrm>
            <a:off x="2615183" y="295656"/>
            <a:ext cx="52069" cy="52069"/>
          </a:xfrm>
          <a:custGeom>
            <a:rect b="b" l="l" r="r" t="t"/>
            <a:pathLst>
              <a:path extrusionOk="0" h="52070" w="52069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5" name="Google Shape;4085;p1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51048" y="565404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6" name="Google Shape;4086;p1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59880" y="542544"/>
            <a:ext cx="74675" cy="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7" name="Google Shape;4087;p1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495788" y="542544"/>
            <a:ext cx="70103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8" name="Google Shape;4088;p1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145011" y="778763"/>
            <a:ext cx="71628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p13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537716" y="870203"/>
            <a:ext cx="68580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0" name="Google Shape;4090;p13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096756" y="679704"/>
            <a:ext cx="99060" cy="99060"/>
          </a:xfrm>
          <a:prstGeom prst="rect">
            <a:avLst/>
          </a:prstGeom>
          <a:noFill/>
          <a:ln>
            <a:noFill/>
          </a:ln>
        </p:spPr>
      </p:pic>
      <p:sp>
        <p:nvSpPr>
          <p:cNvPr id="4091" name="Google Shape;4091;p137"/>
          <p:cNvSpPr/>
          <p:nvPr/>
        </p:nvSpPr>
        <p:spPr>
          <a:xfrm>
            <a:off x="5465064" y="272795"/>
            <a:ext cx="52069" cy="53340"/>
          </a:xfrm>
          <a:custGeom>
            <a:rect b="b" l="l" r="r" t="t"/>
            <a:pathLst>
              <a:path extrusionOk="0" h="53339" w="52070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2" name="Google Shape;4092;p13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882628" y="286511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3" name="Google Shape;4093;p13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387596" y="847344"/>
            <a:ext cx="68579" cy="7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4" name="Google Shape;4094;p13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13816" y="262127"/>
            <a:ext cx="64008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Google Shape;4095;p13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9247" y="304800"/>
            <a:ext cx="74675" cy="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6" name="Google Shape;4096;p137"/>
          <p:cNvSpPr/>
          <p:nvPr/>
        </p:nvSpPr>
        <p:spPr>
          <a:xfrm>
            <a:off x="128015" y="99060"/>
            <a:ext cx="52069" cy="53340"/>
          </a:xfrm>
          <a:custGeom>
            <a:rect b="b" l="l" r="r" t="t"/>
            <a:pathLst>
              <a:path extrusionOk="0" h="53339" w="5206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137"/>
          <p:cNvSpPr/>
          <p:nvPr/>
        </p:nvSpPr>
        <p:spPr>
          <a:xfrm>
            <a:off x="5290807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p137"/>
          <p:cNvSpPr/>
          <p:nvPr/>
        </p:nvSpPr>
        <p:spPr>
          <a:xfrm>
            <a:off x="8124007" y="0"/>
            <a:ext cx="1490345" cy="708660"/>
          </a:xfrm>
          <a:custGeom>
            <a:rect b="b" l="l" r="r" t="t"/>
            <a:pathLst>
              <a:path extrusionOk="0" h="708660" w="1490345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extrusionOk="0" h="708660" w="1490345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extrusionOk="0" h="708660" w="1490345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p137"/>
          <p:cNvSpPr/>
          <p:nvPr/>
        </p:nvSpPr>
        <p:spPr>
          <a:xfrm>
            <a:off x="575576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0" name="Google Shape;4100;p137"/>
          <p:cNvSpPr/>
          <p:nvPr/>
        </p:nvSpPr>
        <p:spPr>
          <a:xfrm>
            <a:off x="3407227" y="0"/>
            <a:ext cx="1491615" cy="708660"/>
          </a:xfrm>
          <a:custGeom>
            <a:rect b="b" l="l" r="r" t="t"/>
            <a:pathLst>
              <a:path extrusionOk="0" h="708660" w="1491614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extrusionOk="0" h="708660" w="1491614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extrusionOk="0" h="708660" w="1491614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1" name="Google Shape;4101;p137"/>
          <p:cNvSpPr/>
          <p:nvPr/>
        </p:nvSpPr>
        <p:spPr>
          <a:xfrm>
            <a:off x="10006063" y="0"/>
            <a:ext cx="2186305" cy="731520"/>
          </a:xfrm>
          <a:custGeom>
            <a:rect b="b" l="l" r="r" t="t"/>
            <a:pathLst>
              <a:path extrusionOk="0" h="731520" w="2186304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2" name="Google Shape;4102;p137"/>
          <p:cNvSpPr/>
          <p:nvPr/>
        </p:nvSpPr>
        <p:spPr>
          <a:xfrm>
            <a:off x="0" y="0"/>
            <a:ext cx="182245" cy="433070"/>
          </a:xfrm>
          <a:custGeom>
            <a:rect b="b" l="l" r="r" t="t"/>
            <a:pathLst>
              <a:path extrusionOk="0" h="433070" w="182245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3" name="Google Shape;4103;p137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4" name="Google Shape;4104;p137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5" name="Google Shape;4105;p137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6" name="Google Shape;4106;p137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Google Shape;4107;p137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p137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9" name="Google Shape;4109;p137"/>
          <p:cNvGrpSpPr/>
          <p:nvPr/>
        </p:nvGrpSpPr>
        <p:grpSpPr>
          <a:xfrm>
            <a:off x="1304544" y="1348739"/>
            <a:ext cx="2712720" cy="2074164"/>
            <a:chOff x="1304544" y="1348739"/>
            <a:chExt cx="2712720" cy="2074164"/>
          </a:xfrm>
        </p:grpSpPr>
        <p:pic>
          <p:nvPicPr>
            <p:cNvPr id="4110" name="Google Shape;4110;p13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304544" y="1348739"/>
              <a:ext cx="2712720" cy="2074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1" name="Google Shape;4111;p13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395984" y="1434083"/>
              <a:ext cx="2534412" cy="19080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2" name="Google Shape;4112;p137"/>
          <p:cNvGrpSpPr/>
          <p:nvPr/>
        </p:nvGrpSpPr>
        <p:grpSpPr>
          <a:xfrm>
            <a:off x="4907279" y="1249680"/>
            <a:ext cx="2686812" cy="2174748"/>
            <a:chOff x="4907279" y="1249680"/>
            <a:chExt cx="2686812" cy="2174748"/>
          </a:xfrm>
        </p:grpSpPr>
        <p:pic>
          <p:nvPicPr>
            <p:cNvPr id="4113" name="Google Shape;4113;p13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907279" y="1249680"/>
              <a:ext cx="2686812" cy="2174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4" name="Google Shape;4114;p13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997195" y="1335024"/>
              <a:ext cx="2511552" cy="20086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5" name="Google Shape;4115;p137"/>
          <p:cNvGrpSpPr/>
          <p:nvPr/>
        </p:nvGrpSpPr>
        <p:grpSpPr>
          <a:xfrm>
            <a:off x="8479535" y="1249680"/>
            <a:ext cx="2673096" cy="2174748"/>
            <a:chOff x="8479535" y="1249680"/>
            <a:chExt cx="2673096" cy="2174748"/>
          </a:xfrm>
        </p:grpSpPr>
        <p:pic>
          <p:nvPicPr>
            <p:cNvPr id="4116" name="Google Shape;4116;p13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8479535" y="1249680"/>
              <a:ext cx="2673096" cy="2174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7" name="Google Shape;4117;p13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569451" y="1335024"/>
              <a:ext cx="2497836" cy="2008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8" name="Google Shape;4118;p137"/>
          <p:cNvSpPr txBox="1"/>
          <p:nvPr/>
        </p:nvSpPr>
        <p:spPr>
          <a:xfrm>
            <a:off x="4419091" y="6012586"/>
            <a:ext cx="3561079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1D7F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 w w . k o d e k l o u d . c o m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19" name="Google Shape;4119;p13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167632" y="664502"/>
            <a:ext cx="3839464" cy="56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0" name="Google Shape;4120;p13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668000" y="6492239"/>
            <a:ext cx="1523999" cy="3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5" name="Google Shape;412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472" y="2191511"/>
            <a:ext cx="1845564" cy="17495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6" name="Google Shape;4126;p138"/>
          <p:cNvGrpSpPr/>
          <p:nvPr/>
        </p:nvGrpSpPr>
        <p:grpSpPr>
          <a:xfrm>
            <a:off x="993647" y="582168"/>
            <a:ext cx="11198352" cy="4541520"/>
            <a:chOff x="993647" y="582168"/>
            <a:chExt cx="11198352" cy="4541520"/>
          </a:xfrm>
        </p:grpSpPr>
        <p:pic>
          <p:nvPicPr>
            <p:cNvPr id="4127" name="Google Shape;4127;p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8476" y="1728215"/>
              <a:ext cx="4573523" cy="2676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8" name="Google Shape;4128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55036" y="1598676"/>
              <a:ext cx="5640323" cy="2805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9" name="Google Shape;4129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93647" y="582168"/>
              <a:ext cx="10140950" cy="4541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0" name="Google Shape;4130;p138"/>
          <p:cNvSpPr txBox="1"/>
          <p:nvPr>
            <p:ph type="title"/>
          </p:nvPr>
        </p:nvSpPr>
        <p:spPr>
          <a:xfrm>
            <a:off x="2789935" y="1876501"/>
            <a:ext cx="65265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	YOU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1" name="Google Shape;4131;p1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8000" y="6489191"/>
            <a:ext cx="1523999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"/>
          <p:cNvSpPr txBox="1"/>
          <p:nvPr>
            <p:ph type="title"/>
          </p:nvPr>
        </p:nvSpPr>
        <p:spPr>
          <a:xfrm>
            <a:off x="471322" y="364058"/>
            <a:ext cx="4332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Community Edition</a:t>
            </a:r>
            <a:endParaRPr/>
          </a:p>
        </p:txBody>
      </p:sp>
      <p:grpSp>
        <p:nvGrpSpPr>
          <p:cNvPr id="602" name="Google Shape;602;p19"/>
          <p:cNvGrpSpPr/>
          <p:nvPr/>
        </p:nvGrpSpPr>
        <p:grpSpPr>
          <a:xfrm>
            <a:off x="5527129" y="1456570"/>
            <a:ext cx="1139332" cy="799991"/>
            <a:chOff x="5527129" y="1456570"/>
            <a:chExt cx="1139332" cy="799991"/>
          </a:xfrm>
        </p:grpSpPr>
        <p:pic>
          <p:nvPicPr>
            <p:cNvPr id="603" name="Google Shape;60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96923" y="1456570"/>
              <a:ext cx="199303" cy="199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98315" y="1513472"/>
              <a:ext cx="199303" cy="199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19"/>
            <p:cNvSpPr/>
            <p:nvPr/>
          </p:nvSpPr>
          <p:spPr>
            <a:xfrm>
              <a:off x="5527129" y="1685696"/>
              <a:ext cx="1130935" cy="570865"/>
            </a:xfrm>
            <a:custGeom>
              <a:rect b="b" l="l" r="r" t="t"/>
              <a:pathLst>
                <a:path extrusionOk="0" h="570864" w="1130934">
                  <a:moveTo>
                    <a:pt x="341668" y="140741"/>
                  </a:moveTo>
                  <a:lnTo>
                    <a:pt x="324586" y="99491"/>
                  </a:lnTo>
                  <a:lnTo>
                    <a:pt x="249059" y="66078"/>
                  </a:lnTo>
                  <a:lnTo>
                    <a:pt x="198475" y="57124"/>
                  </a:lnTo>
                  <a:lnTo>
                    <a:pt x="147066" y="56908"/>
                  </a:lnTo>
                  <a:lnTo>
                    <a:pt x="96139" y="65354"/>
                  </a:lnTo>
                  <a:lnTo>
                    <a:pt x="46977" y="82423"/>
                  </a:lnTo>
                  <a:lnTo>
                    <a:pt x="9613" y="107937"/>
                  </a:lnTo>
                  <a:lnTo>
                    <a:pt x="0" y="140741"/>
                  </a:lnTo>
                  <a:lnTo>
                    <a:pt x="0" y="382574"/>
                  </a:lnTo>
                  <a:lnTo>
                    <a:pt x="26962" y="345859"/>
                  </a:lnTo>
                  <a:lnTo>
                    <a:pt x="58724" y="310743"/>
                  </a:lnTo>
                  <a:lnTo>
                    <a:pt x="95288" y="277749"/>
                  </a:lnTo>
                  <a:lnTo>
                    <a:pt x="136664" y="247434"/>
                  </a:lnTo>
                  <a:lnTo>
                    <a:pt x="183311" y="219202"/>
                  </a:lnTo>
                  <a:lnTo>
                    <a:pt x="233286" y="194449"/>
                  </a:lnTo>
                  <a:lnTo>
                    <a:pt x="286207" y="173418"/>
                  </a:lnTo>
                  <a:lnTo>
                    <a:pt x="341668" y="156387"/>
                  </a:lnTo>
                  <a:lnTo>
                    <a:pt x="341668" y="140741"/>
                  </a:lnTo>
                  <a:close/>
                </a:path>
                <a:path extrusionOk="0" h="570864" w="1130934">
                  <a:moveTo>
                    <a:pt x="740270" y="83845"/>
                  </a:moveTo>
                  <a:lnTo>
                    <a:pt x="723188" y="42583"/>
                  </a:lnTo>
                  <a:lnTo>
                    <a:pt x="647674" y="9169"/>
                  </a:lnTo>
                  <a:lnTo>
                    <a:pt x="597077" y="215"/>
                  </a:lnTo>
                  <a:lnTo>
                    <a:pt x="545668" y="0"/>
                  </a:lnTo>
                  <a:lnTo>
                    <a:pt x="494741" y="8458"/>
                  </a:lnTo>
                  <a:lnTo>
                    <a:pt x="445592" y="25514"/>
                  </a:lnTo>
                  <a:lnTo>
                    <a:pt x="406793" y="51028"/>
                  </a:lnTo>
                  <a:lnTo>
                    <a:pt x="397179" y="83845"/>
                  </a:lnTo>
                  <a:lnTo>
                    <a:pt x="397179" y="142163"/>
                  </a:lnTo>
                  <a:lnTo>
                    <a:pt x="439089" y="134696"/>
                  </a:lnTo>
                  <a:lnTo>
                    <a:pt x="481533" y="129362"/>
                  </a:lnTo>
                  <a:lnTo>
                    <a:pt x="524510" y="126161"/>
                  </a:lnTo>
                  <a:lnTo>
                    <a:pt x="568020" y="125095"/>
                  </a:lnTo>
                  <a:lnTo>
                    <a:pt x="611746" y="126365"/>
                  </a:lnTo>
                  <a:lnTo>
                    <a:pt x="655205" y="129895"/>
                  </a:lnTo>
                  <a:lnTo>
                    <a:pt x="698144" y="135293"/>
                  </a:lnTo>
                  <a:lnTo>
                    <a:pt x="740270" y="142163"/>
                  </a:lnTo>
                  <a:lnTo>
                    <a:pt x="740270" y="83845"/>
                  </a:lnTo>
                  <a:close/>
                </a:path>
                <a:path extrusionOk="0" h="570864" w="1130934">
                  <a:moveTo>
                    <a:pt x="1130338" y="570357"/>
                  </a:moveTo>
                  <a:lnTo>
                    <a:pt x="1127429" y="531914"/>
                  </a:lnTo>
                  <a:lnTo>
                    <a:pt x="1118908" y="494588"/>
                  </a:lnTo>
                  <a:lnTo>
                    <a:pt x="1105052" y="458571"/>
                  </a:lnTo>
                  <a:lnTo>
                    <a:pt x="1086142" y="424053"/>
                  </a:lnTo>
                  <a:lnTo>
                    <a:pt x="1062469" y="391223"/>
                  </a:lnTo>
                  <a:lnTo>
                    <a:pt x="1034313" y="360260"/>
                  </a:lnTo>
                  <a:lnTo>
                    <a:pt x="1001979" y="331355"/>
                  </a:lnTo>
                  <a:lnTo>
                    <a:pt x="965733" y="304698"/>
                  </a:lnTo>
                  <a:lnTo>
                    <a:pt x="925868" y="280466"/>
                  </a:lnTo>
                  <a:lnTo>
                    <a:pt x="882662" y="258864"/>
                  </a:lnTo>
                  <a:lnTo>
                    <a:pt x="836422" y="240068"/>
                  </a:lnTo>
                  <a:lnTo>
                    <a:pt x="787400" y="224269"/>
                  </a:lnTo>
                  <a:lnTo>
                    <a:pt x="735914" y="211658"/>
                  </a:lnTo>
                  <a:lnTo>
                    <a:pt x="682231" y="202425"/>
                  </a:lnTo>
                  <a:lnTo>
                    <a:pt x="626643" y="196735"/>
                  </a:lnTo>
                  <a:lnTo>
                    <a:pt x="569442" y="194805"/>
                  </a:lnTo>
                  <a:lnTo>
                    <a:pt x="512000" y="196735"/>
                  </a:lnTo>
                  <a:lnTo>
                    <a:pt x="456234" y="202425"/>
                  </a:lnTo>
                  <a:lnTo>
                    <a:pt x="402437" y="211658"/>
                  </a:lnTo>
                  <a:lnTo>
                    <a:pt x="350875" y="224269"/>
                  </a:lnTo>
                  <a:lnTo>
                    <a:pt x="301828" y="240068"/>
                  </a:lnTo>
                  <a:lnTo>
                    <a:pt x="255587" y="258864"/>
                  </a:lnTo>
                  <a:lnTo>
                    <a:pt x="212420" y="280466"/>
                  </a:lnTo>
                  <a:lnTo>
                    <a:pt x="172605" y="304698"/>
                  </a:lnTo>
                  <a:lnTo>
                    <a:pt x="136436" y="331355"/>
                  </a:lnTo>
                  <a:lnTo>
                    <a:pt x="104190" y="360260"/>
                  </a:lnTo>
                  <a:lnTo>
                    <a:pt x="76123" y="391223"/>
                  </a:lnTo>
                  <a:lnTo>
                    <a:pt x="52539" y="424053"/>
                  </a:lnTo>
                  <a:lnTo>
                    <a:pt x="33705" y="458571"/>
                  </a:lnTo>
                  <a:lnTo>
                    <a:pt x="19913" y="494588"/>
                  </a:lnTo>
                  <a:lnTo>
                    <a:pt x="11430" y="531914"/>
                  </a:lnTo>
                  <a:lnTo>
                    <a:pt x="8547" y="570357"/>
                  </a:lnTo>
                  <a:lnTo>
                    <a:pt x="1130338" y="570357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5530" y="1513472"/>
              <a:ext cx="199303" cy="199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19"/>
            <p:cNvSpPr/>
            <p:nvPr/>
          </p:nvSpPr>
          <p:spPr>
            <a:xfrm>
              <a:off x="6322926" y="1742594"/>
              <a:ext cx="343535" cy="325755"/>
            </a:xfrm>
            <a:custGeom>
              <a:rect b="b" l="l" r="r" t="t"/>
              <a:pathLst>
                <a:path extrusionOk="0" h="325755" w="343534">
                  <a:moveTo>
                    <a:pt x="199895" y="216"/>
                  </a:moveTo>
                  <a:lnTo>
                    <a:pt x="148486" y="0"/>
                  </a:lnTo>
                  <a:lnTo>
                    <a:pt x="97556" y="8455"/>
                  </a:lnTo>
                  <a:lnTo>
                    <a:pt x="48402" y="25514"/>
                  </a:lnTo>
                  <a:lnTo>
                    <a:pt x="9609" y="51031"/>
                  </a:lnTo>
                  <a:lnTo>
                    <a:pt x="0" y="83839"/>
                  </a:lnTo>
                  <a:lnTo>
                    <a:pt x="0" y="99487"/>
                  </a:lnTo>
                  <a:lnTo>
                    <a:pt x="55453" y="116513"/>
                  </a:lnTo>
                  <a:lnTo>
                    <a:pt x="108371" y="137540"/>
                  </a:lnTo>
                  <a:lnTo>
                    <a:pt x="158352" y="162302"/>
                  </a:lnTo>
                  <a:lnTo>
                    <a:pt x="204998" y="190530"/>
                  </a:lnTo>
                  <a:lnTo>
                    <a:pt x="247194" y="220849"/>
                  </a:lnTo>
                  <a:lnTo>
                    <a:pt x="284185" y="253834"/>
                  </a:lnTo>
                  <a:lnTo>
                    <a:pt x="316105" y="288953"/>
                  </a:lnTo>
                  <a:lnTo>
                    <a:pt x="343086" y="325673"/>
                  </a:lnTo>
                  <a:lnTo>
                    <a:pt x="343086" y="83839"/>
                  </a:lnTo>
                  <a:lnTo>
                    <a:pt x="326003" y="42585"/>
                  </a:lnTo>
                  <a:lnTo>
                    <a:pt x="250484" y="9172"/>
                  </a:lnTo>
                  <a:lnTo>
                    <a:pt x="199895" y="216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8" name="Google Shape;6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363" y="3054095"/>
            <a:ext cx="1165860" cy="116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0896" y="317906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1968" y="3026664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9"/>
          <p:cNvSpPr/>
          <p:nvPr/>
        </p:nvSpPr>
        <p:spPr>
          <a:xfrm>
            <a:off x="9474244" y="3274736"/>
            <a:ext cx="1273810" cy="722630"/>
          </a:xfrm>
          <a:custGeom>
            <a:rect b="b" l="l" r="r" t="t"/>
            <a:pathLst>
              <a:path extrusionOk="0" h="722629" w="1273809">
                <a:moveTo>
                  <a:pt x="213017" y="269444"/>
                </a:moveTo>
                <a:lnTo>
                  <a:pt x="164930" y="277736"/>
                </a:lnTo>
                <a:lnTo>
                  <a:pt x="119890" y="296008"/>
                </a:lnTo>
                <a:lnTo>
                  <a:pt x="79419" y="323464"/>
                </a:lnTo>
                <a:lnTo>
                  <a:pt x="45040" y="359308"/>
                </a:lnTo>
                <a:lnTo>
                  <a:pt x="20042" y="402240"/>
                </a:lnTo>
                <a:lnTo>
                  <a:pt x="4980" y="448570"/>
                </a:lnTo>
                <a:lnTo>
                  <a:pt x="0" y="496636"/>
                </a:lnTo>
                <a:lnTo>
                  <a:pt x="5246" y="544774"/>
                </a:lnTo>
                <a:lnTo>
                  <a:pt x="20864" y="591321"/>
                </a:lnTo>
                <a:lnTo>
                  <a:pt x="47083" y="633288"/>
                </a:lnTo>
                <a:lnTo>
                  <a:pt x="81208" y="668168"/>
                </a:lnTo>
                <a:lnTo>
                  <a:pt x="121715" y="695021"/>
                </a:lnTo>
                <a:lnTo>
                  <a:pt x="167082" y="712907"/>
                </a:lnTo>
                <a:lnTo>
                  <a:pt x="215785" y="720886"/>
                </a:lnTo>
                <a:lnTo>
                  <a:pt x="215785" y="722392"/>
                </a:lnTo>
                <a:lnTo>
                  <a:pt x="1092175" y="722392"/>
                </a:lnTo>
                <a:lnTo>
                  <a:pt x="1140233" y="715906"/>
                </a:lnTo>
                <a:lnTo>
                  <a:pt x="1183507" y="697618"/>
                </a:lnTo>
                <a:lnTo>
                  <a:pt x="1220233" y="669286"/>
                </a:lnTo>
                <a:lnTo>
                  <a:pt x="1248649" y="632668"/>
                </a:lnTo>
                <a:lnTo>
                  <a:pt x="1266991" y="589521"/>
                </a:lnTo>
                <a:lnTo>
                  <a:pt x="1273497" y="541604"/>
                </a:lnTo>
                <a:lnTo>
                  <a:pt x="1267103" y="493575"/>
                </a:lnTo>
                <a:lnTo>
                  <a:pt x="1249041" y="450149"/>
                </a:lnTo>
                <a:lnTo>
                  <a:pt x="1220989" y="413168"/>
                </a:lnTo>
                <a:lnTo>
                  <a:pt x="1184626" y="384474"/>
                </a:lnTo>
                <a:lnTo>
                  <a:pt x="1141632" y="365907"/>
                </a:lnTo>
                <a:lnTo>
                  <a:pt x="1093686" y="359308"/>
                </a:lnTo>
                <a:lnTo>
                  <a:pt x="1078575" y="359308"/>
                </a:lnTo>
                <a:lnTo>
                  <a:pt x="1071988" y="305378"/>
                </a:lnTo>
                <a:lnTo>
                  <a:pt x="1059294" y="271927"/>
                </a:lnTo>
                <a:lnTo>
                  <a:pt x="262626" y="271927"/>
                </a:lnTo>
                <a:lnTo>
                  <a:pt x="213017" y="269444"/>
                </a:lnTo>
                <a:close/>
              </a:path>
              <a:path extrusionOk="0" h="722629" w="1273809">
                <a:moveTo>
                  <a:pt x="516613" y="0"/>
                </a:moveTo>
                <a:lnTo>
                  <a:pt x="471147" y="6770"/>
                </a:lnTo>
                <a:lnTo>
                  <a:pt x="427481" y="21124"/>
                </a:lnTo>
                <a:lnTo>
                  <a:pt x="387569" y="42222"/>
                </a:lnTo>
                <a:lnTo>
                  <a:pt x="352048" y="69322"/>
                </a:lnTo>
                <a:lnTo>
                  <a:pt x="321556" y="101684"/>
                </a:lnTo>
                <a:lnTo>
                  <a:pt x="296730" y="138566"/>
                </a:lnTo>
                <a:lnTo>
                  <a:pt x="278209" y="179226"/>
                </a:lnTo>
                <a:lnTo>
                  <a:pt x="266628" y="222922"/>
                </a:lnTo>
                <a:lnTo>
                  <a:pt x="262626" y="268914"/>
                </a:lnTo>
                <a:lnTo>
                  <a:pt x="262626" y="271927"/>
                </a:lnTo>
                <a:lnTo>
                  <a:pt x="1059294" y="271927"/>
                </a:lnTo>
                <a:lnTo>
                  <a:pt x="1053077" y="255543"/>
                </a:lnTo>
                <a:lnTo>
                  <a:pt x="1023116" y="211641"/>
                </a:lnTo>
                <a:lnTo>
                  <a:pt x="983381" y="175506"/>
                </a:lnTo>
                <a:lnTo>
                  <a:pt x="935312" y="149848"/>
                </a:lnTo>
                <a:lnTo>
                  <a:pt x="776372" y="146882"/>
                </a:lnTo>
                <a:lnTo>
                  <a:pt x="751730" y="107678"/>
                </a:lnTo>
                <a:lnTo>
                  <a:pt x="721456" y="73930"/>
                </a:lnTo>
                <a:lnTo>
                  <a:pt x="686437" y="46009"/>
                </a:lnTo>
                <a:lnTo>
                  <a:pt x="647558" y="24284"/>
                </a:lnTo>
                <a:lnTo>
                  <a:pt x="605704" y="9127"/>
                </a:lnTo>
                <a:lnTo>
                  <a:pt x="561760" y="909"/>
                </a:lnTo>
                <a:lnTo>
                  <a:pt x="516613" y="0"/>
                </a:lnTo>
                <a:close/>
              </a:path>
              <a:path extrusionOk="0" h="722629" w="1273809">
                <a:moveTo>
                  <a:pt x="829541" y="135253"/>
                </a:moveTo>
                <a:lnTo>
                  <a:pt x="776372" y="146882"/>
                </a:lnTo>
                <a:lnTo>
                  <a:pt x="923890" y="146882"/>
                </a:lnTo>
                <a:lnTo>
                  <a:pt x="883277" y="136336"/>
                </a:lnTo>
                <a:lnTo>
                  <a:pt x="829541" y="135253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9"/>
          <p:cNvSpPr txBox="1"/>
          <p:nvPr/>
        </p:nvSpPr>
        <p:spPr>
          <a:xfrm>
            <a:off x="4217670" y="4330445"/>
            <a:ext cx="61277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9"/>
          <p:cNvSpPr txBox="1"/>
          <p:nvPr/>
        </p:nvSpPr>
        <p:spPr>
          <a:xfrm>
            <a:off x="1628013" y="4330445"/>
            <a:ext cx="6604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Linux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9"/>
          <p:cNvSpPr txBox="1"/>
          <p:nvPr/>
        </p:nvSpPr>
        <p:spPr>
          <a:xfrm>
            <a:off x="6659128" y="4330450"/>
            <a:ext cx="1662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Windows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9"/>
          <p:cNvSpPr txBox="1"/>
          <p:nvPr/>
        </p:nvSpPr>
        <p:spPr>
          <a:xfrm>
            <a:off x="9728454" y="4330445"/>
            <a:ext cx="72707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2"/>
          <p:cNvSpPr txBox="1"/>
          <p:nvPr>
            <p:ph type="title"/>
          </p:nvPr>
        </p:nvSpPr>
        <p:spPr>
          <a:xfrm>
            <a:off x="470694" y="398150"/>
            <a:ext cx="7655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Run – start a container</a:t>
            </a:r>
            <a:endParaRPr/>
          </a:p>
        </p:txBody>
      </p:sp>
      <p:grpSp>
        <p:nvGrpSpPr>
          <p:cNvPr id="621" name="Google Shape;621;p22"/>
          <p:cNvGrpSpPr/>
          <p:nvPr/>
        </p:nvGrpSpPr>
        <p:grpSpPr>
          <a:xfrm>
            <a:off x="1082039" y="1328902"/>
            <a:ext cx="3438144" cy="541045"/>
            <a:chOff x="1082039" y="1328902"/>
            <a:chExt cx="3438144" cy="541045"/>
          </a:xfrm>
        </p:grpSpPr>
        <p:pic>
          <p:nvPicPr>
            <p:cNvPr id="622" name="Google Shape;62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39" y="1345679"/>
              <a:ext cx="343814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5315" y="1328902"/>
              <a:ext cx="2136648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22"/>
            <p:cNvSpPr/>
            <p:nvPr/>
          </p:nvSpPr>
          <p:spPr>
            <a:xfrm>
              <a:off x="1141475" y="1385316"/>
              <a:ext cx="3324225" cy="338455"/>
            </a:xfrm>
            <a:custGeom>
              <a:rect b="b" l="l" r="r" t="t"/>
              <a:pathLst>
                <a:path extrusionOk="0" h="338455" w="332422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22"/>
          <p:cNvSpPr txBox="1"/>
          <p:nvPr/>
        </p:nvSpPr>
        <p:spPr>
          <a:xfrm>
            <a:off x="1135380" y="1385316"/>
            <a:ext cx="3329940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75">
            <a:spAutoFit/>
          </a:bodyPr>
          <a:lstStyle/>
          <a:p>
            <a:pPr indent="0" lvl="0" marL="4311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nginx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26" name="Google Shape;626;p22"/>
          <p:cNvGrpSpPr/>
          <p:nvPr/>
        </p:nvGrpSpPr>
        <p:grpSpPr>
          <a:xfrm>
            <a:off x="1141475" y="1725167"/>
            <a:ext cx="7581900" cy="1542415"/>
            <a:chOff x="1141475" y="1725167"/>
            <a:chExt cx="7581900" cy="1542415"/>
          </a:xfrm>
        </p:grpSpPr>
        <p:sp>
          <p:nvSpPr>
            <p:cNvPr id="627" name="Google Shape;627;p22"/>
            <p:cNvSpPr/>
            <p:nvPr/>
          </p:nvSpPr>
          <p:spPr>
            <a:xfrm>
              <a:off x="1141475" y="1725167"/>
              <a:ext cx="7581900" cy="1542415"/>
            </a:xfrm>
            <a:custGeom>
              <a:rect b="b" l="l" r="r" t="t"/>
              <a:pathLst>
                <a:path extrusionOk="0" h="1542414" w="7581900">
                  <a:moveTo>
                    <a:pt x="7581900" y="0"/>
                  </a:moveTo>
                  <a:lnTo>
                    <a:pt x="0" y="0"/>
                  </a:lnTo>
                  <a:lnTo>
                    <a:pt x="0" y="1542288"/>
                  </a:lnTo>
                  <a:lnTo>
                    <a:pt x="7581900" y="1542288"/>
                  </a:lnTo>
                  <a:lnTo>
                    <a:pt x="75819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141475" y="1725167"/>
              <a:ext cx="7581900" cy="1542415"/>
            </a:xfrm>
            <a:custGeom>
              <a:rect b="b" l="l" r="r" t="t"/>
              <a:pathLst>
                <a:path extrusionOk="0" h="1542414" w="7581900">
                  <a:moveTo>
                    <a:pt x="0" y="1542288"/>
                  </a:moveTo>
                  <a:lnTo>
                    <a:pt x="7581900" y="1542288"/>
                  </a:lnTo>
                  <a:lnTo>
                    <a:pt x="7581900" y="0"/>
                  </a:lnTo>
                  <a:lnTo>
                    <a:pt x="0" y="0"/>
                  </a:lnTo>
                  <a:lnTo>
                    <a:pt x="0" y="1542288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22"/>
          <p:cNvSpPr txBox="1"/>
          <p:nvPr/>
        </p:nvSpPr>
        <p:spPr>
          <a:xfrm>
            <a:off x="1135380" y="1723644"/>
            <a:ext cx="75945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0" lvl="0" marL="97155" marR="3464559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Unable to find image 'nginx:latest' locally  latest: Pulling from library/nginx  fc7181108d40: Already exists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7155" marR="4963160" rtl="0" algn="just">
              <a:lnSpc>
                <a:spcPct val="1024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d2e987ca2267: Pull complete  0b760b431b11: Pull complete  Digest: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7155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sha256:96fb261b66270b900ea5a2c17a26abbfabe95506e73c3a3c65869a6dbe83223a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22"/>
          <p:cNvSpPr txBox="1"/>
          <p:nvPr/>
        </p:nvSpPr>
        <p:spPr>
          <a:xfrm>
            <a:off x="1220216" y="3171189"/>
            <a:ext cx="442531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Status: Downloaded newer image for nginx:latest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1" name="Google Shape;631;p22"/>
          <p:cNvSpPr/>
          <p:nvPr/>
        </p:nvSpPr>
        <p:spPr>
          <a:xfrm>
            <a:off x="1212925" y="1419857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3"/>
          <p:cNvSpPr txBox="1"/>
          <p:nvPr>
            <p:ph type="title"/>
          </p:nvPr>
        </p:nvSpPr>
        <p:spPr>
          <a:xfrm>
            <a:off x="376226" y="321300"/>
            <a:ext cx="8735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ps – list containers</a:t>
            </a:r>
            <a:endParaRPr/>
          </a:p>
        </p:txBody>
      </p:sp>
      <p:grpSp>
        <p:nvGrpSpPr>
          <p:cNvPr id="637" name="Google Shape;637;p23"/>
          <p:cNvGrpSpPr/>
          <p:nvPr/>
        </p:nvGrpSpPr>
        <p:grpSpPr>
          <a:xfrm>
            <a:off x="1082039" y="1328902"/>
            <a:ext cx="3438144" cy="541045"/>
            <a:chOff x="1082039" y="1328902"/>
            <a:chExt cx="3438144" cy="541045"/>
          </a:xfrm>
        </p:grpSpPr>
        <p:pic>
          <p:nvPicPr>
            <p:cNvPr id="638" name="Google Shape;638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39" y="1345692"/>
              <a:ext cx="3438144" cy="452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4063" y="1328902"/>
              <a:ext cx="1357884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23"/>
            <p:cNvSpPr/>
            <p:nvPr/>
          </p:nvSpPr>
          <p:spPr>
            <a:xfrm>
              <a:off x="1141475" y="1385316"/>
              <a:ext cx="3324225" cy="340360"/>
            </a:xfrm>
            <a:custGeom>
              <a:rect b="b" l="l" r="r" t="t"/>
              <a:pathLst>
                <a:path extrusionOk="0" h="340360" w="3324225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p23"/>
          <p:cNvSpPr txBox="1"/>
          <p:nvPr/>
        </p:nvSpPr>
        <p:spPr>
          <a:xfrm>
            <a:off x="1442719" y="1407413"/>
            <a:ext cx="102743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42" name="Google Shape;642;p23"/>
          <p:cNvGrpSpPr/>
          <p:nvPr/>
        </p:nvGrpSpPr>
        <p:grpSpPr>
          <a:xfrm>
            <a:off x="1082039" y="3611854"/>
            <a:ext cx="3438144" cy="541045"/>
            <a:chOff x="1082039" y="3611854"/>
            <a:chExt cx="3438144" cy="541045"/>
          </a:xfrm>
        </p:grpSpPr>
        <p:pic>
          <p:nvPicPr>
            <p:cNvPr id="643" name="Google Shape;643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2039" y="3628631"/>
              <a:ext cx="343814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4063" y="3611854"/>
              <a:ext cx="1691639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23"/>
            <p:cNvSpPr/>
            <p:nvPr/>
          </p:nvSpPr>
          <p:spPr>
            <a:xfrm>
              <a:off x="1141475" y="3668268"/>
              <a:ext cx="3324225" cy="338455"/>
            </a:xfrm>
            <a:custGeom>
              <a:rect b="b" l="l" r="r" t="t"/>
              <a:pathLst>
                <a:path extrusionOk="0" h="338454" w="3324225">
                  <a:moveTo>
                    <a:pt x="332384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3323844" y="338328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23"/>
          <p:cNvSpPr txBox="1"/>
          <p:nvPr/>
        </p:nvSpPr>
        <p:spPr>
          <a:xfrm>
            <a:off x="1442719" y="3690873"/>
            <a:ext cx="136144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 -a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23"/>
          <p:cNvSpPr/>
          <p:nvPr/>
        </p:nvSpPr>
        <p:spPr>
          <a:xfrm>
            <a:off x="1141475" y="1725167"/>
            <a:ext cx="11050905" cy="433070"/>
          </a:xfrm>
          <a:custGeom>
            <a:rect b="b" l="l" r="r" t="t"/>
            <a:pathLst>
              <a:path extrusionOk="0" h="433069" w="11050905">
                <a:moveTo>
                  <a:pt x="11050524" y="0"/>
                </a:moveTo>
                <a:lnTo>
                  <a:pt x="0" y="0"/>
                </a:lnTo>
                <a:lnTo>
                  <a:pt x="0" y="432815"/>
                </a:lnTo>
                <a:lnTo>
                  <a:pt x="11050524" y="432815"/>
                </a:lnTo>
                <a:lnTo>
                  <a:pt x="11050524" y="0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3"/>
          <p:cNvSpPr txBox="1"/>
          <p:nvPr/>
        </p:nvSpPr>
        <p:spPr>
          <a:xfrm>
            <a:off x="1220216" y="1685035"/>
            <a:ext cx="112839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CONTAINER ID  796856ac413d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9" name="Google Shape;649;p23"/>
          <p:cNvSpPr txBox="1"/>
          <p:nvPr/>
        </p:nvSpPr>
        <p:spPr>
          <a:xfrm>
            <a:off x="2507189" y="1685035"/>
            <a:ext cx="486409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33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0" name="Google Shape;650;p23"/>
          <p:cNvSpPr txBox="1"/>
          <p:nvPr/>
        </p:nvSpPr>
        <p:spPr>
          <a:xfrm>
            <a:off x="3244195" y="1685035"/>
            <a:ext cx="205232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"nginx -g 'daemon of…"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1" name="Google Shape;651;p23"/>
          <p:cNvSpPr txBox="1"/>
          <p:nvPr/>
        </p:nvSpPr>
        <p:spPr>
          <a:xfrm>
            <a:off x="5545283" y="1685035"/>
            <a:ext cx="122364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CREATED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60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7 seconds ago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2" name="Google Shape;652;p23"/>
          <p:cNvSpPr txBox="1"/>
          <p:nvPr/>
        </p:nvSpPr>
        <p:spPr>
          <a:xfrm>
            <a:off x="7386428" y="1685035"/>
            <a:ext cx="113093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60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Up 6 seconds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3" name="Google Shape;653;p23"/>
          <p:cNvSpPr txBox="1"/>
          <p:nvPr/>
        </p:nvSpPr>
        <p:spPr>
          <a:xfrm>
            <a:off x="8950494" y="1685035"/>
            <a:ext cx="58420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PORTS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60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80/tcp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4" name="Google Shape;654;p23"/>
          <p:cNvSpPr txBox="1"/>
          <p:nvPr/>
        </p:nvSpPr>
        <p:spPr>
          <a:xfrm>
            <a:off x="10055989" y="1685035"/>
            <a:ext cx="113601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NAMES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silly_sammet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5" name="Google Shape;655;p23"/>
          <p:cNvSpPr/>
          <p:nvPr/>
        </p:nvSpPr>
        <p:spPr>
          <a:xfrm>
            <a:off x="1212925" y="1419857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23"/>
          <p:cNvGrpSpPr/>
          <p:nvPr/>
        </p:nvGrpSpPr>
        <p:grpSpPr>
          <a:xfrm>
            <a:off x="1141475" y="3692141"/>
            <a:ext cx="10643870" cy="986538"/>
            <a:chOff x="1141475" y="3692141"/>
            <a:chExt cx="10643870" cy="986538"/>
          </a:xfrm>
        </p:grpSpPr>
        <p:sp>
          <p:nvSpPr>
            <p:cNvPr id="657" name="Google Shape;657;p23"/>
            <p:cNvSpPr/>
            <p:nvPr/>
          </p:nvSpPr>
          <p:spPr>
            <a:xfrm>
              <a:off x="1212925" y="3692141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141475" y="4023359"/>
              <a:ext cx="10643870" cy="655320"/>
            </a:xfrm>
            <a:custGeom>
              <a:rect b="b" l="l" r="r" t="t"/>
              <a:pathLst>
                <a:path extrusionOk="0" h="655320" w="10643870">
                  <a:moveTo>
                    <a:pt x="10643616" y="0"/>
                  </a:moveTo>
                  <a:lnTo>
                    <a:pt x="0" y="0"/>
                  </a:lnTo>
                  <a:lnTo>
                    <a:pt x="0" y="655319"/>
                  </a:lnTo>
                  <a:lnTo>
                    <a:pt x="10643616" y="655319"/>
                  </a:lnTo>
                  <a:lnTo>
                    <a:pt x="1064361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23"/>
          <p:cNvSpPr txBox="1"/>
          <p:nvPr/>
        </p:nvSpPr>
        <p:spPr>
          <a:xfrm>
            <a:off x="1220216" y="3983863"/>
            <a:ext cx="1128395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CONTAINER ID  796856ac413d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cff8ac918a2f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0" name="Google Shape;660;p23"/>
          <p:cNvSpPr txBox="1"/>
          <p:nvPr/>
        </p:nvSpPr>
        <p:spPr>
          <a:xfrm>
            <a:off x="2600000" y="3983863"/>
            <a:ext cx="487045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334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nginx  redis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1" name="Google Shape;661;p23"/>
          <p:cNvSpPr txBox="1"/>
          <p:nvPr/>
        </p:nvSpPr>
        <p:spPr>
          <a:xfrm>
            <a:off x="3428432" y="3983863"/>
            <a:ext cx="2052955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"nginx -g 'daemon of…"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"docker-entrypoint.s…"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2" name="Google Shape;662;p23"/>
          <p:cNvSpPr txBox="1"/>
          <p:nvPr/>
        </p:nvSpPr>
        <p:spPr>
          <a:xfrm>
            <a:off x="5729520" y="3983863"/>
            <a:ext cx="1224915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CREATED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7 seconds ago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875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6 seconds ago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Google Shape;663;p23"/>
          <p:cNvSpPr txBox="1"/>
          <p:nvPr/>
        </p:nvSpPr>
        <p:spPr>
          <a:xfrm>
            <a:off x="7569293" y="3983863"/>
            <a:ext cx="2237105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Up 6 seconds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875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Exited (0) 3 seconds ago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4" name="Google Shape;664;p23"/>
          <p:cNvSpPr txBox="1"/>
          <p:nvPr/>
        </p:nvSpPr>
        <p:spPr>
          <a:xfrm>
            <a:off x="10055989" y="3983863"/>
            <a:ext cx="1597660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NAMES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silly_sammet  relaxed_aryabhata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4"/>
          <p:cNvSpPr txBox="1"/>
          <p:nvPr>
            <p:ph type="title"/>
          </p:nvPr>
        </p:nvSpPr>
        <p:spPr>
          <a:xfrm>
            <a:off x="354271" y="410975"/>
            <a:ext cx="10644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STOP – stop a container</a:t>
            </a:r>
            <a:endParaRPr/>
          </a:p>
        </p:txBody>
      </p:sp>
      <p:grpSp>
        <p:nvGrpSpPr>
          <p:cNvPr id="670" name="Google Shape;670;p24"/>
          <p:cNvGrpSpPr/>
          <p:nvPr/>
        </p:nvGrpSpPr>
        <p:grpSpPr>
          <a:xfrm>
            <a:off x="1082039" y="1328902"/>
            <a:ext cx="3438144" cy="541045"/>
            <a:chOff x="1082039" y="1328902"/>
            <a:chExt cx="3438144" cy="541045"/>
          </a:xfrm>
        </p:grpSpPr>
        <p:pic>
          <p:nvPicPr>
            <p:cNvPr id="671" name="Google Shape;671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39" y="1345679"/>
              <a:ext cx="343814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4063" y="1328902"/>
              <a:ext cx="1357884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24"/>
            <p:cNvSpPr/>
            <p:nvPr/>
          </p:nvSpPr>
          <p:spPr>
            <a:xfrm>
              <a:off x="1141475" y="1385316"/>
              <a:ext cx="3324225" cy="338455"/>
            </a:xfrm>
            <a:custGeom>
              <a:rect b="b" l="l" r="r" t="t"/>
              <a:pathLst>
                <a:path extrusionOk="0" h="338455" w="332422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24"/>
          <p:cNvGrpSpPr/>
          <p:nvPr/>
        </p:nvGrpSpPr>
        <p:grpSpPr>
          <a:xfrm>
            <a:off x="1082039" y="2700502"/>
            <a:ext cx="11110341" cy="623342"/>
            <a:chOff x="1082039" y="2700502"/>
            <a:chExt cx="11110341" cy="623342"/>
          </a:xfrm>
        </p:grpSpPr>
        <p:pic>
          <p:nvPicPr>
            <p:cNvPr id="675" name="Google Shape;675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2039" y="2715780"/>
              <a:ext cx="3438144" cy="454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4063" y="2700502"/>
              <a:ext cx="3025140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24"/>
            <p:cNvSpPr/>
            <p:nvPr/>
          </p:nvSpPr>
          <p:spPr>
            <a:xfrm>
              <a:off x="1141475" y="2755392"/>
              <a:ext cx="3324225" cy="341630"/>
            </a:xfrm>
            <a:custGeom>
              <a:rect b="b" l="l" r="r" t="t"/>
              <a:pathLst>
                <a:path extrusionOk="0" h="341630" w="3324225">
                  <a:moveTo>
                    <a:pt x="3323844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3323844" y="341375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1212925" y="2762501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1141475" y="3110484"/>
              <a:ext cx="11050905" cy="213360"/>
            </a:xfrm>
            <a:custGeom>
              <a:rect b="b" l="l" r="r" t="t"/>
              <a:pathLst>
                <a:path extrusionOk="0" h="213360" w="11050905">
                  <a:moveTo>
                    <a:pt x="11050524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11050524" y="213360"/>
                  </a:lnTo>
                  <a:lnTo>
                    <a:pt x="11050524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" name="Google Shape;680;p24"/>
          <p:cNvSpPr txBox="1"/>
          <p:nvPr/>
        </p:nvSpPr>
        <p:spPr>
          <a:xfrm>
            <a:off x="1442719" y="1407413"/>
            <a:ext cx="102743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24"/>
          <p:cNvSpPr/>
          <p:nvPr/>
        </p:nvSpPr>
        <p:spPr>
          <a:xfrm>
            <a:off x="1141475" y="1725167"/>
            <a:ext cx="11050905" cy="433070"/>
          </a:xfrm>
          <a:custGeom>
            <a:rect b="b" l="l" r="r" t="t"/>
            <a:pathLst>
              <a:path extrusionOk="0" h="433069" w="11050905">
                <a:moveTo>
                  <a:pt x="11050524" y="0"/>
                </a:moveTo>
                <a:lnTo>
                  <a:pt x="0" y="0"/>
                </a:lnTo>
                <a:lnTo>
                  <a:pt x="0" y="432815"/>
                </a:lnTo>
                <a:lnTo>
                  <a:pt x="11050524" y="432815"/>
                </a:lnTo>
                <a:lnTo>
                  <a:pt x="11050524" y="0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4"/>
          <p:cNvSpPr txBox="1"/>
          <p:nvPr/>
        </p:nvSpPr>
        <p:spPr>
          <a:xfrm>
            <a:off x="1220216" y="1685035"/>
            <a:ext cx="112839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CONTAINER ID  796856ac413d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3" name="Google Shape;683;p24"/>
          <p:cNvSpPr txBox="1"/>
          <p:nvPr/>
        </p:nvSpPr>
        <p:spPr>
          <a:xfrm>
            <a:off x="2507189" y="1685035"/>
            <a:ext cx="486409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33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nginx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4" name="Google Shape;684;p24"/>
          <p:cNvSpPr txBox="1"/>
          <p:nvPr/>
        </p:nvSpPr>
        <p:spPr>
          <a:xfrm>
            <a:off x="3244195" y="1685035"/>
            <a:ext cx="205232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"nginx -g 'daemon of…"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5" name="Google Shape;685;p24"/>
          <p:cNvSpPr txBox="1"/>
          <p:nvPr/>
        </p:nvSpPr>
        <p:spPr>
          <a:xfrm>
            <a:off x="5545283" y="1685035"/>
            <a:ext cx="122364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CREATED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60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7 seconds ago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6" name="Google Shape;686;p24"/>
          <p:cNvSpPr txBox="1"/>
          <p:nvPr/>
        </p:nvSpPr>
        <p:spPr>
          <a:xfrm>
            <a:off x="7386428" y="1685035"/>
            <a:ext cx="113093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60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Up 6 seconds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7" name="Google Shape;687;p24"/>
          <p:cNvSpPr txBox="1"/>
          <p:nvPr/>
        </p:nvSpPr>
        <p:spPr>
          <a:xfrm>
            <a:off x="8950494" y="1685035"/>
            <a:ext cx="58420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PORTS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60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80/tcp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8" name="Google Shape;688;p24"/>
          <p:cNvSpPr txBox="1"/>
          <p:nvPr/>
        </p:nvSpPr>
        <p:spPr>
          <a:xfrm>
            <a:off x="10055989" y="1685035"/>
            <a:ext cx="113601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NAMES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silly_sammet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9" name="Google Shape;689;p24"/>
          <p:cNvSpPr/>
          <p:nvPr/>
        </p:nvSpPr>
        <p:spPr>
          <a:xfrm>
            <a:off x="1212925" y="1419857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4"/>
          <p:cNvSpPr txBox="1"/>
          <p:nvPr/>
        </p:nvSpPr>
        <p:spPr>
          <a:xfrm>
            <a:off x="1141475" y="2664695"/>
            <a:ext cx="11050905" cy="652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350">
            <a:spAutoFit/>
          </a:bodyPr>
          <a:lstStyle/>
          <a:p>
            <a:pPr indent="0" lvl="0" marL="3136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stop silly_sammet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silly_sammet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91" name="Google Shape;691;p24"/>
          <p:cNvGrpSpPr/>
          <p:nvPr/>
        </p:nvGrpSpPr>
        <p:grpSpPr>
          <a:xfrm>
            <a:off x="1082039" y="3611854"/>
            <a:ext cx="3438144" cy="541045"/>
            <a:chOff x="1082039" y="3611854"/>
            <a:chExt cx="3438144" cy="541045"/>
          </a:xfrm>
        </p:grpSpPr>
        <p:pic>
          <p:nvPicPr>
            <p:cNvPr id="692" name="Google Shape;692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39" y="3628631"/>
              <a:ext cx="343814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74063" y="3611854"/>
              <a:ext cx="1691639" cy="54104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94" name="Google Shape;694;p24"/>
          <p:cNvGraphicFramePr/>
          <p:nvPr/>
        </p:nvGraphicFramePr>
        <p:xfrm>
          <a:off x="1141475" y="36682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{D3AB29EF-4905-433A-9F22-9603FC404F2E}</a:tableStyleId>
              </a:tblPr>
              <a:tblGrid>
                <a:gridCol w="91450"/>
                <a:gridCol w="1241425"/>
                <a:gridCol w="783600"/>
                <a:gridCol w="2348225"/>
                <a:gridCol w="1013450"/>
                <a:gridCol w="642625"/>
                <a:gridCol w="922025"/>
                <a:gridCol w="368300"/>
                <a:gridCol w="1379225"/>
                <a:gridCol w="1854200"/>
              </a:tblGrid>
              <a:tr h="346700">
                <a:tc gridSpan="4">
                  <a:txBody>
                    <a:bodyPr/>
                    <a:lstStyle/>
                    <a:p>
                      <a:pPr indent="0" lvl="0" marL="3136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ps -a</a:t>
                      </a:r>
                      <a:endParaRPr sz="16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925" marB="0" marR="0" marL="0"/>
                </a:tc>
                <a:tc hMerge="1"/>
                <a:tc hMerge="1"/>
                <a:tc hMerge="1"/>
                <a:tc grid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rgbClr val="071D2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63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CONTAINER ID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7775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8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IMAGE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7775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35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COMMAND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7775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65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CREATED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7775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064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STATUS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7775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71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7775" marB="0" marR="0" marL="0">
                    <a:solidFill>
                      <a:srgbClr val="252525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796856ac413d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nginx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542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"nginx -g 'daemon of…"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065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 seconds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ago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8100" rtl="0" algn="r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Exited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(0)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6355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 seconds ago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78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silly_sammet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</a:tr>
              <a:tr h="22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cff8ac918a2f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redis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54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"docker-entrypoint.s…"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39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 seconds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63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ago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7465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Exited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(0)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 seconds ago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47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relaxed_aryabhata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19050" marB="0" marR="0" marL="0">
                    <a:solidFill>
                      <a:srgbClr val="252525"/>
                    </a:solidFill>
                  </a:tcPr>
                </a:tc>
              </a:tr>
            </a:tbl>
          </a:graphicData>
        </a:graphic>
      </p:graphicFrame>
      <p:grpSp>
        <p:nvGrpSpPr>
          <p:cNvPr id="695" name="Google Shape;695;p24"/>
          <p:cNvGrpSpPr/>
          <p:nvPr/>
        </p:nvGrpSpPr>
        <p:grpSpPr>
          <a:xfrm>
            <a:off x="1141475" y="3668267"/>
            <a:ext cx="3324225" cy="338455"/>
            <a:chOff x="1141475" y="3668267"/>
            <a:chExt cx="3324225" cy="338455"/>
          </a:xfrm>
        </p:grpSpPr>
        <p:sp>
          <p:nvSpPr>
            <p:cNvPr id="696" name="Google Shape;696;p24"/>
            <p:cNvSpPr/>
            <p:nvPr/>
          </p:nvSpPr>
          <p:spPr>
            <a:xfrm>
              <a:off x="1141475" y="3668267"/>
              <a:ext cx="3324225" cy="338455"/>
            </a:xfrm>
            <a:custGeom>
              <a:rect b="b" l="l" r="r" t="t"/>
              <a:pathLst>
                <a:path extrusionOk="0" h="338454" w="3324225">
                  <a:moveTo>
                    <a:pt x="332384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3323844" y="338328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1212925" y="3692141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8" name="Google Shape;698;p24"/>
          <p:cNvSpPr/>
          <p:nvPr/>
        </p:nvSpPr>
        <p:spPr>
          <a:xfrm>
            <a:off x="1232852" y="4280534"/>
            <a:ext cx="9947275" cy="172720"/>
          </a:xfrm>
          <a:custGeom>
            <a:rect b="b" l="l" r="r" t="t"/>
            <a:pathLst>
              <a:path extrusionOk="0" h="172720" w="9947275">
                <a:moveTo>
                  <a:pt x="9947084" y="0"/>
                </a:moveTo>
                <a:lnTo>
                  <a:pt x="9947084" y="0"/>
                </a:lnTo>
                <a:lnTo>
                  <a:pt x="0" y="0"/>
                </a:lnTo>
                <a:lnTo>
                  <a:pt x="0" y="172212"/>
                </a:lnTo>
                <a:lnTo>
                  <a:pt x="9947084" y="172212"/>
                </a:lnTo>
                <a:lnTo>
                  <a:pt x="9947084" y="0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5"/>
          <p:cNvSpPr txBox="1"/>
          <p:nvPr>
            <p:ph type="title"/>
          </p:nvPr>
        </p:nvSpPr>
        <p:spPr>
          <a:xfrm>
            <a:off x="274724" y="448825"/>
            <a:ext cx="8787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Rm – Remove a container</a:t>
            </a:r>
            <a:endParaRPr/>
          </a:p>
        </p:txBody>
      </p:sp>
      <p:grpSp>
        <p:nvGrpSpPr>
          <p:cNvPr id="704" name="Google Shape;704;p25"/>
          <p:cNvGrpSpPr/>
          <p:nvPr/>
        </p:nvGrpSpPr>
        <p:grpSpPr>
          <a:xfrm>
            <a:off x="1082039" y="1328902"/>
            <a:ext cx="11110341" cy="638836"/>
            <a:chOff x="1082039" y="1328902"/>
            <a:chExt cx="11110341" cy="638836"/>
          </a:xfrm>
        </p:grpSpPr>
        <p:pic>
          <p:nvPicPr>
            <p:cNvPr id="705" name="Google Shape;70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39" y="1345704"/>
              <a:ext cx="3438144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4063" y="1328902"/>
              <a:ext cx="2802636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25"/>
            <p:cNvSpPr/>
            <p:nvPr/>
          </p:nvSpPr>
          <p:spPr>
            <a:xfrm>
              <a:off x="1141475" y="1385316"/>
              <a:ext cx="3324225" cy="314325"/>
            </a:xfrm>
            <a:custGeom>
              <a:rect b="b" l="l" r="r" t="t"/>
              <a:pathLst>
                <a:path extrusionOk="0" h="314325" w="33242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1141475" y="1755648"/>
              <a:ext cx="11050905" cy="212090"/>
            </a:xfrm>
            <a:custGeom>
              <a:rect b="b" l="l" r="r" t="t"/>
              <a:pathLst>
                <a:path extrusionOk="0" h="212089" w="11050905">
                  <a:moveTo>
                    <a:pt x="11050524" y="0"/>
                  </a:moveTo>
                  <a:lnTo>
                    <a:pt x="0" y="0"/>
                  </a:lnTo>
                  <a:lnTo>
                    <a:pt x="0" y="211836"/>
                  </a:lnTo>
                  <a:lnTo>
                    <a:pt x="11050524" y="211836"/>
                  </a:lnTo>
                  <a:lnTo>
                    <a:pt x="11050524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9" name="Google Shape;709;p25"/>
          <p:cNvSpPr txBox="1"/>
          <p:nvPr/>
        </p:nvSpPr>
        <p:spPr>
          <a:xfrm>
            <a:off x="1141475" y="1272150"/>
            <a:ext cx="11050905" cy="688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7300">
            <a:spAutoFit/>
          </a:bodyPr>
          <a:lstStyle/>
          <a:p>
            <a:pPr indent="0" lvl="0" marL="3136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rm silly_sammet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silly_sammet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0" name="Google Shape;710;p25"/>
          <p:cNvSpPr/>
          <p:nvPr/>
        </p:nvSpPr>
        <p:spPr>
          <a:xfrm>
            <a:off x="1212925" y="1425953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1" name="Google Shape;711;p25"/>
          <p:cNvGrpSpPr/>
          <p:nvPr/>
        </p:nvGrpSpPr>
        <p:grpSpPr>
          <a:xfrm>
            <a:off x="1082039" y="2453614"/>
            <a:ext cx="3438144" cy="541045"/>
            <a:chOff x="1082039" y="2453614"/>
            <a:chExt cx="3438144" cy="541045"/>
          </a:xfrm>
        </p:grpSpPr>
        <p:pic>
          <p:nvPicPr>
            <p:cNvPr id="712" name="Google Shape;712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2039" y="2468879"/>
              <a:ext cx="3438144" cy="452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4063" y="2453614"/>
              <a:ext cx="1691639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p25"/>
            <p:cNvSpPr/>
            <p:nvPr/>
          </p:nvSpPr>
          <p:spPr>
            <a:xfrm>
              <a:off x="1141475" y="2508503"/>
              <a:ext cx="3324225" cy="340360"/>
            </a:xfrm>
            <a:custGeom>
              <a:rect b="b" l="l" r="r" t="t"/>
              <a:pathLst>
                <a:path extrusionOk="0" h="340360" w="3324225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25"/>
          <p:cNvSpPr txBox="1"/>
          <p:nvPr/>
        </p:nvSpPr>
        <p:spPr>
          <a:xfrm>
            <a:off x="1442719" y="2532125"/>
            <a:ext cx="136144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 -a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16" name="Google Shape;716;p25"/>
          <p:cNvGrpSpPr/>
          <p:nvPr/>
        </p:nvGrpSpPr>
        <p:grpSpPr>
          <a:xfrm>
            <a:off x="1141475" y="2532549"/>
            <a:ext cx="10643870" cy="765387"/>
            <a:chOff x="1141475" y="2532549"/>
            <a:chExt cx="10643870" cy="765387"/>
          </a:xfrm>
        </p:grpSpPr>
        <p:sp>
          <p:nvSpPr>
            <p:cNvPr id="717" name="Google Shape;717;p25"/>
            <p:cNvSpPr/>
            <p:nvPr/>
          </p:nvSpPr>
          <p:spPr>
            <a:xfrm>
              <a:off x="1212925" y="2532549"/>
              <a:ext cx="212725" cy="274955"/>
            </a:xfrm>
            <a:custGeom>
              <a:rect b="b" l="l" r="r" t="t"/>
              <a:pathLst>
                <a:path extrusionOk="0" h="274955" w="212725">
                  <a:moveTo>
                    <a:pt x="0" y="0"/>
                  </a:moveTo>
                  <a:lnTo>
                    <a:pt x="0" y="274626"/>
                  </a:lnTo>
                  <a:lnTo>
                    <a:pt x="212497" y="137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1141475" y="2863596"/>
              <a:ext cx="10643870" cy="434340"/>
            </a:xfrm>
            <a:custGeom>
              <a:rect b="b" l="l" r="r" t="t"/>
              <a:pathLst>
                <a:path extrusionOk="0" h="434339" w="10643870">
                  <a:moveTo>
                    <a:pt x="10643616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10643616" y="434339"/>
                  </a:lnTo>
                  <a:lnTo>
                    <a:pt x="10643616" y="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25"/>
          <p:cNvSpPr txBox="1"/>
          <p:nvPr/>
        </p:nvSpPr>
        <p:spPr>
          <a:xfrm>
            <a:off x="1220216" y="2824733"/>
            <a:ext cx="112839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CONTAINER ID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cff8ac918a2f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0" name="Google Shape;720;p25"/>
          <p:cNvSpPr txBox="1"/>
          <p:nvPr/>
        </p:nvSpPr>
        <p:spPr>
          <a:xfrm>
            <a:off x="2600000" y="2824733"/>
            <a:ext cx="48704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33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redis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1" name="Google Shape;721;p25"/>
          <p:cNvSpPr txBox="1"/>
          <p:nvPr/>
        </p:nvSpPr>
        <p:spPr>
          <a:xfrm>
            <a:off x="3428432" y="2824733"/>
            <a:ext cx="205295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"docker-entrypoint.s…"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2" name="Google Shape;722;p25"/>
          <p:cNvSpPr txBox="1"/>
          <p:nvPr/>
        </p:nvSpPr>
        <p:spPr>
          <a:xfrm>
            <a:off x="5729520" y="2824733"/>
            <a:ext cx="122491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CREATED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87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6 seconds ago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3" name="Google Shape;723;p25"/>
          <p:cNvSpPr txBox="1"/>
          <p:nvPr/>
        </p:nvSpPr>
        <p:spPr>
          <a:xfrm>
            <a:off x="7569293" y="2824733"/>
            <a:ext cx="2237105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875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Exited (0) 3 seconds ago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4" name="Google Shape;724;p25"/>
          <p:cNvSpPr txBox="1"/>
          <p:nvPr/>
        </p:nvSpPr>
        <p:spPr>
          <a:xfrm>
            <a:off x="10055989" y="2824733"/>
            <a:ext cx="159766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NAMES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032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relaxed_aryabhata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6"/>
          <p:cNvSpPr txBox="1"/>
          <p:nvPr>
            <p:ph type="title"/>
          </p:nvPr>
        </p:nvSpPr>
        <p:spPr>
          <a:xfrm>
            <a:off x="783503" y="198200"/>
            <a:ext cx="85035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images – List images</a:t>
            </a:r>
            <a:endParaRPr/>
          </a:p>
        </p:txBody>
      </p:sp>
      <p:grpSp>
        <p:nvGrpSpPr>
          <p:cNvPr id="730" name="Google Shape;730;p26"/>
          <p:cNvGrpSpPr/>
          <p:nvPr/>
        </p:nvGrpSpPr>
        <p:grpSpPr>
          <a:xfrm>
            <a:off x="1082039" y="1328902"/>
            <a:ext cx="3438144" cy="541045"/>
            <a:chOff x="1082039" y="1328902"/>
            <a:chExt cx="3438144" cy="541045"/>
          </a:xfrm>
        </p:grpSpPr>
        <p:pic>
          <p:nvPicPr>
            <p:cNvPr id="731" name="Google Shape;73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39" y="1345704"/>
              <a:ext cx="3438144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4063" y="1328902"/>
              <a:ext cx="1802892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26"/>
            <p:cNvSpPr/>
            <p:nvPr/>
          </p:nvSpPr>
          <p:spPr>
            <a:xfrm>
              <a:off x="1141475" y="1385316"/>
              <a:ext cx="3324225" cy="314325"/>
            </a:xfrm>
            <a:custGeom>
              <a:rect b="b" l="l" r="r" t="t"/>
              <a:pathLst>
                <a:path extrusionOk="0" h="314325" w="33242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26"/>
          <p:cNvSpPr txBox="1"/>
          <p:nvPr/>
        </p:nvSpPr>
        <p:spPr>
          <a:xfrm>
            <a:off x="1141475" y="1385316"/>
            <a:ext cx="33242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75">
            <a:spAutoFit/>
          </a:bodyPr>
          <a:lstStyle/>
          <a:p>
            <a:pPr indent="0" lvl="0" marL="3136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images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5" name="Google Shape;735;p26"/>
          <p:cNvSpPr/>
          <p:nvPr/>
        </p:nvSpPr>
        <p:spPr>
          <a:xfrm>
            <a:off x="1212925" y="1418333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36" name="Google Shape;736;p26"/>
          <p:cNvGraphicFramePr/>
          <p:nvPr/>
        </p:nvGraphicFramePr>
        <p:xfrm>
          <a:off x="1141475" y="17678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{D3AB29EF-4905-433A-9F22-9603FC404F2E}</a:tableStyleId>
              </a:tblPr>
              <a:tblGrid>
                <a:gridCol w="1286500"/>
                <a:gridCol w="1842125"/>
                <a:gridCol w="2117100"/>
                <a:gridCol w="598800"/>
                <a:gridCol w="644525"/>
                <a:gridCol w="645150"/>
                <a:gridCol w="3511550"/>
              </a:tblGrid>
              <a:tr h="450175">
                <a:tc gridSpan="7"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REPOSITORY	TAG	IMAGE ID	CREATED	SIZE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29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nginx	latest	f68d6e55e065	4 days ago	109MB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8900" marB="0" marR="0" marL="0">
                    <a:solidFill>
                      <a:srgbClr val="252525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945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redis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45795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latest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59410" rtl="0" algn="r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4760dc956b2d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7465" rtl="0" algn="r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270" marR="0" rtl="0" algn="ctr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months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6990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ago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23215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107MB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</a:tr>
              <a:tr h="21945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ubuntu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44525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latest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60680" rtl="0" algn="r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f975c5035748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9370" rtl="0" algn="r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16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months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085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ago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21945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112MB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</a:tr>
              <a:tr h="209725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alpine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44525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latest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60680" rtl="0" algn="r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3fd9065eaf02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39370" rtl="0" algn="r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18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months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085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ago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21945" marR="0" rtl="0" algn="l">
                        <a:lnSpc>
                          <a:spcPct val="11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D9D9D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4.14MB</a:t>
                      </a:r>
                      <a:endParaRPr sz="12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25252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7"/>
          <p:cNvSpPr txBox="1"/>
          <p:nvPr>
            <p:ph type="title"/>
          </p:nvPr>
        </p:nvSpPr>
        <p:spPr>
          <a:xfrm>
            <a:off x="318289" y="339100"/>
            <a:ext cx="9134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rmi – Remove images</a:t>
            </a:r>
            <a:endParaRPr/>
          </a:p>
        </p:txBody>
      </p:sp>
      <p:grpSp>
        <p:nvGrpSpPr>
          <p:cNvPr id="742" name="Google Shape;742;p27"/>
          <p:cNvGrpSpPr/>
          <p:nvPr/>
        </p:nvGrpSpPr>
        <p:grpSpPr>
          <a:xfrm>
            <a:off x="1082039" y="1328902"/>
            <a:ext cx="3438144" cy="541045"/>
            <a:chOff x="1082039" y="1328902"/>
            <a:chExt cx="3438144" cy="541045"/>
          </a:xfrm>
        </p:grpSpPr>
        <p:pic>
          <p:nvPicPr>
            <p:cNvPr id="743" name="Google Shape;74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39" y="1345704"/>
              <a:ext cx="3438144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5315" y="1328902"/>
              <a:ext cx="2136648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27"/>
            <p:cNvSpPr/>
            <p:nvPr/>
          </p:nvSpPr>
          <p:spPr>
            <a:xfrm>
              <a:off x="1141475" y="1385316"/>
              <a:ext cx="3324225" cy="314325"/>
            </a:xfrm>
            <a:custGeom>
              <a:rect b="b" l="l" r="r" t="t"/>
              <a:pathLst>
                <a:path extrusionOk="0" h="314325" w="33242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6" name="Google Shape;746;p27"/>
          <p:cNvSpPr txBox="1"/>
          <p:nvPr/>
        </p:nvSpPr>
        <p:spPr>
          <a:xfrm>
            <a:off x="1141475" y="1385316"/>
            <a:ext cx="33242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75">
            <a:spAutoFit/>
          </a:bodyPr>
          <a:lstStyle/>
          <a:p>
            <a:pPr indent="0" lvl="0" marL="424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rmi nginx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7" name="Google Shape;747;p27"/>
          <p:cNvSpPr txBox="1"/>
          <p:nvPr/>
        </p:nvSpPr>
        <p:spPr>
          <a:xfrm>
            <a:off x="1220216" y="4534916"/>
            <a:ext cx="46361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 Delete all dependent containers to remove image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8" name="Google Shape;748;p27"/>
          <p:cNvSpPr/>
          <p:nvPr/>
        </p:nvSpPr>
        <p:spPr>
          <a:xfrm>
            <a:off x="1212925" y="1418333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"/>
          <p:cNvSpPr txBox="1"/>
          <p:nvPr/>
        </p:nvSpPr>
        <p:spPr>
          <a:xfrm>
            <a:off x="1141475" y="1767839"/>
            <a:ext cx="10643870" cy="1320165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Untagged: nginx:latest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253809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Untagged: nginx@sha256:96fb261b66270b900ea5a2c17a26abbfabe95506e73c3a3c65869a6dbe83223a  Deleted: sha256:f68d6e55e06520f152403e6d96d0de5c9790a89b4cfc99f4626f68146fa1dbdc  Deleted: sha256:1b0c768769e2bb66e74a205317ba531473781a78b77feef8ea6fd7be7f4044e1  Deleted: sha256:34138fb60020a180e512485fb96fd42e286fb0d86cf1fa2506b11ff6b945b03f  Deleted: sha256:cf5b3c6798f77b1f78bf4e297b27cfa5b6caa982f04caeb5de7d13c255fd7a1e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7"/>
          <p:cNvGrpSpPr/>
          <p:nvPr/>
        </p:nvGrpSpPr>
        <p:grpSpPr>
          <a:xfrm>
            <a:off x="0" y="2264664"/>
            <a:ext cx="6613144" cy="4593333"/>
            <a:chOff x="0" y="2264664"/>
            <a:chExt cx="6613144" cy="4593333"/>
          </a:xfrm>
        </p:grpSpPr>
        <p:pic>
          <p:nvPicPr>
            <p:cNvPr id="186" name="Google Shape;186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325863"/>
              <a:ext cx="4981956" cy="3532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7"/>
            <p:cNvSpPr/>
            <p:nvPr/>
          </p:nvSpPr>
          <p:spPr>
            <a:xfrm>
              <a:off x="5495544" y="2264664"/>
              <a:ext cx="1117600" cy="1132840"/>
            </a:xfrm>
            <a:custGeom>
              <a:rect b="b" l="l" r="r" t="t"/>
              <a:pathLst>
                <a:path extrusionOk="0" h="1132839" w="1117600">
                  <a:moveTo>
                    <a:pt x="558545" y="0"/>
                  </a:moveTo>
                  <a:lnTo>
                    <a:pt x="510351" y="2078"/>
                  </a:lnTo>
                  <a:lnTo>
                    <a:pt x="463295" y="8199"/>
                  </a:lnTo>
                  <a:lnTo>
                    <a:pt x="417546" y="18194"/>
                  </a:lnTo>
                  <a:lnTo>
                    <a:pt x="373270" y="31892"/>
                  </a:lnTo>
                  <a:lnTo>
                    <a:pt x="330636" y="49123"/>
                  </a:lnTo>
                  <a:lnTo>
                    <a:pt x="289811" y="69717"/>
                  </a:lnTo>
                  <a:lnTo>
                    <a:pt x="250963" y="93505"/>
                  </a:lnTo>
                  <a:lnTo>
                    <a:pt x="214259" y="120316"/>
                  </a:lnTo>
                  <a:lnTo>
                    <a:pt x="179868" y="149981"/>
                  </a:lnTo>
                  <a:lnTo>
                    <a:pt x="147956" y="182328"/>
                  </a:lnTo>
                  <a:lnTo>
                    <a:pt x="118692" y="217190"/>
                  </a:lnTo>
                  <a:lnTo>
                    <a:pt x="92242" y="254394"/>
                  </a:lnTo>
                  <a:lnTo>
                    <a:pt x="68775" y="293773"/>
                  </a:lnTo>
                  <a:lnTo>
                    <a:pt x="48459" y="335154"/>
                  </a:lnTo>
                  <a:lnTo>
                    <a:pt x="31461" y="378369"/>
                  </a:lnTo>
                  <a:lnTo>
                    <a:pt x="17948" y="423248"/>
                  </a:lnTo>
                  <a:lnTo>
                    <a:pt x="8088" y="469620"/>
                  </a:lnTo>
                  <a:lnTo>
                    <a:pt x="2050" y="517316"/>
                  </a:lnTo>
                  <a:lnTo>
                    <a:pt x="0" y="566165"/>
                  </a:lnTo>
                  <a:lnTo>
                    <a:pt x="2050" y="615015"/>
                  </a:lnTo>
                  <a:lnTo>
                    <a:pt x="8088" y="662711"/>
                  </a:lnTo>
                  <a:lnTo>
                    <a:pt x="17948" y="709083"/>
                  </a:lnTo>
                  <a:lnTo>
                    <a:pt x="31461" y="753962"/>
                  </a:lnTo>
                  <a:lnTo>
                    <a:pt x="48459" y="797177"/>
                  </a:lnTo>
                  <a:lnTo>
                    <a:pt x="68775" y="838558"/>
                  </a:lnTo>
                  <a:lnTo>
                    <a:pt x="92242" y="877937"/>
                  </a:lnTo>
                  <a:lnTo>
                    <a:pt x="118692" y="915141"/>
                  </a:lnTo>
                  <a:lnTo>
                    <a:pt x="147956" y="950003"/>
                  </a:lnTo>
                  <a:lnTo>
                    <a:pt x="179868" y="982350"/>
                  </a:lnTo>
                  <a:lnTo>
                    <a:pt x="214259" y="1012015"/>
                  </a:lnTo>
                  <a:lnTo>
                    <a:pt x="250963" y="1038826"/>
                  </a:lnTo>
                  <a:lnTo>
                    <a:pt x="289811" y="1062614"/>
                  </a:lnTo>
                  <a:lnTo>
                    <a:pt x="330636" y="1083208"/>
                  </a:lnTo>
                  <a:lnTo>
                    <a:pt x="373270" y="1100439"/>
                  </a:lnTo>
                  <a:lnTo>
                    <a:pt x="417546" y="1114137"/>
                  </a:lnTo>
                  <a:lnTo>
                    <a:pt x="463295" y="1124132"/>
                  </a:lnTo>
                  <a:lnTo>
                    <a:pt x="510351" y="1130253"/>
                  </a:lnTo>
                  <a:lnTo>
                    <a:pt x="558545" y="1132332"/>
                  </a:lnTo>
                  <a:lnTo>
                    <a:pt x="606740" y="1130253"/>
                  </a:lnTo>
                  <a:lnTo>
                    <a:pt x="653796" y="1124132"/>
                  </a:lnTo>
                  <a:lnTo>
                    <a:pt x="699545" y="1114137"/>
                  </a:lnTo>
                  <a:lnTo>
                    <a:pt x="743821" y="1100439"/>
                  </a:lnTo>
                  <a:lnTo>
                    <a:pt x="786455" y="1083208"/>
                  </a:lnTo>
                  <a:lnTo>
                    <a:pt x="827280" y="1062614"/>
                  </a:lnTo>
                  <a:lnTo>
                    <a:pt x="866128" y="1038826"/>
                  </a:lnTo>
                  <a:lnTo>
                    <a:pt x="902832" y="1012015"/>
                  </a:lnTo>
                  <a:lnTo>
                    <a:pt x="937223" y="982350"/>
                  </a:lnTo>
                  <a:lnTo>
                    <a:pt x="969135" y="950003"/>
                  </a:lnTo>
                  <a:lnTo>
                    <a:pt x="998399" y="915141"/>
                  </a:lnTo>
                  <a:lnTo>
                    <a:pt x="1024849" y="877937"/>
                  </a:lnTo>
                  <a:lnTo>
                    <a:pt x="1048316" y="838558"/>
                  </a:lnTo>
                  <a:lnTo>
                    <a:pt x="1068632" y="797177"/>
                  </a:lnTo>
                  <a:lnTo>
                    <a:pt x="1085630" y="753962"/>
                  </a:lnTo>
                  <a:lnTo>
                    <a:pt x="1099143" y="709083"/>
                  </a:lnTo>
                  <a:lnTo>
                    <a:pt x="1109003" y="662711"/>
                  </a:lnTo>
                  <a:lnTo>
                    <a:pt x="1115041" y="615015"/>
                  </a:lnTo>
                  <a:lnTo>
                    <a:pt x="1117091" y="566165"/>
                  </a:lnTo>
                  <a:lnTo>
                    <a:pt x="1115041" y="517316"/>
                  </a:lnTo>
                  <a:lnTo>
                    <a:pt x="1109003" y="469620"/>
                  </a:lnTo>
                  <a:lnTo>
                    <a:pt x="1099143" y="423248"/>
                  </a:lnTo>
                  <a:lnTo>
                    <a:pt x="1085630" y="378369"/>
                  </a:lnTo>
                  <a:lnTo>
                    <a:pt x="1068632" y="335154"/>
                  </a:lnTo>
                  <a:lnTo>
                    <a:pt x="1048316" y="293773"/>
                  </a:lnTo>
                  <a:lnTo>
                    <a:pt x="1024849" y="254394"/>
                  </a:lnTo>
                  <a:lnTo>
                    <a:pt x="998399" y="217190"/>
                  </a:lnTo>
                  <a:lnTo>
                    <a:pt x="969135" y="182328"/>
                  </a:lnTo>
                  <a:lnTo>
                    <a:pt x="937223" y="149981"/>
                  </a:lnTo>
                  <a:lnTo>
                    <a:pt x="902832" y="120316"/>
                  </a:lnTo>
                  <a:lnTo>
                    <a:pt x="866128" y="93505"/>
                  </a:lnTo>
                  <a:lnTo>
                    <a:pt x="827280" y="69717"/>
                  </a:lnTo>
                  <a:lnTo>
                    <a:pt x="786455" y="49123"/>
                  </a:lnTo>
                  <a:lnTo>
                    <a:pt x="743821" y="31892"/>
                  </a:lnTo>
                  <a:lnTo>
                    <a:pt x="699545" y="18194"/>
                  </a:lnTo>
                  <a:lnTo>
                    <a:pt x="653796" y="8199"/>
                  </a:lnTo>
                  <a:lnTo>
                    <a:pt x="606740" y="2078"/>
                  </a:lnTo>
                  <a:lnTo>
                    <a:pt x="558545" y="0"/>
                  </a:lnTo>
                  <a:close/>
                </a:path>
              </a:pathLst>
            </a:custGeom>
            <a:solidFill>
              <a:srgbClr val="114763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7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37447" y="3334511"/>
            <a:ext cx="1603248" cy="1603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>
            <a:off x="4843271" y="2042160"/>
            <a:ext cx="6088379" cy="2721864"/>
            <a:chOff x="4843271" y="2042160"/>
            <a:chExt cx="6088379" cy="2721864"/>
          </a:xfrm>
        </p:grpSpPr>
        <p:pic>
          <p:nvPicPr>
            <p:cNvPr id="201" name="Google Shape;201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05015" y="3159252"/>
              <a:ext cx="1604772" cy="1604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43271" y="2519172"/>
              <a:ext cx="1830324" cy="406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034015" y="2042160"/>
              <a:ext cx="897635" cy="897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599931" y="2255520"/>
              <a:ext cx="638555" cy="5440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7"/>
          <p:cNvSpPr txBox="1"/>
          <p:nvPr/>
        </p:nvSpPr>
        <p:spPr>
          <a:xfrm>
            <a:off x="252780" y="1988337"/>
            <a:ext cx="4117340" cy="1944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7775">
            <a:sp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Compatibility/Dependency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setup time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435609" rtl="0" algn="l">
              <a:lnSpc>
                <a:spcPct val="107857"/>
              </a:lnSpc>
              <a:spcBef>
                <a:spcPts val="104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Different Dev/Test/Prod  environments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7279" y="1958339"/>
            <a:ext cx="1766316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53428" y="2139695"/>
            <a:ext cx="1412748" cy="4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"/>
          <p:cNvSpPr txBox="1"/>
          <p:nvPr/>
        </p:nvSpPr>
        <p:spPr>
          <a:xfrm>
            <a:off x="4933188" y="5265420"/>
            <a:ext cx="6885940" cy="480059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250">
            <a:sp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5172836" y="1407033"/>
            <a:ext cx="11023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7156450" y="1411604"/>
            <a:ext cx="89026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8440039" y="1423161"/>
            <a:ext cx="10115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Messaging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9835642" y="1427226"/>
            <a:ext cx="129794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4933188" y="4728971"/>
            <a:ext cx="6850506" cy="340360"/>
            <a:chOff x="4933188" y="4728971"/>
            <a:chExt cx="6850506" cy="340360"/>
          </a:xfrm>
        </p:grpSpPr>
        <p:sp>
          <p:nvSpPr>
            <p:cNvPr id="214" name="Google Shape;214;p7"/>
            <p:cNvSpPr/>
            <p:nvPr/>
          </p:nvSpPr>
          <p:spPr>
            <a:xfrm>
              <a:off x="4933188" y="4728971"/>
              <a:ext cx="3540760" cy="340360"/>
            </a:xfrm>
            <a:custGeom>
              <a:rect b="b" l="l" r="r" t="t"/>
              <a:pathLst>
                <a:path extrusionOk="0" h="340360" w="3540759">
                  <a:moveTo>
                    <a:pt x="3540252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540252" y="339851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4933188" y="4728971"/>
              <a:ext cx="3540760" cy="340360"/>
            </a:xfrm>
            <a:custGeom>
              <a:rect b="b" l="l" r="r" t="t"/>
              <a:pathLst>
                <a:path extrusionOk="0" h="340360" w="3540759">
                  <a:moveTo>
                    <a:pt x="0" y="339851"/>
                  </a:moveTo>
                  <a:lnTo>
                    <a:pt x="3540252" y="339851"/>
                  </a:lnTo>
                  <a:lnTo>
                    <a:pt x="3540252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8679179" y="4728971"/>
              <a:ext cx="3104515" cy="340360"/>
            </a:xfrm>
            <a:custGeom>
              <a:rect b="b" l="l" r="r" t="t"/>
              <a:pathLst>
                <a:path extrusionOk="0" h="340360" w="3104515">
                  <a:moveTo>
                    <a:pt x="3104387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104387" y="339851"/>
                  </a:lnTo>
                  <a:lnTo>
                    <a:pt x="3104387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8679179" y="4728971"/>
              <a:ext cx="3104515" cy="340360"/>
            </a:xfrm>
            <a:custGeom>
              <a:rect b="b" l="l" r="r" t="t"/>
              <a:pathLst>
                <a:path extrusionOk="0" h="340360" w="3104515">
                  <a:moveTo>
                    <a:pt x="0" y="339851"/>
                  </a:moveTo>
                  <a:lnTo>
                    <a:pt x="3104387" y="339851"/>
                  </a:lnTo>
                  <a:lnTo>
                    <a:pt x="3104387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"/>
          <p:cNvSpPr txBox="1"/>
          <p:nvPr/>
        </p:nvSpPr>
        <p:spPr>
          <a:xfrm>
            <a:off x="6296659" y="4734559"/>
            <a:ext cx="460502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Libraries	Dependencies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5745607" y="2789427"/>
            <a:ext cx="4753610" cy="2477135"/>
          </a:xfrm>
          <a:custGeom>
            <a:rect b="b" l="l" r="r" t="t"/>
            <a:pathLst>
              <a:path extrusionOk="0" h="2477135" w="4753609">
                <a:moveTo>
                  <a:pt x="4753483" y="153162"/>
                </a:moveTo>
                <a:lnTo>
                  <a:pt x="4739195" y="151142"/>
                </a:lnTo>
                <a:lnTo>
                  <a:pt x="4733036" y="138049"/>
                </a:lnTo>
                <a:lnTo>
                  <a:pt x="4718304" y="145021"/>
                </a:lnTo>
                <a:lnTo>
                  <a:pt x="4718304" y="194957"/>
                </a:lnTo>
                <a:lnTo>
                  <a:pt x="4485119" y="1851507"/>
                </a:lnTo>
                <a:lnTo>
                  <a:pt x="4473981" y="1849945"/>
                </a:lnTo>
                <a:lnTo>
                  <a:pt x="4473194" y="1844040"/>
                </a:lnTo>
                <a:lnTo>
                  <a:pt x="4466133" y="1848840"/>
                </a:lnTo>
                <a:lnTo>
                  <a:pt x="4456430" y="1847469"/>
                </a:lnTo>
                <a:lnTo>
                  <a:pt x="4458601" y="1853971"/>
                </a:lnTo>
                <a:lnTo>
                  <a:pt x="4449305" y="1860283"/>
                </a:lnTo>
                <a:lnTo>
                  <a:pt x="4420565" y="1818043"/>
                </a:lnTo>
                <a:lnTo>
                  <a:pt x="4420565" y="1869592"/>
                </a:lnTo>
                <a:lnTo>
                  <a:pt x="4419270" y="1872792"/>
                </a:lnTo>
                <a:lnTo>
                  <a:pt x="4383468" y="1846605"/>
                </a:lnTo>
                <a:lnTo>
                  <a:pt x="4383468" y="1882419"/>
                </a:lnTo>
                <a:lnTo>
                  <a:pt x="3508413" y="1529930"/>
                </a:lnTo>
                <a:lnTo>
                  <a:pt x="3665283" y="1356842"/>
                </a:lnTo>
                <a:lnTo>
                  <a:pt x="4383468" y="1882419"/>
                </a:lnTo>
                <a:lnTo>
                  <a:pt x="4383468" y="1846605"/>
                </a:lnTo>
                <a:lnTo>
                  <a:pt x="3684803" y="1335303"/>
                </a:lnTo>
                <a:lnTo>
                  <a:pt x="3897452" y="1100670"/>
                </a:lnTo>
                <a:lnTo>
                  <a:pt x="4420565" y="1869592"/>
                </a:lnTo>
                <a:lnTo>
                  <a:pt x="4420565" y="1818043"/>
                </a:lnTo>
                <a:lnTo>
                  <a:pt x="3917454" y="1078598"/>
                </a:lnTo>
                <a:lnTo>
                  <a:pt x="4718304" y="194957"/>
                </a:lnTo>
                <a:lnTo>
                  <a:pt x="4718304" y="145021"/>
                </a:lnTo>
                <a:lnTo>
                  <a:pt x="4678172" y="164007"/>
                </a:lnTo>
                <a:lnTo>
                  <a:pt x="4678172" y="196011"/>
                </a:lnTo>
                <a:lnTo>
                  <a:pt x="3900678" y="1053934"/>
                </a:lnTo>
                <a:lnTo>
                  <a:pt x="3880675" y="1024547"/>
                </a:lnTo>
                <a:lnTo>
                  <a:pt x="3880675" y="1075994"/>
                </a:lnTo>
                <a:lnTo>
                  <a:pt x="3661283" y="1318082"/>
                </a:lnTo>
                <a:lnTo>
                  <a:pt x="3641763" y="1303807"/>
                </a:lnTo>
                <a:lnTo>
                  <a:pt x="3641763" y="1339634"/>
                </a:lnTo>
                <a:lnTo>
                  <a:pt x="3479749" y="1518386"/>
                </a:lnTo>
                <a:lnTo>
                  <a:pt x="3458946" y="1510017"/>
                </a:lnTo>
                <a:lnTo>
                  <a:pt x="3458946" y="1541348"/>
                </a:lnTo>
                <a:lnTo>
                  <a:pt x="2681389" y="2399347"/>
                </a:lnTo>
                <a:lnTo>
                  <a:pt x="2673388" y="2397582"/>
                </a:lnTo>
                <a:lnTo>
                  <a:pt x="2665069" y="2390038"/>
                </a:lnTo>
                <a:lnTo>
                  <a:pt x="2901391" y="1316748"/>
                </a:lnTo>
                <a:lnTo>
                  <a:pt x="3458946" y="1541348"/>
                </a:lnTo>
                <a:lnTo>
                  <a:pt x="3458946" y="1510017"/>
                </a:lnTo>
                <a:lnTo>
                  <a:pt x="2907728" y="1287957"/>
                </a:lnTo>
                <a:lnTo>
                  <a:pt x="2970225" y="1004074"/>
                </a:lnTo>
                <a:lnTo>
                  <a:pt x="3099612" y="942860"/>
                </a:lnTo>
                <a:lnTo>
                  <a:pt x="3641763" y="1339634"/>
                </a:lnTo>
                <a:lnTo>
                  <a:pt x="3641763" y="1303807"/>
                </a:lnTo>
                <a:lnTo>
                  <a:pt x="3129356" y="928789"/>
                </a:lnTo>
                <a:lnTo>
                  <a:pt x="3621976" y="695718"/>
                </a:lnTo>
                <a:lnTo>
                  <a:pt x="3880675" y="1075994"/>
                </a:lnTo>
                <a:lnTo>
                  <a:pt x="3880675" y="1024547"/>
                </a:lnTo>
                <a:lnTo>
                  <a:pt x="3648443" y="683196"/>
                </a:lnTo>
                <a:lnTo>
                  <a:pt x="4678172" y="196011"/>
                </a:lnTo>
                <a:lnTo>
                  <a:pt x="4678172" y="164007"/>
                </a:lnTo>
                <a:lnTo>
                  <a:pt x="3631971" y="658977"/>
                </a:lnTo>
                <a:lnTo>
                  <a:pt x="3605504" y="620077"/>
                </a:lnTo>
                <a:lnTo>
                  <a:pt x="3605504" y="671499"/>
                </a:lnTo>
                <a:lnTo>
                  <a:pt x="3102787" y="909345"/>
                </a:lnTo>
                <a:lnTo>
                  <a:pt x="3073044" y="887590"/>
                </a:lnTo>
                <a:lnTo>
                  <a:pt x="3073044" y="923417"/>
                </a:lnTo>
                <a:lnTo>
                  <a:pt x="2978099" y="968336"/>
                </a:lnTo>
                <a:lnTo>
                  <a:pt x="2999790" y="869823"/>
                </a:lnTo>
                <a:lnTo>
                  <a:pt x="3073044" y="923417"/>
                </a:lnTo>
                <a:lnTo>
                  <a:pt x="3073044" y="887590"/>
                </a:lnTo>
                <a:lnTo>
                  <a:pt x="3006585" y="838949"/>
                </a:lnTo>
                <a:lnTo>
                  <a:pt x="3180880" y="47332"/>
                </a:lnTo>
                <a:lnTo>
                  <a:pt x="3605504" y="671499"/>
                </a:lnTo>
                <a:lnTo>
                  <a:pt x="3605504" y="620077"/>
                </a:lnTo>
                <a:lnTo>
                  <a:pt x="3185541" y="2794"/>
                </a:lnTo>
                <a:lnTo>
                  <a:pt x="3174314" y="10439"/>
                </a:lnTo>
                <a:lnTo>
                  <a:pt x="3165221" y="0"/>
                </a:lnTo>
                <a:lnTo>
                  <a:pt x="3150260" y="13030"/>
                </a:lnTo>
                <a:lnTo>
                  <a:pt x="3150260" y="51473"/>
                </a:lnTo>
                <a:lnTo>
                  <a:pt x="2980994" y="820229"/>
                </a:lnTo>
                <a:lnTo>
                  <a:pt x="2974200" y="815263"/>
                </a:lnTo>
                <a:lnTo>
                  <a:pt x="2974200" y="851090"/>
                </a:lnTo>
                <a:lnTo>
                  <a:pt x="2944939" y="984034"/>
                </a:lnTo>
                <a:lnTo>
                  <a:pt x="2937065" y="987767"/>
                </a:lnTo>
                <a:lnTo>
                  <a:pt x="2937065" y="1019771"/>
                </a:lnTo>
                <a:lnTo>
                  <a:pt x="2880436" y="1276959"/>
                </a:lnTo>
                <a:lnTo>
                  <a:pt x="2874099" y="1274406"/>
                </a:lnTo>
                <a:lnTo>
                  <a:pt x="2874099" y="1305750"/>
                </a:lnTo>
                <a:lnTo>
                  <a:pt x="2636761" y="2383739"/>
                </a:lnTo>
                <a:lnTo>
                  <a:pt x="2625852" y="2387117"/>
                </a:lnTo>
                <a:lnTo>
                  <a:pt x="2617546" y="2385288"/>
                </a:lnTo>
                <a:lnTo>
                  <a:pt x="2589301" y="2293924"/>
                </a:lnTo>
                <a:lnTo>
                  <a:pt x="2589301" y="2392146"/>
                </a:lnTo>
                <a:lnTo>
                  <a:pt x="2581554" y="2400808"/>
                </a:lnTo>
                <a:lnTo>
                  <a:pt x="2571280" y="2403995"/>
                </a:lnTo>
                <a:lnTo>
                  <a:pt x="1685048" y="1612138"/>
                </a:lnTo>
                <a:lnTo>
                  <a:pt x="2263597" y="1338414"/>
                </a:lnTo>
                <a:lnTo>
                  <a:pt x="2589301" y="2392146"/>
                </a:lnTo>
                <a:lnTo>
                  <a:pt x="2589301" y="2293924"/>
                </a:lnTo>
                <a:lnTo>
                  <a:pt x="2290076" y="1325880"/>
                </a:lnTo>
                <a:lnTo>
                  <a:pt x="2581643" y="1187932"/>
                </a:lnTo>
                <a:lnTo>
                  <a:pt x="2874099" y="1305750"/>
                </a:lnTo>
                <a:lnTo>
                  <a:pt x="2874099" y="1274406"/>
                </a:lnTo>
                <a:lnTo>
                  <a:pt x="2617419" y="1171003"/>
                </a:lnTo>
                <a:lnTo>
                  <a:pt x="2937065" y="1019771"/>
                </a:lnTo>
                <a:lnTo>
                  <a:pt x="2937065" y="987767"/>
                </a:lnTo>
                <a:lnTo>
                  <a:pt x="2580856" y="1156271"/>
                </a:lnTo>
                <a:lnTo>
                  <a:pt x="2545080" y="1141869"/>
                </a:lnTo>
                <a:lnTo>
                  <a:pt x="2545080" y="1173200"/>
                </a:lnTo>
                <a:lnTo>
                  <a:pt x="2281440" y="1297940"/>
                </a:lnTo>
                <a:lnTo>
                  <a:pt x="2254961" y="1212278"/>
                </a:lnTo>
                <a:lnTo>
                  <a:pt x="2254961" y="1310474"/>
                </a:lnTo>
                <a:lnTo>
                  <a:pt x="1661604" y="1591195"/>
                </a:lnTo>
                <a:lnTo>
                  <a:pt x="1633181" y="1565808"/>
                </a:lnTo>
                <a:lnTo>
                  <a:pt x="1633181" y="1604632"/>
                </a:lnTo>
                <a:lnTo>
                  <a:pt x="1049655" y="1880704"/>
                </a:lnTo>
                <a:lnTo>
                  <a:pt x="1501648" y="1487106"/>
                </a:lnTo>
                <a:lnTo>
                  <a:pt x="1633181" y="1604632"/>
                </a:lnTo>
                <a:lnTo>
                  <a:pt x="1633181" y="1565808"/>
                </a:lnTo>
                <a:lnTo>
                  <a:pt x="1523657" y="1467942"/>
                </a:lnTo>
                <a:lnTo>
                  <a:pt x="2078139" y="985088"/>
                </a:lnTo>
                <a:lnTo>
                  <a:pt x="2165223" y="1020178"/>
                </a:lnTo>
                <a:lnTo>
                  <a:pt x="2254961" y="1310474"/>
                </a:lnTo>
                <a:lnTo>
                  <a:pt x="2254961" y="1212278"/>
                </a:lnTo>
                <a:lnTo>
                  <a:pt x="2199906" y="1034148"/>
                </a:lnTo>
                <a:lnTo>
                  <a:pt x="2545080" y="1173200"/>
                </a:lnTo>
                <a:lnTo>
                  <a:pt x="2545080" y="1141869"/>
                </a:lnTo>
                <a:lnTo>
                  <a:pt x="2188832" y="998359"/>
                </a:lnTo>
                <a:lnTo>
                  <a:pt x="2162124" y="911948"/>
                </a:lnTo>
                <a:lnTo>
                  <a:pt x="2570937" y="555942"/>
                </a:lnTo>
                <a:lnTo>
                  <a:pt x="2974200" y="851090"/>
                </a:lnTo>
                <a:lnTo>
                  <a:pt x="2974200" y="815263"/>
                </a:lnTo>
                <a:lnTo>
                  <a:pt x="2593302" y="536473"/>
                </a:lnTo>
                <a:lnTo>
                  <a:pt x="3150260" y="51473"/>
                </a:lnTo>
                <a:lnTo>
                  <a:pt x="3150260" y="13030"/>
                </a:lnTo>
                <a:lnTo>
                  <a:pt x="2569324" y="518922"/>
                </a:lnTo>
                <a:lnTo>
                  <a:pt x="2546959" y="502564"/>
                </a:lnTo>
                <a:lnTo>
                  <a:pt x="2546959" y="538391"/>
                </a:lnTo>
                <a:lnTo>
                  <a:pt x="2154161" y="880465"/>
                </a:lnTo>
                <a:lnTo>
                  <a:pt x="2154161" y="984389"/>
                </a:lnTo>
                <a:lnTo>
                  <a:pt x="2102739" y="963663"/>
                </a:lnTo>
                <a:lnTo>
                  <a:pt x="2138210" y="932776"/>
                </a:lnTo>
                <a:lnTo>
                  <a:pt x="2154161" y="984389"/>
                </a:lnTo>
                <a:lnTo>
                  <a:pt x="2154161" y="880465"/>
                </a:lnTo>
                <a:lnTo>
                  <a:pt x="2152764" y="881672"/>
                </a:lnTo>
                <a:lnTo>
                  <a:pt x="2128850" y="804303"/>
                </a:lnTo>
                <a:lnTo>
                  <a:pt x="2128850" y="902500"/>
                </a:lnTo>
                <a:lnTo>
                  <a:pt x="2072563" y="951509"/>
                </a:lnTo>
                <a:lnTo>
                  <a:pt x="2047963" y="941603"/>
                </a:lnTo>
                <a:lnTo>
                  <a:pt x="2047963" y="972934"/>
                </a:lnTo>
                <a:lnTo>
                  <a:pt x="1501876" y="1448473"/>
                </a:lnTo>
                <a:lnTo>
                  <a:pt x="1479867" y="1428813"/>
                </a:lnTo>
                <a:lnTo>
                  <a:pt x="1479867" y="1467650"/>
                </a:lnTo>
                <a:lnTo>
                  <a:pt x="1021092" y="1867154"/>
                </a:lnTo>
                <a:lnTo>
                  <a:pt x="1019175" y="1863090"/>
                </a:lnTo>
                <a:lnTo>
                  <a:pt x="1014044" y="1869630"/>
                </a:lnTo>
                <a:lnTo>
                  <a:pt x="1012075" y="1868678"/>
                </a:lnTo>
                <a:lnTo>
                  <a:pt x="1010259" y="1866582"/>
                </a:lnTo>
                <a:lnTo>
                  <a:pt x="1284770" y="1293329"/>
                </a:lnTo>
                <a:lnTo>
                  <a:pt x="1479867" y="1467650"/>
                </a:lnTo>
                <a:lnTo>
                  <a:pt x="1479867" y="1428813"/>
                </a:lnTo>
                <a:lnTo>
                  <a:pt x="1297787" y="1266126"/>
                </a:lnTo>
                <a:lnTo>
                  <a:pt x="1536801" y="767003"/>
                </a:lnTo>
                <a:lnTo>
                  <a:pt x="2047963" y="972934"/>
                </a:lnTo>
                <a:lnTo>
                  <a:pt x="2047963" y="941603"/>
                </a:lnTo>
                <a:lnTo>
                  <a:pt x="1549374" y="740740"/>
                </a:lnTo>
                <a:lnTo>
                  <a:pt x="1871141" y="68770"/>
                </a:lnTo>
                <a:lnTo>
                  <a:pt x="2128850" y="902500"/>
                </a:lnTo>
                <a:lnTo>
                  <a:pt x="2128850" y="804303"/>
                </a:lnTo>
                <a:lnTo>
                  <a:pt x="1900402" y="65214"/>
                </a:lnTo>
                <a:lnTo>
                  <a:pt x="2546959" y="538391"/>
                </a:lnTo>
                <a:lnTo>
                  <a:pt x="2546959" y="502564"/>
                </a:lnTo>
                <a:lnTo>
                  <a:pt x="1882140" y="16002"/>
                </a:lnTo>
                <a:lnTo>
                  <a:pt x="1873923" y="27292"/>
                </a:lnTo>
                <a:lnTo>
                  <a:pt x="1861693" y="21463"/>
                </a:lnTo>
                <a:lnTo>
                  <a:pt x="1522450" y="729894"/>
                </a:lnTo>
                <a:lnTo>
                  <a:pt x="1509877" y="724839"/>
                </a:lnTo>
                <a:lnTo>
                  <a:pt x="1509877" y="756158"/>
                </a:lnTo>
                <a:lnTo>
                  <a:pt x="1275295" y="1246035"/>
                </a:lnTo>
                <a:lnTo>
                  <a:pt x="84328" y="181902"/>
                </a:lnTo>
                <a:lnTo>
                  <a:pt x="1509877" y="756158"/>
                </a:lnTo>
                <a:lnTo>
                  <a:pt x="1509877" y="724839"/>
                </a:lnTo>
                <a:lnTo>
                  <a:pt x="18288" y="123952"/>
                </a:lnTo>
                <a:lnTo>
                  <a:pt x="12827" y="137414"/>
                </a:lnTo>
                <a:lnTo>
                  <a:pt x="0" y="144145"/>
                </a:lnTo>
                <a:lnTo>
                  <a:pt x="904862" y="1869173"/>
                </a:lnTo>
                <a:lnTo>
                  <a:pt x="879221" y="1882648"/>
                </a:lnTo>
                <a:lnTo>
                  <a:pt x="957961" y="1939417"/>
                </a:lnTo>
                <a:lnTo>
                  <a:pt x="956830" y="1882013"/>
                </a:lnTo>
                <a:lnTo>
                  <a:pt x="956056" y="1842262"/>
                </a:lnTo>
                <a:lnTo>
                  <a:pt x="930402" y="1855749"/>
                </a:lnTo>
                <a:lnTo>
                  <a:pt x="62763" y="201460"/>
                </a:lnTo>
                <a:lnTo>
                  <a:pt x="1262278" y="1273225"/>
                </a:lnTo>
                <a:lnTo>
                  <a:pt x="983678" y="1855038"/>
                </a:lnTo>
                <a:lnTo>
                  <a:pt x="957580" y="1842516"/>
                </a:lnTo>
                <a:lnTo>
                  <a:pt x="959231" y="1939671"/>
                </a:lnTo>
                <a:lnTo>
                  <a:pt x="959383" y="1939556"/>
                </a:lnTo>
                <a:lnTo>
                  <a:pt x="959231" y="1940179"/>
                </a:lnTo>
                <a:lnTo>
                  <a:pt x="961491" y="1939594"/>
                </a:lnTo>
                <a:lnTo>
                  <a:pt x="1056386" y="1941703"/>
                </a:lnTo>
                <a:lnTo>
                  <a:pt x="1046886" y="1921637"/>
                </a:lnTo>
                <a:lnTo>
                  <a:pt x="1045159" y="1918004"/>
                </a:lnTo>
                <a:lnTo>
                  <a:pt x="1053211" y="1915922"/>
                </a:lnTo>
                <a:lnTo>
                  <a:pt x="1050213" y="1912493"/>
                </a:lnTo>
                <a:lnTo>
                  <a:pt x="1656626" y="1625587"/>
                </a:lnTo>
                <a:lnTo>
                  <a:pt x="2556116" y="2429268"/>
                </a:lnTo>
                <a:lnTo>
                  <a:pt x="2536825" y="2450846"/>
                </a:lnTo>
                <a:lnTo>
                  <a:pt x="2630386" y="2476335"/>
                </a:lnTo>
                <a:lnTo>
                  <a:pt x="2630678" y="2476627"/>
                </a:lnTo>
                <a:lnTo>
                  <a:pt x="2630767" y="2476030"/>
                </a:lnTo>
                <a:lnTo>
                  <a:pt x="2631059" y="2477135"/>
                </a:lnTo>
                <a:lnTo>
                  <a:pt x="2631808" y="2476220"/>
                </a:lnTo>
                <a:lnTo>
                  <a:pt x="2721610" y="2441321"/>
                </a:lnTo>
                <a:lnTo>
                  <a:pt x="2711945" y="2432558"/>
                </a:lnTo>
                <a:lnTo>
                  <a:pt x="2700096" y="2421813"/>
                </a:lnTo>
                <a:lnTo>
                  <a:pt x="3487597" y="1552892"/>
                </a:lnTo>
                <a:lnTo>
                  <a:pt x="4394276" y="1918106"/>
                </a:lnTo>
                <a:lnTo>
                  <a:pt x="4390390" y="1923415"/>
                </a:lnTo>
                <a:lnTo>
                  <a:pt x="4398289" y="1924761"/>
                </a:lnTo>
                <a:lnTo>
                  <a:pt x="4389247" y="1947164"/>
                </a:lnTo>
                <a:lnTo>
                  <a:pt x="4484954" y="1939518"/>
                </a:lnTo>
                <a:lnTo>
                  <a:pt x="4486148" y="1940179"/>
                </a:lnTo>
                <a:lnTo>
                  <a:pt x="4486072" y="1939671"/>
                </a:lnTo>
                <a:lnTo>
                  <a:pt x="4486046" y="1939505"/>
                </a:lnTo>
                <a:lnTo>
                  <a:pt x="4486021" y="1939290"/>
                </a:lnTo>
                <a:lnTo>
                  <a:pt x="4485221" y="1933384"/>
                </a:lnTo>
                <a:lnTo>
                  <a:pt x="4487291" y="1939544"/>
                </a:lnTo>
                <a:lnTo>
                  <a:pt x="4535322" y="1869821"/>
                </a:lnTo>
                <a:lnTo>
                  <a:pt x="4542409" y="1859534"/>
                </a:lnTo>
                <a:lnTo>
                  <a:pt x="4513681" y="1855508"/>
                </a:lnTo>
                <a:lnTo>
                  <a:pt x="4753483" y="153162"/>
                </a:lnTo>
                <a:close/>
              </a:path>
            </a:pathLst>
          </a:custGeom>
          <a:solidFill>
            <a:srgbClr val="FF57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7"/>
          <p:cNvGrpSpPr/>
          <p:nvPr/>
        </p:nvGrpSpPr>
        <p:grpSpPr>
          <a:xfrm>
            <a:off x="4933188" y="5939028"/>
            <a:ext cx="6885940" cy="480059"/>
            <a:chOff x="4933188" y="5939028"/>
            <a:chExt cx="6885940" cy="480059"/>
          </a:xfrm>
        </p:grpSpPr>
        <p:sp>
          <p:nvSpPr>
            <p:cNvPr id="221" name="Google Shape;221;p7"/>
            <p:cNvSpPr/>
            <p:nvPr/>
          </p:nvSpPr>
          <p:spPr>
            <a:xfrm>
              <a:off x="4933188" y="5939028"/>
              <a:ext cx="6885940" cy="480059"/>
            </a:xfrm>
            <a:custGeom>
              <a:rect b="b" l="l" r="r" t="t"/>
              <a:pathLst>
                <a:path extrusionOk="0" h="480060" w="6885940">
                  <a:moveTo>
                    <a:pt x="6885431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6885431" y="480060"/>
                  </a:lnTo>
                  <a:lnTo>
                    <a:pt x="6885431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4933188" y="5939028"/>
              <a:ext cx="6885940" cy="480059"/>
            </a:xfrm>
            <a:custGeom>
              <a:rect b="b" l="l" r="r" t="t"/>
              <a:pathLst>
                <a:path extrusionOk="0" h="480060" w="6885940">
                  <a:moveTo>
                    <a:pt x="0" y="480060"/>
                  </a:moveTo>
                  <a:lnTo>
                    <a:pt x="6885431" y="480060"/>
                  </a:lnTo>
                  <a:lnTo>
                    <a:pt x="6885431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7"/>
          <p:cNvSpPr txBox="1"/>
          <p:nvPr/>
        </p:nvSpPr>
        <p:spPr>
          <a:xfrm>
            <a:off x="7243318" y="6015634"/>
            <a:ext cx="226441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Infrastructure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5747512" y="2797936"/>
            <a:ext cx="4748530" cy="3143250"/>
          </a:xfrm>
          <a:custGeom>
            <a:rect b="b" l="l" r="r" t="t"/>
            <a:pathLst>
              <a:path extrusionOk="0" h="3143250" w="4748530">
                <a:moveTo>
                  <a:pt x="4748403" y="151003"/>
                </a:moveTo>
                <a:lnTo>
                  <a:pt x="4724654" y="134239"/>
                </a:lnTo>
                <a:lnTo>
                  <a:pt x="2668130" y="3061373"/>
                </a:lnTo>
                <a:lnTo>
                  <a:pt x="2664383" y="3060725"/>
                </a:lnTo>
                <a:lnTo>
                  <a:pt x="2658668" y="3056699"/>
                </a:lnTo>
                <a:lnTo>
                  <a:pt x="3186430" y="4826"/>
                </a:lnTo>
                <a:lnTo>
                  <a:pt x="3157855" y="0"/>
                </a:lnTo>
                <a:lnTo>
                  <a:pt x="2630093" y="3052495"/>
                </a:lnTo>
                <a:lnTo>
                  <a:pt x="2624556" y="3053842"/>
                </a:lnTo>
                <a:lnTo>
                  <a:pt x="2622067" y="3053410"/>
                </a:lnTo>
                <a:lnTo>
                  <a:pt x="1885823" y="15748"/>
                </a:lnTo>
                <a:lnTo>
                  <a:pt x="1857629" y="22606"/>
                </a:lnTo>
                <a:lnTo>
                  <a:pt x="2593352" y="3057563"/>
                </a:lnTo>
                <a:lnTo>
                  <a:pt x="2587244" y="3062871"/>
                </a:lnTo>
                <a:lnTo>
                  <a:pt x="2580589" y="3064484"/>
                </a:lnTo>
                <a:lnTo>
                  <a:pt x="21844" y="119380"/>
                </a:lnTo>
                <a:lnTo>
                  <a:pt x="0" y="138430"/>
                </a:lnTo>
                <a:lnTo>
                  <a:pt x="2560726" y="3085871"/>
                </a:lnTo>
                <a:lnTo>
                  <a:pt x="2538857" y="3104845"/>
                </a:lnTo>
                <a:lnTo>
                  <a:pt x="2628493" y="3141878"/>
                </a:lnTo>
                <a:lnTo>
                  <a:pt x="2628773" y="3142196"/>
                </a:lnTo>
                <a:lnTo>
                  <a:pt x="2628849" y="3141815"/>
                </a:lnTo>
                <a:lnTo>
                  <a:pt x="2629154" y="3142780"/>
                </a:lnTo>
                <a:lnTo>
                  <a:pt x="2629992" y="3141649"/>
                </a:lnTo>
                <a:lnTo>
                  <a:pt x="2714625" y="3095980"/>
                </a:lnTo>
                <a:lnTo>
                  <a:pt x="2707805" y="3091192"/>
                </a:lnTo>
                <a:lnTo>
                  <a:pt x="2690939" y="3079356"/>
                </a:lnTo>
                <a:lnTo>
                  <a:pt x="4748403" y="151003"/>
                </a:lnTo>
                <a:close/>
              </a:path>
            </a:pathLst>
          </a:custGeom>
          <a:solidFill>
            <a:srgbClr val="FF57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6685026" y="3665982"/>
            <a:ext cx="3449320" cy="524510"/>
          </a:xfrm>
          <a:prstGeom prst="rect">
            <a:avLst/>
          </a:prstGeom>
          <a:solidFill>
            <a:srgbClr val="C00000"/>
          </a:solidFill>
          <a:ln cap="flat" cmpd="sng" w="19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Matrix from Hell !!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 txBox="1"/>
          <p:nvPr>
            <p:ph type="title"/>
          </p:nvPr>
        </p:nvSpPr>
        <p:spPr>
          <a:xfrm>
            <a:off x="421640" y="296037"/>
            <a:ext cx="58662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Why do you need docker?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8"/>
          <p:cNvSpPr txBox="1"/>
          <p:nvPr>
            <p:ph type="title"/>
          </p:nvPr>
        </p:nvSpPr>
        <p:spPr>
          <a:xfrm>
            <a:off x="260102" y="500250"/>
            <a:ext cx="77685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Pull – download an image</a:t>
            </a:r>
            <a:endParaRPr/>
          </a:p>
        </p:txBody>
      </p:sp>
      <p:grpSp>
        <p:nvGrpSpPr>
          <p:cNvPr id="755" name="Google Shape;755;p28"/>
          <p:cNvGrpSpPr/>
          <p:nvPr/>
        </p:nvGrpSpPr>
        <p:grpSpPr>
          <a:xfrm>
            <a:off x="1082039" y="4145254"/>
            <a:ext cx="3438144" cy="541045"/>
            <a:chOff x="1082039" y="4145254"/>
            <a:chExt cx="3438144" cy="541045"/>
          </a:xfrm>
        </p:grpSpPr>
        <p:pic>
          <p:nvPicPr>
            <p:cNvPr id="756" name="Google Shape;756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39" y="4162056"/>
              <a:ext cx="3438144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5315" y="4145254"/>
              <a:ext cx="2246376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28"/>
            <p:cNvSpPr/>
            <p:nvPr/>
          </p:nvSpPr>
          <p:spPr>
            <a:xfrm>
              <a:off x="1141475" y="4201668"/>
              <a:ext cx="3324225" cy="314325"/>
            </a:xfrm>
            <a:custGeom>
              <a:rect b="b" l="l" r="r" t="t"/>
              <a:pathLst>
                <a:path extrusionOk="0" h="314325" w="33242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p28"/>
          <p:cNvSpPr txBox="1"/>
          <p:nvPr/>
        </p:nvSpPr>
        <p:spPr>
          <a:xfrm>
            <a:off x="1141475" y="4201667"/>
            <a:ext cx="33242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424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pull nginx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60" name="Google Shape;760;p28"/>
          <p:cNvGrpSpPr/>
          <p:nvPr/>
        </p:nvGrpSpPr>
        <p:grpSpPr>
          <a:xfrm>
            <a:off x="1082039" y="1328902"/>
            <a:ext cx="3438144" cy="541045"/>
            <a:chOff x="1082039" y="1328902"/>
            <a:chExt cx="3438144" cy="541045"/>
          </a:xfrm>
        </p:grpSpPr>
        <p:pic>
          <p:nvPicPr>
            <p:cNvPr id="761" name="Google Shape;761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2039" y="1345679"/>
              <a:ext cx="343814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85315" y="1328902"/>
              <a:ext cx="2136648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28"/>
            <p:cNvSpPr/>
            <p:nvPr/>
          </p:nvSpPr>
          <p:spPr>
            <a:xfrm>
              <a:off x="1141475" y="1385316"/>
              <a:ext cx="3324225" cy="338455"/>
            </a:xfrm>
            <a:custGeom>
              <a:rect b="b" l="l" r="r" t="t"/>
              <a:pathLst>
                <a:path extrusionOk="0" h="338455" w="332422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28"/>
          <p:cNvSpPr txBox="1"/>
          <p:nvPr/>
        </p:nvSpPr>
        <p:spPr>
          <a:xfrm>
            <a:off x="1135380" y="1385316"/>
            <a:ext cx="3329940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75">
            <a:spAutoFit/>
          </a:bodyPr>
          <a:lstStyle/>
          <a:p>
            <a:pPr indent="0" lvl="0" marL="4311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nginx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65" name="Google Shape;765;p28"/>
          <p:cNvGrpSpPr/>
          <p:nvPr/>
        </p:nvGrpSpPr>
        <p:grpSpPr>
          <a:xfrm>
            <a:off x="1141475" y="1725167"/>
            <a:ext cx="7581900" cy="1732914"/>
            <a:chOff x="1141475" y="1725167"/>
            <a:chExt cx="7581900" cy="1732914"/>
          </a:xfrm>
        </p:grpSpPr>
        <p:sp>
          <p:nvSpPr>
            <p:cNvPr id="766" name="Google Shape;766;p28"/>
            <p:cNvSpPr/>
            <p:nvPr/>
          </p:nvSpPr>
          <p:spPr>
            <a:xfrm>
              <a:off x="1141475" y="1725167"/>
              <a:ext cx="7581900" cy="1732914"/>
            </a:xfrm>
            <a:custGeom>
              <a:rect b="b" l="l" r="r" t="t"/>
              <a:pathLst>
                <a:path extrusionOk="0" h="1732914" w="7581900">
                  <a:moveTo>
                    <a:pt x="7581900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7581900" y="1732788"/>
                  </a:lnTo>
                  <a:lnTo>
                    <a:pt x="75819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1141475" y="1725167"/>
              <a:ext cx="7581900" cy="1732914"/>
            </a:xfrm>
            <a:custGeom>
              <a:rect b="b" l="l" r="r" t="t"/>
              <a:pathLst>
                <a:path extrusionOk="0" h="1732914" w="7581900">
                  <a:moveTo>
                    <a:pt x="0" y="1732788"/>
                  </a:moveTo>
                  <a:lnTo>
                    <a:pt x="7581900" y="1732788"/>
                  </a:lnTo>
                  <a:lnTo>
                    <a:pt x="7581900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8" name="Google Shape;768;p28"/>
          <p:cNvSpPr txBox="1"/>
          <p:nvPr/>
        </p:nvSpPr>
        <p:spPr>
          <a:xfrm>
            <a:off x="1135380" y="1723644"/>
            <a:ext cx="7594600" cy="174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0" lvl="0" marL="97155" marR="3464559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Unable to find image 'nginx:latest' locally  latest: Pulling from library/nginx  fc7181108d40: Already exists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7155" marR="4963160" rtl="0" algn="just">
              <a:lnSpc>
                <a:spcPct val="1024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d2e987ca2267: Pull complete  0b760b431b11: Pull complete  Digest: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7155" marR="847089" rtl="0" algn="just">
              <a:lnSpc>
                <a:spcPct val="102299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sha256:96fb261b66270b900ea5a2c17a26abbfabe95506e73c3a3c65869a6dbe83223a  Status: Downloaded newer image for nginx:latest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p28"/>
          <p:cNvSpPr/>
          <p:nvPr/>
        </p:nvSpPr>
        <p:spPr>
          <a:xfrm>
            <a:off x="1212925" y="1419857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0" name="Google Shape;770;p28"/>
          <p:cNvGrpSpPr/>
          <p:nvPr/>
        </p:nvGrpSpPr>
        <p:grpSpPr>
          <a:xfrm>
            <a:off x="1127759" y="4227065"/>
            <a:ext cx="7581900" cy="2062608"/>
            <a:chOff x="1127759" y="4227065"/>
            <a:chExt cx="7581900" cy="2062608"/>
          </a:xfrm>
        </p:grpSpPr>
        <p:sp>
          <p:nvSpPr>
            <p:cNvPr id="771" name="Google Shape;771;p28"/>
            <p:cNvSpPr/>
            <p:nvPr/>
          </p:nvSpPr>
          <p:spPr>
            <a:xfrm>
              <a:off x="1199209" y="4227065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1127759" y="4556759"/>
              <a:ext cx="7581900" cy="1732914"/>
            </a:xfrm>
            <a:custGeom>
              <a:rect b="b" l="l" r="r" t="t"/>
              <a:pathLst>
                <a:path extrusionOk="0" h="1732914" w="7581900">
                  <a:moveTo>
                    <a:pt x="7581900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7581900" y="1732788"/>
                  </a:lnTo>
                  <a:lnTo>
                    <a:pt x="75819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1127759" y="4556759"/>
              <a:ext cx="7581900" cy="1732914"/>
            </a:xfrm>
            <a:custGeom>
              <a:rect b="b" l="l" r="r" t="t"/>
              <a:pathLst>
                <a:path extrusionOk="0" h="1732914" w="7581900">
                  <a:moveTo>
                    <a:pt x="0" y="1732788"/>
                  </a:moveTo>
                  <a:lnTo>
                    <a:pt x="7581900" y="1732788"/>
                  </a:lnTo>
                  <a:lnTo>
                    <a:pt x="7581900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4" name="Google Shape;774;p28"/>
          <p:cNvSpPr txBox="1"/>
          <p:nvPr/>
        </p:nvSpPr>
        <p:spPr>
          <a:xfrm>
            <a:off x="1141475" y="4550664"/>
            <a:ext cx="7574280" cy="1744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7810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Using default tag: latest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8105" marR="4305300" rtl="0" algn="just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latest: Pulling from library/nginx  fc7181108d40: Pull complete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8105" marR="4962525" rtl="0" algn="just">
              <a:lnSpc>
                <a:spcPct val="102299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d2e987ca2267: Pull complete  0b760b431b11: Pull complete  Digest: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8105" marR="846455" rtl="0" algn="just">
              <a:lnSpc>
                <a:spcPct val="102299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sha256:96fb261b66270b900ea5a2c17a26abbfabe95506e73c3a3c65869a6dbe83223a  Status: Downloaded newer image for nginx:latest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9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29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9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9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9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9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9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9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29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29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2" name="Google Shape;79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29"/>
          <p:cNvGrpSpPr/>
          <p:nvPr/>
        </p:nvGrpSpPr>
        <p:grpSpPr>
          <a:xfrm>
            <a:off x="906780" y="1351762"/>
            <a:ext cx="7228332" cy="856513"/>
            <a:chOff x="906780" y="1351762"/>
            <a:chExt cx="7228332" cy="856513"/>
          </a:xfrm>
        </p:grpSpPr>
        <p:pic>
          <p:nvPicPr>
            <p:cNvPr id="794" name="Google Shape;794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6780" y="1360893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2040" y="1351762"/>
              <a:ext cx="1912620" cy="477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6" name="Google Shape;796;p29"/>
            <p:cNvSpPr/>
            <p:nvPr/>
          </p:nvSpPr>
          <p:spPr>
            <a:xfrm>
              <a:off x="966216" y="1400556"/>
              <a:ext cx="7114540" cy="300355"/>
            </a:xfrm>
            <a:custGeom>
              <a:rect b="b" l="l" r="r" t="t"/>
              <a:pathLst>
                <a:path extrusionOk="0" h="300355" w="7114540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990421" y="1416809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8" name="Google Shape;798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6780" y="1740369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82040" y="1731238"/>
              <a:ext cx="1164336" cy="477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29"/>
            <p:cNvSpPr/>
            <p:nvPr/>
          </p:nvSpPr>
          <p:spPr>
            <a:xfrm>
              <a:off x="966216" y="1780032"/>
              <a:ext cx="7114540" cy="300355"/>
            </a:xfrm>
            <a:custGeom>
              <a:rect b="b" l="l" r="r" t="t"/>
              <a:pathLst>
                <a:path extrusionOk="0" h="300355" w="7114540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p29"/>
          <p:cNvGrpSpPr/>
          <p:nvPr/>
        </p:nvGrpSpPr>
        <p:grpSpPr>
          <a:xfrm>
            <a:off x="966216" y="3177539"/>
            <a:ext cx="10871200" cy="502920"/>
            <a:chOff x="966216" y="3177539"/>
            <a:chExt cx="10871200" cy="502920"/>
          </a:xfrm>
        </p:grpSpPr>
        <p:sp>
          <p:nvSpPr>
            <p:cNvPr id="802" name="Google Shape;802;p29"/>
            <p:cNvSpPr/>
            <p:nvPr/>
          </p:nvSpPr>
          <p:spPr>
            <a:xfrm>
              <a:off x="966216" y="3177539"/>
              <a:ext cx="10871200" cy="502920"/>
            </a:xfrm>
            <a:custGeom>
              <a:rect b="b" l="l" r="r" t="t"/>
              <a:pathLst>
                <a:path extrusionOk="0" h="502920" w="10871200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966216" y="3177539"/>
              <a:ext cx="10871200" cy="502920"/>
            </a:xfrm>
            <a:custGeom>
              <a:rect b="b" l="l" r="r" t="t"/>
              <a:pathLst>
                <a:path extrusionOk="0" h="502920" w="10871200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4" name="Google Shape;804;p29"/>
          <p:cNvSpPr txBox="1"/>
          <p:nvPr/>
        </p:nvSpPr>
        <p:spPr>
          <a:xfrm>
            <a:off x="11149324" y="3202304"/>
            <a:ext cx="4933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PORTS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5" name="Google Shape;805;p29"/>
          <p:cNvSpPr txBox="1"/>
          <p:nvPr/>
        </p:nvSpPr>
        <p:spPr>
          <a:xfrm>
            <a:off x="1045260" y="3202304"/>
            <a:ext cx="114681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CONTAINER ID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45aacca36850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6" name="Google Shape;806;p29"/>
          <p:cNvSpPr txBox="1"/>
          <p:nvPr/>
        </p:nvSpPr>
        <p:spPr>
          <a:xfrm>
            <a:off x="2915538" y="3202304"/>
            <a:ext cx="587375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ubuntu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Google Shape;807;p29"/>
          <p:cNvSpPr txBox="1"/>
          <p:nvPr/>
        </p:nvSpPr>
        <p:spPr>
          <a:xfrm>
            <a:off x="4786999" y="3202304"/>
            <a:ext cx="105410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"/bin/bash"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Google Shape;808;p29"/>
          <p:cNvSpPr txBox="1"/>
          <p:nvPr/>
        </p:nvSpPr>
        <p:spPr>
          <a:xfrm>
            <a:off x="6658493" y="3202304"/>
            <a:ext cx="1335405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43 seconds ago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9" name="Google Shape;809;p29"/>
          <p:cNvSpPr txBox="1"/>
          <p:nvPr/>
        </p:nvSpPr>
        <p:spPr>
          <a:xfrm>
            <a:off x="8529955" y="3202304"/>
            <a:ext cx="236347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Exited (0) 41 seconds ago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0" name="Google Shape;810;p29"/>
          <p:cNvSpPr txBox="1"/>
          <p:nvPr/>
        </p:nvSpPr>
        <p:spPr>
          <a:xfrm>
            <a:off x="970788" y="1422653"/>
            <a:ext cx="7109459" cy="612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</a:t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</a:t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11" name="Google Shape;811;p29"/>
          <p:cNvGrpSpPr/>
          <p:nvPr/>
        </p:nvGrpSpPr>
        <p:grpSpPr>
          <a:xfrm>
            <a:off x="906780" y="2775178"/>
            <a:ext cx="7228332" cy="477037"/>
            <a:chOff x="906780" y="2775178"/>
            <a:chExt cx="7228332" cy="477037"/>
          </a:xfrm>
        </p:grpSpPr>
        <p:pic>
          <p:nvPicPr>
            <p:cNvPr id="812" name="Google Shape;812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06780" y="2782785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82040" y="2775178"/>
              <a:ext cx="1444752" cy="477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p29"/>
            <p:cNvSpPr/>
            <p:nvPr/>
          </p:nvSpPr>
          <p:spPr>
            <a:xfrm>
              <a:off x="966216" y="2822448"/>
              <a:ext cx="7114540" cy="300355"/>
            </a:xfrm>
            <a:custGeom>
              <a:rect b="b" l="l" r="r" t="t"/>
              <a:pathLst>
                <a:path extrusionOk="0" h="300355" w="7114540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29"/>
          <p:cNvGrpSpPr/>
          <p:nvPr/>
        </p:nvGrpSpPr>
        <p:grpSpPr>
          <a:xfrm>
            <a:off x="976884" y="1796285"/>
            <a:ext cx="10871200" cy="626874"/>
            <a:chOff x="976884" y="1796285"/>
            <a:chExt cx="10871200" cy="626874"/>
          </a:xfrm>
        </p:grpSpPr>
        <p:sp>
          <p:nvSpPr>
            <p:cNvPr id="816" name="Google Shape;816;p29"/>
            <p:cNvSpPr/>
            <p:nvPr/>
          </p:nvSpPr>
          <p:spPr>
            <a:xfrm>
              <a:off x="990421" y="1796285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976884" y="2125979"/>
              <a:ext cx="10871200" cy="297180"/>
            </a:xfrm>
            <a:custGeom>
              <a:rect b="b" l="l" r="r" t="t"/>
              <a:pathLst>
                <a:path extrusionOk="0" h="297180" w="10871200">
                  <a:moveTo>
                    <a:pt x="10870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70692" y="29717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976884" y="2125979"/>
              <a:ext cx="10871200" cy="297180"/>
            </a:xfrm>
            <a:custGeom>
              <a:rect b="b" l="l" r="r" t="t"/>
              <a:pathLst>
                <a:path extrusionOk="0" h="297180" w="10871200">
                  <a:moveTo>
                    <a:pt x="0" y="297179"/>
                  </a:moveTo>
                  <a:lnTo>
                    <a:pt x="10870692" y="29717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9" name="Google Shape;819;p29"/>
          <p:cNvSpPr txBox="1"/>
          <p:nvPr/>
        </p:nvSpPr>
        <p:spPr>
          <a:xfrm>
            <a:off x="1232712" y="2845434"/>
            <a:ext cx="1151255" cy="232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 -a</a:t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0" name="Google Shape;820;p29"/>
          <p:cNvSpPr/>
          <p:nvPr/>
        </p:nvSpPr>
        <p:spPr>
          <a:xfrm>
            <a:off x="990421" y="2838701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29"/>
          <p:cNvSpPr txBox="1"/>
          <p:nvPr/>
        </p:nvSpPr>
        <p:spPr>
          <a:xfrm>
            <a:off x="1068933" y="2150490"/>
            <a:ext cx="1134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CONTAINER ID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29"/>
          <p:cNvSpPr txBox="1"/>
          <p:nvPr/>
        </p:nvSpPr>
        <p:spPr>
          <a:xfrm>
            <a:off x="2939210" y="2150490"/>
            <a:ext cx="4806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3" name="Google Shape;823;p29"/>
          <p:cNvSpPr txBox="1"/>
          <p:nvPr/>
        </p:nvSpPr>
        <p:spPr>
          <a:xfrm>
            <a:off x="4810672" y="2150490"/>
            <a:ext cx="6680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4" name="Google Shape;824;p29"/>
          <p:cNvSpPr txBox="1"/>
          <p:nvPr/>
        </p:nvSpPr>
        <p:spPr>
          <a:xfrm>
            <a:off x="6682166" y="2150490"/>
            <a:ext cx="666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Google Shape;825;p29"/>
          <p:cNvSpPr txBox="1"/>
          <p:nvPr/>
        </p:nvSpPr>
        <p:spPr>
          <a:xfrm>
            <a:off x="8553628" y="2150490"/>
            <a:ext cx="57340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6" name="Google Shape;826;p29"/>
          <p:cNvSpPr txBox="1"/>
          <p:nvPr/>
        </p:nvSpPr>
        <p:spPr>
          <a:xfrm>
            <a:off x="10423938" y="2150490"/>
            <a:ext cx="4806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PORTS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0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0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0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30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0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0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0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0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4" name="Google Shape;84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5" name="Google Shape;845;p30"/>
          <p:cNvGrpSpPr/>
          <p:nvPr/>
        </p:nvGrpSpPr>
        <p:grpSpPr>
          <a:xfrm>
            <a:off x="1296438" y="2336366"/>
            <a:ext cx="1597660" cy="1601014"/>
            <a:chOff x="1296438" y="2336366"/>
            <a:chExt cx="1597660" cy="1601014"/>
          </a:xfrm>
        </p:grpSpPr>
        <p:pic>
          <p:nvPicPr>
            <p:cNvPr id="846" name="Google Shape;846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24836" y="3576827"/>
              <a:ext cx="91947" cy="89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p30"/>
            <p:cNvSpPr/>
            <p:nvPr/>
          </p:nvSpPr>
          <p:spPr>
            <a:xfrm>
              <a:off x="1699513" y="3638295"/>
              <a:ext cx="956310" cy="299085"/>
            </a:xfrm>
            <a:custGeom>
              <a:rect b="b" l="l" r="r" t="t"/>
              <a:pathLst>
                <a:path extrusionOk="0" h="299085" w="956310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479" y="196341"/>
                  </a:lnTo>
                  <a:lnTo>
                    <a:pt x="845693" y="160908"/>
                  </a:lnTo>
                  <a:lnTo>
                    <a:pt x="790448" y="77215"/>
                  </a:lnTo>
                  <a:close/>
                </a:path>
                <a:path extrusionOk="0" h="299085" w="956310">
                  <a:moveTo>
                    <a:pt x="888746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2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extrusionOk="0" h="299085" w="956310">
                  <a:moveTo>
                    <a:pt x="688340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2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7" y="223519"/>
                  </a:lnTo>
                  <a:lnTo>
                    <a:pt x="688340" y="136016"/>
                  </a:lnTo>
                  <a:close/>
                </a:path>
                <a:path extrusionOk="0" h="299085" w="956310">
                  <a:moveTo>
                    <a:pt x="574548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3" y="282828"/>
                  </a:lnTo>
                  <a:lnTo>
                    <a:pt x="547836" y="281507"/>
                  </a:lnTo>
                  <a:lnTo>
                    <a:pt x="566943" y="279209"/>
                  </a:lnTo>
                  <a:lnTo>
                    <a:pt x="584932" y="275006"/>
                  </a:lnTo>
                  <a:lnTo>
                    <a:pt x="601218" y="267969"/>
                  </a:lnTo>
                  <a:lnTo>
                    <a:pt x="574548" y="174497"/>
                  </a:lnTo>
                  <a:close/>
                </a:path>
                <a:path extrusionOk="0" h="299085" w="956310">
                  <a:moveTo>
                    <a:pt x="396240" y="195706"/>
                  </a:moveTo>
                  <a:lnTo>
                    <a:pt x="394462" y="298703"/>
                  </a:lnTo>
                  <a:lnTo>
                    <a:pt x="412982" y="297221"/>
                  </a:lnTo>
                  <a:lnTo>
                    <a:pt x="446879" y="293399"/>
                  </a:lnTo>
                  <a:lnTo>
                    <a:pt x="465328" y="291845"/>
                  </a:lnTo>
                  <a:lnTo>
                    <a:pt x="457252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extrusionOk="0" h="299085" w="956310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2" y="198246"/>
                  </a:lnTo>
                  <a:lnTo>
                    <a:pt x="456946" y="194690"/>
                  </a:lnTo>
                  <a:close/>
                </a:path>
                <a:path extrusionOk="0" h="299085" w="956310">
                  <a:moveTo>
                    <a:pt x="47879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9" y="110997"/>
                  </a:lnTo>
                  <a:close/>
                </a:path>
                <a:path extrusionOk="0" h="299085" w="956310">
                  <a:moveTo>
                    <a:pt x="276987" y="189610"/>
                  </a:moveTo>
                  <a:lnTo>
                    <a:pt x="259206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extrusionOk="0" h="299085" w="956310">
                  <a:moveTo>
                    <a:pt x="164337" y="159511"/>
                  </a:moveTo>
                  <a:lnTo>
                    <a:pt x="130429" y="253872"/>
                  </a:lnTo>
                  <a:lnTo>
                    <a:pt x="194818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28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8" name="Google Shape;848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18360" y="3695953"/>
              <a:ext cx="87121" cy="96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30"/>
            <p:cNvSpPr/>
            <p:nvPr/>
          </p:nvSpPr>
          <p:spPr>
            <a:xfrm>
              <a:off x="1296438" y="2336366"/>
              <a:ext cx="1597660" cy="1427480"/>
            </a:xfrm>
            <a:custGeom>
              <a:rect b="b" l="l" r="r" t="t"/>
              <a:pathLst>
                <a:path extrusionOk="0" h="1427479" w="1597660">
                  <a:moveTo>
                    <a:pt x="824288" y="0"/>
                  </a:moveTo>
                  <a:lnTo>
                    <a:pt x="777431" y="326"/>
                  </a:lnTo>
                  <a:lnTo>
                    <a:pt x="730709" y="3408"/>
                  </a:lnTo>
                  <a:lnTo>
                    <a:pt x="684250" y="9229"/>
                  </a:lnTo>
                  <a:lnTo>
                    <a:pt x="638182" y="17770"/>
                  </a:lnTo>
                  <a:lnTo>
                    <a:pt x="592632" y="29015"/>
                  </a:lnTo>
                  <a:lnTo>
                    <a:pt x="547728" y="42947"/>
                  </a:lnTo>
                  <a:lnTo>
                    <a:pt x="503597" y="59547"/>
                  </a:lnTo>
                  <a:lnTo>
                    <a:pt x="460367" y="78798"/>
                  </a:lnTo>
                  <a:lnTo>
                    <a:pt x="418166" y="100684"/>
                  </a:lnTo>
                  <a:lnTo>
                    <a:pt x="377121" y="125187"/>
                  </a:lnTo>
                  <a:lnTo>
                    <a:pt x="337360" y="152290"/>
                  </a:lnTo>
                  <a:lnTo>
                    <a:pt x="299011" y="181974"/>
                  </a:lnTo>
                  <a:lnTo>
                    <a:pt x="262201" y="214224"/>
                  </a:lnTo>
                  <a:lnTo>
                    <a:pt x="227058" y="249021"/>
                  </a:lnTo>
                  <a:lnTo>
                    <a:pt x="193709" y="286348"/>
                  </a:lnTo>
                  <a:lnTo>
                    <a:pt x="162283" y="326188"/>
                  </a:lnTo>
                  <a:lnTo>
                    <a:pt x="134235" y="364954"/>
                  </a:lnTo>
                  <a:lnTo>
                    <a:pt x="108896" y="404833"/>
                  </a:lnTo>
                  <a:lnTo>
                    <a:pt x="86249" y="445709"/>
                  </a:lnTo>
                  <a:lnTo>
                    <a:pt x="66277" y="487470"/>
                  </a:lnTo>
                  <a:lnTo>
                    <a:pt x="48964" y="529998"/>
                  </a:lnTo>
                  <a:lnTo>
                    <a:pt x="34294" y="573180"/>
                  </a:lnTo>
                  <a:lnTo>
                    <a:pt x="22249" y="616900"/>
                  </a:lnTo>
                  <a:lnTo>
                    <a:pt x="12814" y="661043"/>
                  </a:lnTo>
                  <a:lnTo>
                    <a:pt x="5972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200" y="884086"/>
                  </a:lnTo>
                  <a:lnTo>
                    <a:pt x="10073" y="928355"/>
                  </a:lnTo>
                  <a:lnTo>
                    <a:pt x="18440" y="972242"/>
                  </a:lnTo>
                  <a:lnTo>
                    <a:pt x="29284" y="1015633"/>
                  </a:lnTo>
                  <a:lnTo>
                    <a:pt x="42588" y="1058412"/>
                  </a:lnTo>
                  <a:lnTo>
                    <a:pt x="58336" y="1100465"/>
                  </a:lnTo>
                  <a:lnTo>
                    <a:pt x="76512" y="1141676"/>
                  </a:lnTo>
                  <a:lnTo>
                    <a:pt x="97099" y="1181931"/>
                  </a:lnTo>
                  <a:lnTo>
                    <a:pt x="120079" y="1221115"/>
                  </a:lnTo>
                  <a:lnTo>
                    <a:pt x="145438" y="1259112"/>
                  </a:lnTo>
                  <a:lnTo>
                    <a:pt x="173157" y="1295808"/>
                  </a:lnTo>
                  <a:lnTo>
                    <a:pt x="203221" y="1331088"/>
                  </a:lnTo>
                  <a:lnTo>
                    <a:pt x="235614" y="1364836"/>
                  </a:lnTo>
                  <a:lnTo>
                    <a:pt x="270318" y="1396938"/>
                  </a:lnTo>
                  <a:lnTo>
                    <a:pt x="307317" y="1427278"/>
                  </a:lnTo>
                  <a:lnTo>
                    <a:pt x="363324" y="1347268"/>
                  </a:lnTo>
                  <a:lnTo>
                    <a:pt x="325688" y="1315505"/>
                  </a:lnTo>
                  <a:lnTo>
                    <a:pt x="290881" y="1281800"/>
                  </a:lnTo>
                  <a:lnTo>
                    <a:pt x="258918" y="1246299"/>
                  </a:lnTo>
                  <a:lnTo>
                    <a:pt x="229815" y="1209146"/>
                  </a:lnTo>
                  <a:lnTo>
                    <a:pt x="203590" y="1170488"/>
                  </a:lnTo>
                  <a:lnTo>
                    <a:pt x="180259" y="1130467"/>
                  </a:lnTo>
                  <a:lnTo>
                    <a:pt x="159837" y="1089229"/>
                  </a:lnTo>
                  <a:lnTo>
                    <a:pt x="142341" y="1046919"/>
                  </a:lnTo>
                  <a:lnTo>
                    <a:pt x="127788" y="1003682"/>
                  </a:lnTo>
                  <a:lnTo>
                    <a:pt x="116194" y="959662"/>
                  </a:lnTo>
                  <a:lnTo>
                    <a:pt x="107575" y="915004"/>
                  </a:lnTo>
                  <a:lnTo>
                    <a:pt x="101948" y="869853"/>
                  </a:lnTo>
                  <a:lnTo>
                    <a:pt x="99328" y="824354"/>
                  </a:lnTo>
                  <a:lnTo>
                    <a:pt x="99733" y="778652"/>
                  </a:lnTo>
                  <a:lnTo>
                    <a:pt x="103179" y="732891"/>
                  </a:lnTo>
                  <a:lnTo>
                    <a:pt x="109681" y="687216"/>
                  </a:lnTo>
                  <a:lnTo>
                    <a:pt x="119257" y="641772"/>
                  </a:lnTo>
                  <a:lnTo>
                    <a:pt x="131922" y="596704"/>
                  </a:lnTo>
                  <a:lnTo>
                    <a:pt x="147693" y="552157"/>
                  </a:lnTo>
                  <a:lnTo>
                    <a:pt x="166587" y="508275"/>
                  </a:lnTo>
                  <a:lnTo>
                    <a:pt x="188620" y="465203"/>
                  </a:lnTo>
                  <a:lnTo>
                    <a:pt x="213807" y="423086"/>
                  </a:lnTo>
                  <a:lnTo>
                    <a:pt x="242166" y="382068"/>
                  </a:lnTo>
                  <a:lnTo>
                    <a:pt x="273402" y="342074"/>
                  </a:lnTo>
                  <a:lnTo>
                    <a:pt x="307173" y="304971"/>
                  </a:lnTo>
                  <a:lnTo>
                    <a:pt x="343348" y="270803"/>
                  </a:lnTo>
                  <a:lnTo>
                    <a:pt x="381800" y="239616"/>
                  </a:lnTo>
                  <a:lnTo>
                    <a:pt x="422397" y="211454"/>
                  </a:lnTo>
                  <a:lnTo>
                    <a:pt x="465012" y="186362"/>
                  </a:lnTo>
                  <a:lnTo>
                    <a:pt x="509514" y="164384"/>
                  </a:lnTo>
                  <a:lnTo>
                    <a:pt x="555775" y="145566"/>
                  </a:lnTo>
                  <a:lnTo>
                    <a:pt x="603664" y="129951"/>
                  </a:lnTo>
                  <a:lnTo>
                    <a:pt x="653052" y="117584"/>
                  </a:lnTo>
                  <a:lnTo>
                    <a:pt x="703811" y="108510"/>
                  </a:lnTo>
                  <a:lnTo>
                    <a:pt x="753117" y="102454"/>
                  </a:lnTo>
                  <a:lnTo>
                    <a:pt x="802485" y="100229"/>
                  </a:lnTo>
                  <a:lnTo>
                    <a:pt x="851744" y="101750"/>
                  </a:lnTo>
                  <a:lnTo>
                    <a:pt x="900722" y="106933"/>
                  </a:lnTo>
                  <a:lnTo>
                    <a:pt x="949248" y="115691"/>
                  </a:lnTo>
                  <a:lnTo>
                    <a:pt x="997152" y="127940"/>
                  </a:lnTo>
                  <a:lnTo>
                    <a:pt x="1044262" y="143595"/>
                  </a:lnTo>
                  <a:lnTo>
                    <a:pt x="1090406" y="162569"/>
                  </a:lnTo>
                  <a:lnTo>
                    <a:pt x="1135414" y="184778"/>
                  </a:lnTo>
                  <a:lnTo>
                    <a:pt x="1179114" y="210136"/>
                  </a:lnTo>
                  <a:lnTo>
                    <a:pt x="1221336" y="238558"/>
                  </a:lnTo>
                  <a:lnTo>
                    <a:pt x="1258737" y="268347"/>
                  </a:lnTo>
                  <a:lnTo>
                    <a:pt x="1293553" y="300179"/>
                  </a:lnTo>
                  <a:lnTo>
                    <a:pt x="1325763" y="333905"/>
                  </a:lnTo>
                  <a:lnTo>
                    <a:pt x="1355348" y="369380"/>
                  </a:lnTo>
                  <a:lnTo>
                    <a:pt x="1382286" y="406453"/>
                  </a:lnTo>
                  <a:lnTo>
                    <a:pt x="1406557" y="444979"/>
                  </a:lnTo>
                  <a:lnTo>
                    <a:pt x="1428142" y="484809"/>
                  </a:lnTo>
                  <a:lnTo>
                    <a:pt x="1447019" y="525795"/>
                  </a:lnTo>
                  <a:lnTo>
                    <a:pt x="1463169" y="567789"/>
                  </a:lnTo>
                  <a:lnTo>
                    <a:pt x="1476572" y="610644"/>
                  </a:lnTo>
                  <a:lnTo>
                    <a:pt x="1487206" y="654213"/>
                  </a:lnTo>
                  <a:lnTo>
                    <a:pt x="1495052" y="698346"/>
                  </a:lnTo>
                  <a:lnTo>
                    <a:pt x="1500090" y="742897"/>
                  </a:lnTo>
                  <a:lnTo>
                    <a:pt x="1502299" y="787717"/>
                  </a:lnTo>
                  <a:lnTo>
                    <a:pt x="1501658" y="832659"/>
                  </a:lnTo>
                  <a:lnTo>
                    <a:pt x="1498149" y="877575"/>
                  </a:lnTo>
                  <a:lnTo>
                    <a:pt x="1491749" y="922318"/>
                  </a:lnTo>
                  <a:lnTo>
                    <a:pt x="1482440" y="966739"/>
                  </a:lnTo>
                  <a:lnTo>
                    <a:pt x="1470200" y="1010690"/>
                  </a:lnTo>
                  <a:lnTo>
                    <a:pt x="1455010" y="1054025"/>
                  </a:lnTo>
                  <a:lnTo>
                    <a:pt x="1436849" y="1096594"/>
                  </a:lnTo>
                  <a:lnTo>
                    <a:pt x="1415697" y="1138251"/>
                  </a:lnTo>
                  <a:lnTo>
                    <a:pt x="1391533" y="1178848"/>
                  </a:lnTo>
                  <a:lnTo>
                    <a:pt x="1364338" y="1218236"/>
                  </a:lnTo>
                  <a:lnTo>
                    <a:pt x="1442189" y="1282244"/>
                  </a:lnTo>
                  <a:lnTo>
                    <a:pt x="1469574" y="1242336"/>
                  </a:lnTo>
                  <a:lnTo>
                    <a:pt x="1494250" y="1201318"/>
                  </a:lnTo>
                  <a:lnTo>
                    <a:pt x="1516235" y="1159306"/>
                  </a:lnTo>
                  <a:lnTo>
                    <a:pt x="1535543" y="1116418"/>
                  </a:lnTo>
                  <a:lnTo>
                    <a:pt x="1552190" y="1072772"/>
                  </a:lnTo>
                  <a:lnTo>
                    <a:pt x="1566192" y="1028485"/>
                  </a:lnTo>
                  <a:lnTo>
                    <a:pt x="1577565" y="983676"/>
                  </a:lnTo>
                  <a:lnTo>
                    <a:pt x="1586324" y="938460"/>
                  </a:lnTo>
                  <a:lnTo>
                    <a:pt x="1592486" y="892956"/>
                  </a:lnTo>
                  <a:lnTo>
                    <a:pt x="1596066" y="847282"/>
                  </a:lnTo>
                  <a:lnTo>
                    <a:pt x="1597080" y="801554"/>
                  </a:lnTo>
                  <a:lnTo>
                    <a:pt x="1595544" y="755891"/>
                  </a:lnTo>
                  <a:lnTo>
                    <a:pt x="1591473" y="710409"/>
                  </a:lnTo>
                  <a:lnTo>
                    <a:pt x="1584884" y="665227"/>
                  </a:lnTo>
                  <a:lnTo>
                    <a:pt x="1575792" y="620461"/>
                  </a:lnTo>
                  <a:lnTo>
                    <a:pt x="1564213" y="576230"/>
                  </a:lnTo>
                  <a:lnTo>
                    <a:pt x="1550163" y="532650"/>
                  </a:lnTo>
                  <a:lnTo>
                    <a:pt x="1533657" y="489840"/>
                  </a:lnTo>
                  <a:lnTo>
                    <a:pt x="1514711" y="447916"/>
                  </a:lnTo>
                  <a:lnTo>
                    <a:pt x="1493342" y="406996"/>
                  </a:lnTo>
                  <a:lnTo>
                    <a:pt x="1469565" y="367199"/>
                  </a:lnTo>
                  <a:lnTo>
                    <a:pt x="1443395" y="328640"/>
                  </a:lnTo>
                  <a:lnTo>
                    <a:pt x="1414849" y="291438"/>
                  </a:lnTo>
                  <a:lnTo>
                    <a:pt x="1383942" y="255711"/>
                  </a:lnTo>
                  <a:lnTo>
                    <a:pt x="1350691" y="221575"/>
                  </a:lnTo>
                  <a:lnTo>
                    <a:pt x="1315110" y="189148"/>
                  </a:lnTo>
                  <a:lnTo>
                    <a:pt x="1277216" y="158548"/>
                  </a:lnTo>
                  <a:lnTo>
                    <a:pt x="1237184" y="128348"/>
                  </a:lnTo>
                  <a:lnTo>
                    <a:pt x="1195004" y="101648"/>
                  </a:lnTo>
                  <a:lnTo>
                    <a:pt x="1150962" y="78284"/>
                  </a:lnTo>
                  <a:lnTo>
                    <a:pt x="1105342" y="58096"/>
                  </a:lnTo>
                  <a:lnTo>
                    <a:pt x="1058432" y="40920"/>
                  </a:lnTo>
                  <a:lnTo>
                    <a:pt x="1010516" y="26595"/>
                  </a:lnTo>
                  <a:lnTo>
                    <a:pt x="964394" y="15726"/>
                  </a:lnTo>
                  <a:lnTo>
                    <a:pt x="917897" y="7682"/>
                  </a:lnTo>
                  <a:lnTo>
                    <a:pt x="871153" y="2446"/>
                  </a:lnTo>
                  <a:lnTo>
                    <a:pt x="824288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1450847" y="2478023"/>
              <a:ext cx="1308100" cy="1309370"/>
            </a:xfrm>
            <a:custGeom>
              <a:rect b="b" l="l" r="r" t="t"/>
              <a:pathLst>
                <a:path extrusionOk="0" h="1309370" w="130810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noFill/>
            <a:ln cap="flat" cmpd="sng" w="12175">
              <a:solidFill>
                <a:srgbClr val="1780C3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1" name="Google Shape;851;p30"/>
          <p:cNvSpPr/>
          <p:nvPr/>
        </p:nvSpPr>
        <p:spPr>
          <a:xfrm>
            <a:off x="3802532" y="2657233"/>
            <a:ext cx="839469" cy="1000125"/>
          </a:xfrm>
          <a:custGeom>
            <a:rect b="b" l="l" r="r" t="t"/>
            <a:pathLst>
              <a:path extrusionOk="0" h="1000125" w="839470">
                <a:moveTo>
                  <a:pt x="394030" y="551916"/>
                </a:moveTo>
                <a:lnTo>
                  <a:pt x="0" y="313410"/>
                </a:lnTo>
                <a:lnTo>
                  <a:pt x="0" y="355269"/>
                </a:lnTo>
                <a:lnTo>
                  <a:pt x="0" y="761250"/>
                </a:lnTo>
                <a:lnTo>
                  <a:pt x="394030" y="999769"/>
                </a:lnTo>
                <a:lnTo>
                  <a:pt x="394030" y="551916"/>
                </a:lnTo>
                <a:close/>
              </a:path>
              <a:path extrusionOk="0" h="1000125" w="839470">
                <a:moveTo>
                  <a:pt x="610108" y="392061"/>
                </a:moveTo>
                <a:lnTo>
                  <a:pt x="190665" y="138328"/>
                </a:lnTo>
                <a:lnTo>
                  <a:pt x="0" y="253784"/>
                </a:lnTo>
                <a:lnTo>
                  <a:pt x="419455" y="507517"/>
                </a:lnTo>
                <a:lnTo>
                  <a:pt x="610108" y="392061"/>
                </a:lnTo>
                <a:close/>
              </a:path>
              <a:path extrusionOk="0" h="1000125" w="839470">
                <a:moveTo>
                  <a:pt x="838898" y="313410"/>
                </a:moveTo>
                <a:lnTo>
                  <a:pt x="584695" y="467283"/>
                </a:lnTo>
                <a:lnTo>
                  <a:pt x="584695" y="532892"/>
                </a:lnTo>
                <a:lnTo>
                  <a:pt x="584695" y="621703"/>
                </a:lnTo>
                <a:lnTo>
                  <a:pt x="495719" y="672439"/>
                </a:lnTo>
                <a:lnTo>
                  <a:pt x="495719" y="583641"/>
                </a:lnTo>
                <a:lnTo>
                  <a:pt x="584695" y="532892"/>
                </a:lnTo>
                <a:lnTo>
                  <a:pt x="584695" y="467283"/>
                </a:lnTo>
                <a:lnTo>
                  <a:pt x="444868" y="551916"/>
                </a:lnTo>
                <a:lnTo>
                  <a:pt x="444868" y="999769"/>
                </a:lnTo>
                <a:lnTo>
                  <a:pt x="838898" y="761250"/>
                </a:lnTo>
                <a:lnTo>
                  <a:pt x="838898" y="672439"/>
                </a:lnTo>
                <a:lnTo>
                  <a:pt x="838898" y="532892"/>
                </a:lnTo>
                <a:lnTo>
                  <a:pt x="838898" y="313410"/>
                </a:lnTo>
                <a:close/>
              </a:path>
              <a:path extrusionOk="0" h="1000125" w="839470">
                <a:moveTo>
                  <a:pt x="838898" y="253784"/>
                </a:moveTo>
                <a:lnTo>
                  <a:pt x="419455" y="0"/>
                </a:lnTo>
                <a:lnTo>
                  <a:pt x="238963" y="109143"/>
                </a:lnTo>
                <a:lnTo>
                  <a:pt x="658418" y="362889"/>
                </a:lnTo>
                <a:lnTo>
                  <a:pt x="838898" y="253784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2" name="Google Shape;852;p30"/>
          <p:cNvGrpSpPr/>
          <p:nvPr/>
        </p:nvGrpSpPr>
        <p:grpSpPr>
          <a:xfrm>
            <a:off x="8042059" y="2725788"/>
            <a:ext cx="843280" cy="862965"/>
            <a:chOff x="8042059" y="2725788"/>
            <a:chExt cx="843280" cy="862965"/>
          </a:xfrm>
        </p:grpSpPr>
        <p:sp>
          <p:nvSpPr>
            <p:cNvPr id="853" name="Google Shape;853;p30"/>
            <p:cNvSpPr/>
            <p:nvPr/>
          </p:nvSpPr>
          <p:spPr>
            <a:xfrm>
              <a:off x="8042059" y="2725788"/>
              <a:ext cx="843280" cy="862965"/>
            </a:xfrm>
            <a:custGeom>
              <a:rect b="b" l="l" r="r" t="t"/>
              <a:pathLst>
                <a:path extrusionOk="0" h="862964" w="843279">
                  <a:moveTo>
                    <a:pt x="690181" y="253733"/>
                  </a:moveTo>
                  <a:lnTo>
                    <a:pt x="601205" y="154774"/>
                  </a:lnTo>
                  <a:lnTo>
                    <a:pt x="594855" y="152234"/>
                  </a:lnTo>
                  <a:lnTo>
                    <a:pt x="582142" y="152234"/>
                  </a:lnTo>
                  <a:lnTo>
                    <a:pt x="575792" y="154774"/>
                  </a:lnTo>
                  <a:lnTo>
                    <a:pt x="494436" y="235966"/>
                  </a:lnTo>
                  <a:lnTo>
                    <a:pt x="488721" y="244373"/>
                  </a:lnTo>
                  <a:lnTo>
                    <a:pt x="486816" y="253733"/>
                  </a:lnTo>
                  <a:lnTo>
                    <a:pt x="488721" y="263093"/>
                  </a:lnTo>
                  <a:lnTo>
                    <a:pt x="494436" y="271500"/>
                  </a:lnTo>
                  <a:lnTo>
                    <a:pt x="502856" y="277202"/>
                  </a:lnTo>
                  <a:lnTo>
                    <a:pt x="512229" y="279107"/>
                  </a:lnTo>
                  <a:lnTo>
                    <a:pt x="521614" y="277202"/>
                  </a:lnTo>
                  <a:lnTo>
                    <a:pt x="530034" y="271500"/>
                  </a:lnTo>
                  <a:lnTo>
                    <a:pt x="563079" y="238506"/>
                  </a:lnTo>
                  <a:lnTo>
                    <a:pt x="563079" y="380606"/>
                  </a:lnTo>
                  <a:lnTo>
                    <a:pt x="561073" y="390448"/>
                  </a:lnTo>
                  <a:lnTo>
                    <a:pt x="555612" y="398526"/>
                  </a:lnTo>
                  <a:lnTo>
                    <a:pt x="547522" y="403974"/>
                  </a:lnTo>
                  <a:lnTo>
                    <a:pt x="537654" y="405980"/>
                  </a:lnTo>
                  <a:lnTo>
                    <a:pt x="359702" y="405980"/>
                  </a:lnTo>
                  <a:lnTo>
                    <a:pt x="330098" y="411988"/>
                  </a:lnTo>
                  <a:lnTo>
                    <a:pt x="305841" y="428332"/>
                  </a:lnTo>
                  <a:lnTo>
                    <a:pt x="289458" y="452539"/>
                  </a:lnTo>
                  <a:lnTo>
                    <a:pt x="283438" y="482092"/>
                  </a:lnTo>
                  <a:lnTo>
                    <a:pt x="283438" y="511276"/>
                  </a:lnTo>
                  <a:lnTo>
                    <a:pt x="249923" y="526923"/>
                  </a:lnTo>
                  <a:lnTo>
                    <a:pt x="224980" y="552665"/>
                  </a:lnTo>
                  <a:lnTo>
                    <a:pt x="210515" y="585317"/>
                  </a:lnTo>
                  <a:lnTo>
                    <a:pt x="208445" y="621652"/>
                  </a:lnTo>
                  <a:lnTo>
                    <a:pt x="219671" y="656932"/>
                  </a:lnTo>
                  <a:lnTo>
                    <a:pt x="241973" y="685088"/>
                  </a:lnTo>
                  <a:lnTo>
                    <a:pt x="272618" y="703719"/>
                  </a:lnTo>
                  <a:lnTo>
                    <a:pt x="308864" y="710463"/>
                  </a:lnTo>
                  <a:lnTo>
                    <a:pt x="345109" y="703719"/>
                  </a:lnTo>
                  <a:lnTo>
                    <a:pt x="375754" y="685088"/>
                  </a:lnTo>
                  <a:lnTo>
                    <a:pt x="395859" y="659714"/>
                  </a:lnTo>
                  <a:lnTo>
                    <a:pt x="398056" y="656932"/>
                  </a:lnTo>
                  <a:lnTo>
                    <a:pt x="409282" y="621652"/>
                  </a:lnTo>
                  <a:lnTo>
                    <a:pt x="407212" y="584784"/>
                  </a:lnTo>
                  <a:lnTo>
                    <a:pt x="395427" y="558215"/>
                  </a:lnTo>
                  <a:lnTo>
                    <a:pt x="392760" y="552196"/>
                  </a:lnTo>
                  <a:lnTo>
                    <a:pt x="367804" y="526732"/>
                  </a:lnTo>
                  <a:lnTo>
                    <a:pt x="359702" y="522998"/>
                  </a:lnTo>
                  <a:lnTo>
                    <a:pt x="359702" y="608965"/>
                  </a:lnTo>
                  <a:lnTo>
                    <a:pt x="355701" y="628675"/>
                  </a:lnTo>
                  <a:lnTo>
                    <a:pt x="344766" y="644804"/>
                  </a:lnTo>
                  <a:lnTo>
                    <a:pt x="328599" y="655713"/>
                  </a:lnTo>
                  <a:lnTo>
                    <a:pt x="308864" y="659714"/>
                  </a:lnTo>
                  <a:lnTo>
                    <a:pt x="289128" y="655713"/>
                  </a:lnTo>
                  <a:lnTo>
                    <a:pt x="272961" y="644804"/>
                  </a:lnTo>
                  <a:lnTo>
                    <a:pt x="262039" y="628675"/>
                  </a:lnTo>
                  <a:lnTo>
                    <a:pt x="258025" y="608965"/>
                  </a:lnTo>
                  <a:lnTo>
                    <a:pt x="262039" y="589267"/>
                  </a:lnTo>
                  <a:lnTo>
                    <a:pt x="272961" y="573125"/>
                  </a:lnTo>
                  <a:lnTo>
                    <a:pt x="289128" y="562216"/>
                  </a:lnTo>
                  <a:lnTo>
                    <a:pt x="308864" y="558215"/>
                  </a:lnTo>
                  <a:lnTo>
                    <a:pt x="328599" y="562216"/>
                  </a:lnTo>
                  <a:lnTo>
                    <a:pt x="344766" y="573125"/>
                  </a:lnTo>
                  <a:lnTo>
                    <a:pt x="355701" y="589267"/>
                  </a:lnTo>
                  <a:lnTo>
                    <a:pt x="359702" y="608965"/>
                  </a:lnTo>
                  <a:lnTo>
                    <a:pt x="359702" y="522998"/>
                  </a:lnTo>
                  <a:lnTo>
                    <a:pt x="334289" y="511276"/>
                  </a:lnTo>
                  <a:lnTo>
                    <a:pt x="334289" y="482092"/>
                  </a:lnTo>
                  <a:lnTo>
                    <a:pt x="336296" y="472249"/>
                  </a:lnTo>
                  <a:lnTo>
                    <a:pt x="341757" y="464172"/>
                  </a:lnTo>
                  <a:lnTo>
                    <a:pt x="349834" y="458724"/>
                  </a:lnTo>
                  <a:lnTo>
                    <a:pt x="359702" y="456717"/>
                  </a:lnTo>
                  <a:lnTo>
                    <a:pt x="537654" y="456717"/>
                  </a:lnTo>
                  <a:lnTo>
                    <a:pt x="567270" y="450710"/>
                  </a:lnTo>
                  <a:lnTo>
                    <a:pt x="591515" y="434365"/>
                  </a:lnTo>
                  <a:lnTo>
                    <a:pt x="607898" y="410159"/>
                  </a:lnTo>
                  <a:lnTo>
                    <a:pt x="613918" y="380606"/>
                  </a:lnTo>
                  <a:lnTo>
                    <a:pt x="613918" y="238506"/>
                  </a:lnTo>
                  <a:lnTo>
                    <a:pt x="646963" y="271500"/>
                  </a:lnTo>
                  <a:lnTo>
                    <a:pt x="655383" y="277202"/>
                  </a:lnTo>
                  <a:lnTo>
                    <a:pt x="664768" y="279107"/>
                  </a:lnTo>
                  <a:lnTo>
                    <a:pt x="674141" y="277202"/>
                  </a:lnTo>
                  <a:lnTo>
                    <a:pt x="682561" y="271500"/>
                  </a:lnTo>
                  <a:lnTo>
                    <a:pt x="688276" y="263093"/>
                  </a:lnTo>
                  <a:lnTo>
                    <a:pt x="690181" y="253733"/>
                  </a:lnTo>
                  <a:close/>
                </a:path>
                <a:path extrusionOk="0" h="862964" w="843279">
                  <a:moveTo>
                    <a:pt x="842708" y="0"/>
                  </a:moveTo>
                  <a:lnTo>
                    <a:pt x="766445" y="0"/>
                  </a:lnTo>
                  <a:lnTo>
                    <a:pt x="766445" y="76111"/>
                  </a:lnTo>
                  <a:lnTo>
                    <a:pt x="766445" y="786587"/>
                  </a:lnTo>
                  <a:lnTo>
                    <a:pt x="130911" y="786587"/>
                  </a:lnTo>
                  <a:lnTo>
                    <a:pt x="130911" y="76111"/>
                  </a:lnTo>
                  <a:lnTo>
                    <a:pt x="766445" y="76111"/>
                  </a:lnTo>
                  <a:lnTo>
                    <a:pt x="766445" y="0"/>
                  </a:lnTo>
                  <a:lnTo>
                    <a:pt x="54648" y="0"/>
                  </a:lnTo>
                  <a:lnTo>
                    <a:pt x="54648" y="76111"/>
                  </a:lnTo>
                  <a:lnTo>
                    <a:pt x="38125" y="76111"/>
                  </a:lnTo>
                  <a:lnTo>
                    <a:pt x="24180" y="79743"/>
                  </a:lnTo>
                  <a:lnTo>
                    <a:pt x="13347" y="88011"/>
                  </a:lnTo>
                  <a:lnTo>
                    <a:pt x="6311" y="99847"/>
                  </a:lnTo>
                  <a:lnTo>
                    <a:pt x="3810" y="114173"/>
                  </a:lnTo>
                  <a:lnTo>
                    <a:pt x="5778" y="128511"/>
                  </a:lnTo>
                  <a:lnTo>
                    <a:pt x="12865" y="140347"/>
                  </a:lnTo>
                  <a:lnTo>
                    <a:pt x="24003" y="148615"/>
                  </a:lnTo>
                  <a:lnTo>
                    <a:pt x="38125" y="152234"/>
                  </a:lnTo>
                  <a:lnTo>
                    <a:pt x="54648" y="152234"/>
                  </a:lnTo>
                  <a:lnTo>
                    <a:pt x="54648" y="202984"/>
                  </a:lnTo>
                  <a:lnTo>
                    <a:pt x="38125" y="202984"/>
                  </a:lnTo>
                  <a:lnTo>
                    <a:pt x="23050" y="205905"/>
                  </a:lnTo>
                  <a:lnTo>
                    <a:pt x="10960" y="213931"/>
                  </a:lnTo>
                  <a:lnTo>
                    <a:pt x="2921" y="225996"/>
                  </a:lnTo>
                  <a:lnTo>
                    <a:pt x="0" y="241046"/>
                  </a:lnTo>
                  <a:lnTo>
                    <a:pt x="2921" y="256095"/>
                  </a:lnTo>
                  <a:lnTo>
                    <a:pt x="10960" y="268160"/>
                  </a:lnTo>
                  <a:lnTo>
                    <a:pt x="23050" y="276186"/>
                  </a:lnTo>
                  <a:lnTo>
                    <a:pt x="38125" y="279107"/>
                  </a:lnTo>
                  <a:lnTo>
                    <a:pt x="54648" y="279107"/>
                  </a:lnTo>
                  <a:lnTo>
                    <a:pt x="54648" y="329857"/>
                  </a:lnTo>
                  <a:lnTo>
                    <a:pt x="38125" y="329857"/>
                  </a:lnTo>
                  <a:lnTo>
                    <a:pt x="23050" y="332765"/>
                  </a:lnTo>
                  <a:lnTo>
                    <a:pt x="10960" y="340791"/>
                  </a:lnTo>
                  <a:lnTo>
                    <a:pt x="2921" y="352869"/>
                  </a:lnTo>
                  <a:lnTo>
                    <a:pt x="0" y="367919"/>
                  </a:lnTo>
                  <a:lnTo>
                    <a:pt x="2921" y="382955"/>
                  </a:lnTo>
                  <a:lnTo>
                    <a:pt x="10960" y="395033"/>
                  </a:lnTo>
                  <a:lnTo>
                    <a:pt x="23050" y="403059"/>
                  </a:lnTo>
                  <a:lnTo>
                    <a:pt x="38125" y="405980"/>
                  </a:lnTo>
                  <a:lnTo>
                    <a:pt x="54648" y="405980"/>
                  </a:lnTo>
                  <a:lnTo>
                    <a:pt x="54648" y="456717"/>
                  </a:lnTo>
                  <a:lnTo>
                    <a:pt x="38125" y="456717"/>
                  </a:lnTo>
                  <a:lnTo>
                    <a:pt x="23050" y="459638"/>
                  </a:lnTo>
                  <a:lnTo>
                    <a:pt x="10960" y="467664"/>
                  </a:lnTo>
                  <a:lnTo>
                    <a:pt x="2921" y="479742"/>
                  </a:lnTo>
                  <a:lnTo>
                    <a:pt x="0" y="494779"/>
                  </a:lnTo>
                  <a:lnTo>
                    <a:pt x="2921" y="509828"/>
                  </a:lnTo>
                  <a:lnTo>
                    <a:pt x="10960" y="521906"/>
                  </a:lnTo>
                  <a:lnTo>
                    <a:pt x="23050" y="529932"/>
                  </a:lnTo>
                  <a:lnTo>
                    <a:pt x="38125" y="532841"/>
                  </a:lnTo>
                  <a:lnTo>
                    <a:pt x="54648" y="532841"/>
                  </a:lnTo>
                  <a:lnTo>
                    <a:pt x="54648" y="583590"/>
                  </a:lnTo>
                  <a:lnTo>
                    <a:pt x="38125" y="583590"/>
                  </a:lnTo>
                  <a:lnTo>
                    <a:pt x="23050" y="586511"/>
                  </a:lnTo>
                  <a:lnTo>
                    <a:pt x="10960" y="594537"/>
                  </a:lnTo>
                  <a:lnTo>
                    <a:pt x="2921" y="606602"/>
                  </a:lnTo>
                  <a:lnTo>
                    <a:pt x="0" y="621652"/>
                  </a:lnTo>
                  <a:lnTo>
                    <a:pt x="2921" y="636701"/>
                  </a:lnTo>
                  <a:lnTo>
                    <a:pt x="10960" y="648766"/>
                  </a:lnTo>
                  <a:lnTo>
                    <a:pt x="23050" y="656793"/>
                  </a:lnTo>
                  <a:lnTo>
                    <a:pt x="38125" y="659714"/>
                  </a:lnTo>
                  <a:lnTo>
                    <a:pt x="54648" y="659714"/>
                  </a:lnTo>
                  <a:lnTo>
                    <a:pt x="54648" y="710463"/>
                  </a:lnTo>
                  <a:lnTo>
                    <a:pt x="38125" y="710463"/>
                  </a:lnTo>
                  <a:lnTo>
                    <a:pt x="23050" y="713371"/>
                  </a:lnTo>
                  <a:lnTo>
                    <a:pt x="10960" y="721398"/>
                  </a:lnTo>
                  <a:lnTo>
                    <a:pt x="2921" y="733475"/>
                  </a:lnTo>
                  <a:lnTo>
                    <a:pt x="0" y="748525"/>
                  </a:lnTo>
                  <a:lnTo>
                    <a:pt x="2921" y="763562"/>
                  </a:lnTo>
                  <a:lnTo>
                    <a:pt x="10960" y="775639"/>
                  </a:lnTo>
                  <a:lnTo>
                    <a:pt x="23050" y="783666"/>
                  </a:lnTo>
                  <a:lnTo>
                    <a:pt x="38125" y="786587"/>
                  </a:lnTo>
                  <a:lnTo>
                    <a:pt x="54648" y="786587"/>
                  </a:lnTo>
                  <a:lnTo>
                    <a:pt x="54648" y="862698"/>
                  </a:lnTo>
                  <a:lnTo>
                    <a:pt x="842708" y="862698"/>
                  </a:lnTo>
                  <a:lnTo>
                    <a:pt x="842708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4" name="Google Shape;854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28879" y="3233252"/>
              <a:ext cx="203370" cy="202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249244" y="2878020"/>
              <a:ext cx="203370" cy="2029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6" name="Google Shape;856;p30"/>
          <p:cNvSpPr/>
          <p:nvPr/>
        </p:nvSpPr>
        <p:spPr>
          <a:xfrm>
            <a:off x="10064079" y="2602361"/>
            <a:ext cx="1003935" cy="1002665"/>
          </a:xfrm>
          <a:custGeom>
            <a:rect b="b" l="l" r="r" t="t"/>
            <a:pathLst>
              <a:path extrusionOk="0" h="1002664" w="1003934">
                <a:moveTo>
                  <a:pt x="807122" y="682596"/>
                </a:moveTo>
                <a:lnTo>
                  <a:pt x="612653" y="682596"/>
                </a:lnTo>
                <a:lnTo>
                  <a:pt x="668580" y="738418"/>
                </a:lnTo>
                <a:lnTo>
                  <a:pt x="667170" y="759451"/>
                </a:lnTo>
                <a:lnTo>
                  <a:pt x="679126" y="799613"/>
                </a:lnTo>
                <a:lnTo>
                  <a:pt x="851613" y="975663"/>
                </a:lnTo>
                <a:lnTo>
                  <a:pt x="898087" y="1000640"/>
                </a:lnTo>
                <a:lnTo>
                  <a:pt x="915167" y="1002305"/>
                </a:lnTo>
                <a:lnTo>
                  <a:pt x="932247" y="1000640"/>
                </a:lnTo>
                <a:lnTo>
                  <a:pt x="978720" y="975663"/>
                </a:lnTo>
                <a:lnTo>
                  <a:pt x="1003347" y="912387"/>
                </a:lnTo>
                <a:lnTo>
                  <a:pt x="996773" y="879144"/>
                </a:lnTo>
                <a:lnTo>
                  <a:pt x="977449" y="850063"/>
                </a:lnTo>
                <a:lnTo>
                  <a:pt x="818566" y="691477"/>
                </a:lnTo>
                <a:lnTo>
                  <a:pt x="807122" y="682596"/>
                </a:lnTo>
                <a:close/>
              </a:path>
              <a:path extrusionOk="0" h="1002664" w="1003934">
                <a:moveTo>
                  <a:pt x="381319" y="0"/>
                </a:moveTo>
                <a:lnTo>
                  <a:pt x="333659" y="2980"/>
                </a:lnTo>
                <a:lnTo>
                  <a:pt x="287716" y="11679"/>
                </a:lnTo>
                <a:lnTo>
                  <a:pt x="243857" y="25731"/>
                </a:lnTo>
                <a:lnTo>
                  <a:pt x="202444" y="44774"/>
                </a:lnTo>
                <a:lnTo>
                  <a:pt x="163844" y="68443"/>
                </a:lnTo>
                <a:lnTo>
                  <a:pt x="128419" y="96374"/>
                </a:lnTo>
                <a:lnTo>
                  <a:pt x="96536" y="128203"/>
                </a:lnTo>
                <a:lnTo>
                  <a:pt x="68557" y="163566"/>
                </a:lnTo>
                <a:lnTo>
                  <a:pt x="44848" y="202098"/>
                </a:lnTo>
                <a:lnTo>
                  <a:pt x="25774" y="243437"/>
                </a:lnTo>
                <a:lnTo>
                  <a:pt x="11698" y="287218"/>
                </a:lnTo>
                <a:lnTo>
                  <a:pt x="2985" y="333076"/>
                </a:lnTo>
                <a:lnTo>
                  <a:pt x="0" y="380648"/>
                </a:lnTo>
                <a:lnTo>
                  <a:pt x="2985" y="428220"/>
                </a:lnTo>
                <a:lnTo>
                  <a:pt x="11698" y="474076"/>
                </a:lnTo>
                <a:lnTo>
                  <a:pt x="25774" y="517854"/>
                </a:lnTo>
                <a:lnTo>
                  <a:pt x="44848" y="559189"/>
                </a:lnTo>
                <a:lnTo>
                  <a:pt x="68557" y="597717"/>
                </a:lnTo>
                <a:lnTo>
                  <a:pt x="96536" y="633075"/>
                </a:lnTo>
                <a:lnTo>
                  <a:pt x="128419" y="664899"/>
                </a:lnTo>
                <a:lnTo>
                  <a:pt x="163844" y="692825"/>
                </a:lnTo>
                <a:lnTo>
                  <a:pt x="202444" y="716490"/>
                </a:lnTo>
                <a:lnTo>
                  <a:pt x="243857" y="735529"/>
                </a:lnTo>
                <a:lnTo>
                  <a:pt x="287716" y="749578"/>
                </a:lnTo>
                <a:lnTo>
                  <a:pt x="333659" y="758275"/>
                </a:lnTo>
                <a:lnTo>
                  <a:pt x="381319" y="761255"/>
                </a:lnTo>
                <a:lnTo>
                  <a:pt x="432345" y="757824"/>
                </a:lnTo>
                <a:lnTo>
                  <a:pt x="481418" y="747817"/>
                </a:lnTo>
                <a:lnTo>
                  <a:pt x="528112" y="731659"/>
                </a:lnTo>
                <a:lnTo>
                  <a:pt x="571999" y="709776"/>
                </a:lnTo>
                <a:lnTo>
                  <a:pt x="610756" y="683865"/>
                </a:lnTo>
                <a:lnTo>
                  <a:pt x="380048" y="683865"/>
                </a:lnTo>
                <a:lnTo>
                  <a:pt x="330736" y="679861"/>
                </a:lnTo>
                <a:lnTo>
                  <a:pt x="283895" y="668275"/>
                </a:lnTo>
                <a:lnTo>
                  <a:pt x="240165" y="649747"/>
                </a:lnTo>
                <a:lnTo>
                  <a:pt x="200187" y="624916"/>
                </a:lnTo>
                <a:lnTo>
                  <a:pt x="164602" y="594422"/>
                </a:lnTo>
                <a:lnTo>
                  <a:pt x="134051" y="558904"/>
                </a:lnTo>
                <a:lnTo>
                  <a:pt x="109174" y="519001"/>
                </a:lnTo>
                <a:lnTo>
                  <a:pt x="90611" y="475353"/>
                </a:lnTo>
                <a:lnTo>
                  <a:pt x="79004" y="428600"/>
                </a:lnTo>
                <a:lnTo>
                  <a:pt x="74992" y="379380"/>
                </a:lnTo>
                <a:lnTo>
                  <a:pt x="79004" y="330160"/>
                </a:lnTo>
                <a:lnTo>
                  <a:pt x="90611" y="283406"/>
                </a:lnTo>
                <a:lnTo>
                  <a:pt x="109174" y="239758"/>
                </a:lnTo>
                <a:lnTo>
                  <a:pt x="134051" y="199855"/>
                </a:lnTo>
                <a:lnTo>
                  <a:pt x="164602" y="164337"/>
                </a:lnTo>
                <a:lnTo>
                  <a:pt x="200187" y="133843"/>
                </a:lnTo>
                <a:lnTo>
                  <a:pt x="240165" y="109012"/>
                </a:lnTo>
                <a:lnTo>
                  <a:pt x="283895" y="90484"/>
                </a:lnTo>
                <a:lnTo>
                  <a:pt x="330736" y="78898"/>
                </a:lnTo>
                <a:lnTo>
                  <a:pt x="380048" y="74894"/>
                </a:lnTo>
                <a:lnTo>
                  <a:pt x="606977" y="74894"/>
                </a:lnTo>
                <a:lnTo>
                  <a:pt x="598795" y="68443"/>
                </a:lnTo>
                <a:lnTo>
                  <a:pt x="560194" y="44774"/>
                </a:lnTo>
                <a:lnTo>
                  <a:pt x="518782" y="25731"/>
                </a:lnTo>
                <a:lnTo>
                  <a:pt x="474922" y="11679"/>
                </a:lnTo>
                <a:lnTo>
                  <a:pt x="428980" y="2980"/>
                </a:lnTo>
                <a:lnTo>
                  <a:pt x="381319" y="0"/>
                </a:lnTo>
                <a:close/>
              </a:path>
              <a:path extrusionOk="0" h="1002664" w="1003934">
                <a:moveTo>
                  <a:pt x="606977" y="74894"/>
                </a:moveTo>
                <a:lnTo>
                  <a:pt x="380048" y="74894"/>
                </a:lnTo>
                <a:lnTo>
                  <a:pt x="429360" y="78898"/>
                </a:lnTo>
                <a:lnTo>
                  <a:pt x="476202" y="90484"/>
                </a:lnTo>
                <a:lnTo>
                  <a:pt x="519931" y="109012"/>
                </a:lnTo>
                <a:lnTo>
                  <a:pt x="559909" y="133843"/>
                </a:lnTo>
                <a:lnTo>
                  <a:pt x="595494" y="164337"/>
                </a:lnTo>
                <a:lnTo>
                  <a:pt x="626045" y="199855"/>
                </a:lnTo>
                <a:lnTo>
                  <a:pt x="650922" y="239758"/>
                </a:lnTo>
                <a:lnTo>
                  <a:pt x="669485" y="283406"/>
                </a:lnTo>
                <a:lnTo>
                  <a:pt x="681092" y="330160"/>
                </a:lnTo>
                <a:lnTo>
                  <a:pt x="685104" y="379380"/>
                </a:lnTo>
                <a:lnTo>
                  <a:pt x="681092" y="428600"/>
                </a:lnTo>
                <a:lnTo>
                  <a:pt x="669485" y="475353"/>
                </a:lnTo>
                <a:lnTo>
                  <a:pt x="650922" y="519001"/>
                </a:lnTo>
                <a:lnTo>
                  <a:pt x="626045" y="558904"/>
                </a:lnTo>
                <a:lnTo>
                  <a:pt x="595494" y="594422"/>
                </a:lnTo>
                <a:lnTo>
                  <a:pt x="559909" y="624916"/>
                </a:lnTo>
                <a:lnTo>
                  <a:pt x="519931" y="649747"/>
                </a:lnTo>
                <a:lnTo>
                  <a:pt x="476202" y="668275"/>
                </a:lnTo>
                <a:lnTo>
                  <a:pt x="429360" y="679861"/>
                </a:lnTo>
                <a:lnTo>
                  <a:pt x="380048" y="683865"/>
                </a:lnTo>
                <a:lnTo>
                  <a:pt x="610756" y="683865"/>
                </a:lnTo>
                <a:lnTo>
                  <a:pt x="612653" y="682596"/>
                </a:lnTo>
                <a:lnTo>
                  <a:pt x="807122" y="682596"/>
                </a:lnTo>
                <a:lnTo>
                  <a:pt x="801069" y="677898"/>
                </a:lnTo>
                <a:lnTo>
                  <a:pt x="781546" y="669433"/>
                </a:lnTo>
                <a:lnTo>
                  <a:pt x="769236" y="667372"/>
                </a:lnTo>
                <a:lnTo>
                  <a:pt x="739760" y="667372"/>
                </a:lnTo>
                <a:lnTo>
                  <a:pt x="683833" y="611549"/>
                </a:lnTo>
                <a:lnTo>
                  <a:pt x="711064" y="571459"/>
                </a:lnTo>
                <a:lnTo>
                  <a:pt x="732987" y="527715"/>
                </a:lnTo>
                <a:lnTo>
                  <a:pt x="749176" y="480925"/>
                </a:lnTo>
                <a:lnTo>
                  <a:pt x="759202" y="431700"/>
                </a:lnTo>
                <a:lnTo>
                  <a:pt x="762639" y="380648"/>
                </a:lnTo>
                <a:lnTo>
                  <a:pt x="759654" y="333076"/>
                </a:lnTo>
                <a:lnTo>
                  <a:pt x="750941" y="287218"/>
                </a:lnTo>
                <a:lnTo>
                  <a:pt x="736865" y="243437"/>
                </a:lnTo>
                <a:lnTo>
                  <a:pt x="717790" y="202098"/>
                </a:lnTo>
                <a:lnTo>
                  <a:pt x="694081" y="163566"/>
                </a:lnTo>
                <a:lnTo>
                  <a:pt x="666103" y="128203"/>
                </a:lnTo>
                <a:lnTo>
                  <a:pt x="634219" y="96374"/>
                </a:lnTo>
                <a:lnTo>
                  <a:pt x="606977" y="74894"/>
                </a:lnTo>
                <a:close/>
              </a:path>
              <a:path extrusionOk="0" h="1002664" w="1003934">
                <a:moveTo>
                  <a:pt x="760832" y="665964"/>
                </a:moveTo>
                <a:lnTo>
                  <a:pt x="739760" y="667372"/>
                </a:lnTo>
                <a:lnTo>
                  <a:pt x="769236" y="667372"/>
                </a:lnTo>
                <a:lnTo>
                  <a:pt x="760832" y="665964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1617578" y="2674987"/>
            <a:ext cx="966469" cy="964565"/>
          </a:xfrm>
          <a:custGeom>
            <a:rect b="b" l="l" r="r" t="t"/>
            <a:pathLst>
              <a:path extrusionOk="0" h="964564" w="966469">
                <a:moveTo>
                  <a:pt x="483004" y="0"/>
                </a:moveTo>
                <a:lnTo>
                  <a:pt x="436462" y="2205"/>
                </a:lnTo>
                <a:lnTo>
                  <a:pt x="391176" y="8688"/>
                </a:lnTo>
                <a:lnTo>
                  <a:pt x="347350" y="19246"/>
                </a:lnTo>
                <a:lnTo>
                  <a:pt x="305185" y="33679"/>
                </a:lnTo>
                <a:lnTo>
                  <a:pt x="264882" y="51784"/>
                </a:lnTo>
                <a:lnTo>
                  <a:pt x="226644" y="73359"/>
                </a:lnTo>
                <a:lnTo>
                  <a:pt x="190672" y="98205"/>
                </a:lnTo>
                <a:lnTo>
                  <a:pt x="157169" y="126118"/>
                </a:lnTo>
                <a:lnTo>
                  <a:pt x="126335" y="156898"/>
                </a:lnTo>
                <a:lnTo>
                  <a:pt x="98373" y="190342"/>
                </a:lnTo>
                <a:lnTo>
                  <a:pt x="73485" y="226250"/>
                </a:lnTo>
                <a:lnTo>
                  <a:pt x="51872" y="264420"/>
                </a:lnTo>
                <a:lnTo>
                  <a:pt x="33736" y="304650"/>
                </a:lnTo>
                <a:lnTo>
                  <a:pt x="19279" y="346739"/>
                </a:lnTo>
                <a:lnTo>
                  <a:pt x="8703" y="390485"/>
                </a:lnTo>
                <a:lnTo>
                  <a:pt x="2209" y="435687"/>
                </a:lnTo>
                <a:lnTo>
                  <a:pt x="0" y="482143"/>
                </a:lnTo>
                <a:lnTo>
                  <a:pt x="2209" y="528599"/>
                </a:lnTo>
                <a:lnTo>
                  <a:pt x="8703" y="573800"/>
                </a:lnTo>
                <a:lnTo>
                  <a:pt x="19279" y="617544"/>
                </a:lnTo>
                <a:lnTo>
                  <a:pt x="33736" y="659630"/>
                </a:lnTo>
                <a:lnTo>
                  <a:pt x="51872" y="699858"/>
                </a:lnTo>
                <a:lnTo>
                  <a:pt x="73485" y="738024"/>
                </a:lnTo>
                <a:lnTo>
                  <a:pt x="98373" y="773929"/>
                </a:lnTo>
                <a:lnTo>
                  <a:pt x="126335" y="807370"/>
                </a:lnTo>
                <a:lnTo>
                  <a:pt x="157169" y="838145"/>
                </a:lnTo>
                <a:lnTo>
                  <a:pt x="190672" y="866055"/>
                </a:lnTo>
                <a:lnTo>
                  <a:pt x="226644" y="890897"/>
                </a:lnTo>
                <a:lnTo>
                  <a:pt x="264882" y="912469"/>
                </a:lnTo>
                <a:lnTo>
                  <a:pt x="305185" y="930571"/>
                </a:lnTo>
                <a:lnTo>
                  <a:pt x="347350" y="945001"/>
                </a:lnTo>
                <a:lnTo>
                  <a:pt x="391176" y="955558"/>
                </a:lnTo>
                <a:lnTo>
                  <a:pt x="436462" y="962039"/>
                </a:lnTo>
                <a:lnTo>
                  <a:pt x="483004" y="964245"/>
                </a:lnTo>
                <a:lnTo>
                  <a:pt x="529547" y="962039"/>
                </a:lnTo>
                <a:lnTo>
                  <a:pt x="574833" y="955558"/>
                </a:lnTo>
                <a:lnTo>
                  <a:pt x="618659" y="945001"/>
                </a:lnTo>
                <a:lnTo>
                  <a:pt x="660824" y="930571"/>
                </a:lnTo>
                <a:lnTo>
                  <a:pt x="701127" y="912469"/>
                </a:lnTo>
                <a:lnTo>
                  <a:pt x="739365" y="890897"/>
                </a:lnTo>
                <a:lnTo>
                  <a:pt x="752566" y="881780"/>
                </a:lnTo>
                <a:lnTo>
                  <a:pt x="413096" y="881780"/>
                </a:lnTo>
                <a:lnTo>
                  <a:pt x="364283" y="870175"/>
                </a:lnTo>
                <a:lnTo>
                  <a:pt x="317946" y="852920"/>
                </a:lnTo>
                <a:lnTo>
                  <a:pt x="274480" y="830402"/>
                </a:lnTo>
                <a:lnTo>
                  <a:pt x="234280" y="803013"/>
                </a:lnTo>
                <a:lnTo>
                  <a:pt x="197740" y="771139"/>
                </a:lnTo>
                <a:lnTo>
                  <a:pt x="165258" y="735171"/>
                </a:lnTo>
                <a:lnTo>
                  <a:pt x="137228" y="695496"/>
                </a:lnTo>
                <a:lnTo>
                  <a:pt x="114045" y="652505"/>
                </a:lnTo>
                <a:lnTo>
                  <a:pt x="96105" y="606585"/>
                </a:lnTo>
                <a:lnTo>
                  <a:pt x="83803" y="558126"/>
                </a:lnTo>
                <a:lnTo>
                  <a:pt x="77535" y="507517"/>
                </a:lnTo>
                <a:lnTo>
                  <a:pt x="964803" y="507517"/>
                </a:lnTo>
                <a:lnTo>
                  <a:pt x="966009" y="482143"/>
                </a:lnTo>
                <a:lnTo>
                  <a:pt x="964803" y="456770"/>
                </a:lnTo>
                <a:lnTo>
                  <a:pt x="77535" y="456770"/>
                </a:lnTo>
                <a:lnTo>
                  <a:pt x="83803" y="406160"/>
                </a:lnTo>
                <a:lnTo>
                  <a:pt x="96105" y="357701"/>
                </a:lnTo>
                <a:lnTo>
                  <a:pt x="114045" y="311782"/>
                </a:lnTo>
                <a:lnTo>
                  <a:pt x="137228" y="268790"/>
                </a:lnTo>
                <a:lnTo>
                  <a:pt x="165258" y="229116"/>
                </a:lnTo>
                <a:lnTo>
                  <a:pt x="197740" y="193147"/>
                </a:lnTo>
                <a:lnTo>
                  <a:pt x="234280" y="161274"/>
                </a:lnTo>
                <a:lnTo>
                  <a:pt x="274480" y="133884"/>
                </a:lnTo>
                <a:lnTo>
                  <a:pt x="317946" y="111367"/>
                </a:lnTo>
                <a:lnTo>
                  <a:pt x="364283" y="94112"/>
                </a:lnTo>
                <a:lnTo>
                  <a:pt x="413096" y="82507"/>
                </a:lnTo>
                <a:lnTo>
                  <a:pt x="752608" y="82507"/>
                </a:lnTo>
                <a:lnTo>
                  <a:pt x="739365" y="73359"/>
                </a:lnTo>
                <a:lnTo>
                  <a:pt x="701127" y="51784"/>
                </a:lnTo>
                <a:lnTo>
                  <a:pt x="660824" y="33679"/>
                </a:lnTo>
                <a:lnTo>
                  <a:pt x="618659" y="19246"/>
                </a:lnTo>
                <a:lnTo>
                  <a:pt x="574833" y="8688"/>
                </a:lnTo>
                <a:lnTo>
                  <a:pt x="529547" y="2205"/>
                </a:lnTo>
                <a:lnTo>
                  <a:pt x="483004" y="0"/>
                </a:lnTo>
                <a:close/>
              </a:path>
              <a:path extrusionOk="0" h="964564" w="966469">
                <a:moveTo>
                  <a:pt x="280905" y="507517"/>
                </a:moveTo>
                <a:lnTo>
                  <a:pt x="230062" y="507517"/>
                </a:lnTo>
                <a:lnTo>
                  <a:pt x="236297" y="555102"/>
                </a:lnTo>
                <a:lnTo>
                  <a:pt x="247742" y="601383"/>
                </a:lnTo>
                <a:lnTo>
                  <a:pt x="263675" y="646274"/>
                </a:lnTo>
                <a:lnTo>
                  <a:pt x="283374" y="689693"/>
                </a:lnTo>
                <a:lnTo>
                  <a:pt x="306117" y="731556"/>
                </a:lnTo>
                <a:lnTo>
                  <a:pt x="331183" y="771780"/>
                </a:lnTo>
                <a:lnTo>
                  <a:pt x="357849" y="810281"/>
                </a:lnTo>
                <a:lnTo>
                  <a:pt x="385394" y="846976"/>
                </a:lnTo>
                <a:lnTo>
                  <a:pt x="413096" y="881780"/>
                </a:lnTo>
                <a:lnTo>
                  <a:pt x="552913" y="881780"/>
                </a:lnTo>
                <a:lnTo>
                  <a:pt x="573139" y="856406"/>
                </a:lnTo>
                <a:lnTo>
                  <a:pt x="457583" y="856406"/>
                </a:lnTo>
                <a:lnTo>
                  <a:pt x="427053" y="817999"/>
                </a:lnTo>
                <a:lnTo>
                  <a:pt x="397088" y="777985"/>
                </a:lnTo>
                <a:lnTo>
                  <a:pt x="368613" y="736426"/>
                </a:lnTo>
                <a:lnTo>
                  <a:pt x="342552" y="693380"/>
                </a:lnTo>
                <a:lnTo>
                  <a:pt x="319826" y="648906"/>
                </a:lnTo>
                <a:lnTo>
                  <a:pt x="301361" y="603065"/>
                </a:lnTo>
                <a:lnTo>
                  <a:pt x="288080" y="555916"/>
                </a:lnTo>
                <a:lnTo>
                  <a:pt x="280905" y="507517"/>
                </a:lnTo>
                <a:close/>
              </a:path>
              <a:path extrusionOk="0" h="964564" w="966469">
                <a:moveTo>
                  <a:pt x="964803" y="507517"/>
                </a:moveTo>
                <a:lnTo>
                  <a:pt x="888474" y="507517"/>
                </a:lnTo>
                <a:lnTo>
                  <a:pt x="882206" y="558126"/>
                </a:lnTo>
                <a:lnTo>
                  <a:pt x="869904" y="606585"/>
                </a:lnTo>
                <a:lnTo>
                  <a:pt x="851964" y="652505"/>
                </a:lnTo>
                <a:lnTo>
                  <a:pt x="828781" y="695496"/>
                </a:lnTo>
                <a:lnTo>
                  <a:pt x="800751" y="735171"/>
                </a:lnTo>
                <a:lnTo>
                  <a:pt x="768268" y="771139"/>
                </a:lnTo>
                <a:lnTo>
                  <a:pt x="731729" y="803013"/>
                </a:lnTo>
                <a:lnTo>
                  <a:pt x="691529" y="830402"/>
                </a:lnTo>
                <a:lnTo>
                  <a:pt x="648062" y="852920"/>
                </a:lnTo>
                <a:lnTo>
                  <a:pt x="601725" y="870175"/>
                </a:lnTo>
                <a:lnTo>
                  <a:pt x="552913" y="881780"/>
                </a:lnTo>
                <a:lnTo>
                  <a:pt x="752566" y="881780"/>
                </a:lnTo>
                <a:lnTo>
                  <a:pt x="808840" y="838145"/>
                </a:lnTo>
                <a:lnTo>
                  <a:pt x="839674" y="807370"/>
                </a:lnTo>
                <a:lnTo>
                  <a:pt x="867636" y="773929"/>
                </a:lnTo>
                <a:lnTo>
                  <a:pt x="892524" y="738024"/>
                </a:lnTo>
                <a:lnTo>
                  <a:pt x="914137" y="699858"/>
                </a:lnTo>
                <a:lnTo>
                  <a:pt x="932273" y="659630"/>
                </a:lnTo>
                <a:lnTo>
                  <a:pt x="946730" y="617544"/>
                </a:lnTo>
                <a:lnTo>
                  <a:pt x="957306" y="573800"/>
                </a:lnTo>
                <a:lnTo>
                  <a:pt x="963800" y="528599"/>
                </a:lnTo>
                <a:lnTo>
                  <a:pt x="964803" y="507517"/>
                </a:lnTo>
                <a:close/>
              </a:path>
              <a:path extrusionOk="0" h="964564" w="966469">
                <a:moveTo>
                  <a:pt x="508426" y="507517"/>
                </a:moveTo>
                <a:lnTo>
                  <a:pt x="457583" y="507517"/>
                </a:lnTo>
                <a:lnTo>
                  <a:pt x="457583" y="856406"/>
                </a:lnTo>
                <a:lnTo>
                  <a:pt x="508426" y="856406"/>
                </a:lnTo>
                <a:lnTo>
                  <a:pt x="508426" y="507517"/>
                </a:lnTo>
                <a:close/>
              </a:path>
              <a:path extrusionOk="0" h="964564" w="966469">
                <a:moveTo>
                  <a:pt x="735946" y="507517"/>
                </a:moveTo>
                <a:lnTo>
                  <a:pt x="685104" y="507517"/>
                </a:lnTo>
                <a:lnTo>
                  <a:pt x="677929" y="555916"/>
                </a:lnTo>
                <a:lnTo>
                  <a:pt x="664648" y="603065"/>
                </a:lnTo>
                <a:lnTo>
                  <a:pt x="646182" y="648906"/>
                </a:lnTo>
                <a:lnTo>
                  <a:pt x="623457" y="693380"/>
                </a:lnTo>
                <a:lnTo>
                  <a:pt x="597395" y="736426"/>
                </a:lnTo>
                <a:lnTo>
                  <a:pt x="568921" y="777985"/>
                </a:lnTo>
                <a:lnTo>
                  <a:pt x="538956" y="817999"/>
                </a:lnTo>
                <a:lnTo>
                  <a:pt x="508426" y="856406"/>
                </a:lnTo>
                <a:lnTo>
                  <a:pt x="573139" y="856406"/>
                </a:lnTo>
                <a:lnTo>
                  <a:pt x="608306" y="810281"/>
                </a:lnTo>
                <a:lnTo>
                  <a:pt x="635109" y="771780"/>
                </a:lnTo>
                <a:lnTo>
                  <a:pt x="660310" y="731556"/>
                </a:lnTo>
                <a:lnTo>
                  <a:pt x="683158" y="689693"/>
                </a:lnTo>
                <a:lnTo>
                  <a:pt x="702899" y="646274"/>
                </a:lnTo>
                <a:lnTo>
                  <a:pt x="718779" y="601383"/>
                </a:lnTo>
                <a:lnTo>
                  <a:pt x="730046" y="555102"/>
                </a:lnTo>
                <a:lnTo>
                  <a:pt x="735946" y="507517"/>
                </a:lnTo>
                <a:close/>
              </a:path>
              <a:path extrusionOk="0" h="964564" w="966469">
                <a:moveTo>
                  <a:pt x="552913" y="82507"/>
                </a:moveTo>
                <a:lnTo>
                  <a:pt x="413096" y="82507"/>
                </a:lnTo>
                <a:lnTo>
                  <a:pt x="385352" y="117311"/>
                </a:lnTo>
                <a:lnTo>
                  <a:pt x="357702" y="154006"/>
                </a:lnTo>
                <a:lnTo>
                  <a:pt x="330900" y="192506"/>
                </a:lnTo>
                <a:lnTo>
                  <a:pt x="305699" y="232730"/>
                </a:lnTo>
                <a:lnTo>
                  <a:pt x="282851" y="274594"/>
                </a:lnTo>
                <a:lnTo>
                  <a:pt x="263110" y="318013"/>
                </a:lnTo>
                <a:lnTo>
                  <a:pt x="247230" y="362904"/>
                </a:lnTo>
                <a:lnTo>
                  <a:pt x="235963" y="409184"/>
                </a:lnTo>
                <a:lnTo>
                  <a:pt x="230062" y="456770"/>
                </a:lnTo>
                <a:lnTo>
                  <a:pt x="280905" y="456770"/>
                </a:lnTo>
                <a:lnTo>
                  <a:pt x="288080" y="408371"/>
                </a:lnTo>
                <a:lnTo>
                  <a:pt x="301361" y="361221"/>
                </a:lnTo>
                <a:lnTo>
                  <a:pt x="319826" y="315380"/>
                </a:lnTo>
                <a:lnTo>
                  <a:pt x="342552" y="270907"/>
                </a:lnTo>
                <a:lnTo>
                  <a:pt x="368613" y="227861"/>
                </a:lnTo>
                <a:lnTo>
                  <a:pt x="397088" y="186301"/>
                </a:lnTo>
                <a:lnTo>
                  <a:pt x="427094" y="146236"/>
                </a:lnTo>
                <a:lnTo>
                  <a:pt x="457583" y="107880"/>
                </a:lnTo>
                <a:lnTo>
                  <a:pt x="573139" y="107880"/>
                </a:lnTo>
                <a:lnTo>
                  <a:pt x="552913" y="82507"/>
                </a:lnTo>
                <a:close/>
              </a:path>
              <a:path extrusionOk="0" h="964564" w="966469">
                <a:moveTo>
                  <a:pt x="508426" y="107880"/>
                </a:moveTo>
                <a:lnTo>
                  <a:pt x="457583" y="107880"/>
                </a:lnTo>
                <a:lnTo>
                  <a:pt x="457583" y="456770"/>
                </a:lnTo>
                <a:lnTo>
                  <a:pt x="508426" y="456770"/>
                </a:lnTo>
                <a:lnTo>
                  <a:pt x="508426" y="107880"/>
                </a:lnTo>
                <a:close/>
              </a:path>
              <a:path extrusionOk="0" h="964564" w="966469">
                <a:moveTo>
                  <a:pt x="573139" y="107880"/>
                </a:moveTo>
                <a:lnTo>
                  <a:pt x="508426" y="107880"/>
                </a:lnTo>
                <a:lnTo>
                  <a:pt x="538995" y="146288"/>
                </a:lnTo>
                <a:lnTo>
                  <a:pt x="569043" y="186301"/>
                </a:lnTo>
                <a:lnTo>
                  <a:pt x="597395" y="227526"/>
                </a:lnTo>
                <a:lnTo>
                  <a:pt x="623457" y="270431"/>
                </a:lnTo>
                <a:lnTo>
                  <a:pt x="646182" y="314823"/>
                </a:lnTo>
                <a:lnTo>
                  <a:pt x="664648" y="360686"/>
                </a:lnTo>
                <a:lnTo>
                  <a:pt x="677929" y="408007"/>
                </a:lnTo>
                <a:lnTo>
                  <a:pt x="685104" y="456770"/>
                </a:lnTo>
                <a:lnTo>
                  <a:pt x="735946" y="456770"/>
                </a:lnTo>
                <a:lnTo>
                  <a:pt x="730046" y="409184"/>
                </a:lnTo>
                <a:lnTo>
                  <a:pt x="718779" y="362904"/>
                </a:lnTo>
                <a:lnTo>
                  <a:pt x="702899" y="318013"/>
                </a:lnTo>
                <a:lnTo>
                  <a:pt x="683158" y="274594"/>
                </a:lnTo>
                <a:lnTo>
                  <a:pt x="660310" y="232730"/>
                </a:lnTo>
                <a:lnTo>
                  <a:pt x="635109" y="192506"/>
                </a:lnTo>
                <a:lnTo>
                  <a:pt x="608306" y="154006"/>
                </a:lnTo>
                <a:lnTo>
                  <a:pt x="580657" y="117311"/>
                </a:lnTo>
                <a:lnTo>
                  <a:pt x="573139" y="107880"/>
                </a:lnTo>
                <a:close/>
              </a:path>
              <a:path extrusionOk="0" h="964564" w="966469">
                <a:moveTo>
                  <a:pt x="752608" y="82507"/>
                </a:moveTo>
                <a:lnTo>
                  <a:pt x="552913" y="82507"/>
                </a:lnTo>
                <a:lnTo>
                  <a:pt x="601725" y="94112"/>
                </a:lnTo>
                <a:lnTo>
                  <a:pt x="648062" y="111367"/>
                </a:lnTo>
                <a:lnTo>
                  <a:pt x="691529" y="133884"/>
                </a:lnTo>
                <a:lnTo>
                  <a:pt x="731729" y="161274"/>
                </a:lnTo>
                <a:lnTo>
                  <a:pt x="768268" y="193147"/>
                </a:lnTo>
                <a:lnTo>
                  <a:pt x="800751" y="229116"/>
                </a:lnTo>
                <a:lnTo>
                  <a:pt x="828781" y="268790"/>
                </a:lnTo>
                <a:lnTo>
                  <a:pt x="851964" y="311782"/>
                </a:lnTo>
                <a:lnTo>
                  <a:pt x="869904" y="357701"/>
                </a:lnTo>
                <a:lnTo>
                  <a:pt x="882206" y="406160"/>
                </a:lnTo>
                <a:lnTo>
                  <a:pt x="888474" y="456770"/>
                </a:lnTo>
                <a:lnTo>
                  <a:pt x="964803" y="456770"/>
                </a:lnTo>
                <a:lnTo>
                  <a:pt x="957306" y="390485"/>
                </a:lnTo>
                <a:lnTo>
                  <a:pt x="946730" y="346739"/>
                </a:lnTo>
                <a:lnTo>
                  <a:pt x="932273" y="304650"/>
                </a:lnTo>
                <a:lnTo>
                  <a:pt x="914137" y="264420"/>
                </a:lnTo>
                <a:lnTo>
                  <a:pt x="892524" y="226250"/>
                </a:lnTo>
                <a:lnTo>
                  <a:pt x="867636" y="190342"/>
                </a:lnTo>
                <a:lnTo>
                  <a:pt x="839674" y="156898"/>
                </a:lnTo>
                <a:lnTo>
                  <a:pt x="808840" y="126118"/>
                </a:lnTo>
                <a:lnTo>
                  <a:pt x="775337" y="98205"/>
                </a:lnTo>
                <a:lnTo>
                  <a:pt x="752608" y="82507"/>
                </a:lnTo>
                <a:close/>
              </a:path>
            </a:pathLst>
          </a:custGeom>
          <a:solidFill>
            <a:srgbClr val="993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8" name="Google Shape;858;p30"/>
          <p:cNvGrpSpPr/>
          <p:nvPr/>
        </p:nvGrpSpPr>
        <p:grpSpPr>
          <a:xfrm>
            <a:off x="3399809" y="2336366"/>
            <a:ext cx="1597025" cy="1601014"/>
            <a:chOff x="3399809" y="2336366"/>
            <a:chExt cx="1597025" cy="1601014"/>
          </a:xfrm>
        </p:grpSpPr>
        <p:pic>
          <p:nvPicPr>
            <p:cNvPr id="859" name="Google Shape;859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728210" y="3576827"/>
              <a:ext cx="91948" cy="89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Google Shape;860;p30"/>
            <p:cNvSpPr/>
            <p:nvPr/>
          </p:nvSpPr>
          <p:spPr>
            <a:xfrm>
              <a:off x="3802888" y="3638295"/>
              <a:ext cx="956310" cy="299085"/>
            </a:xfrm>
            <a:custGeom>
              <a:rect b="b" l="l" r="r" t="t"/>
              <a:pathLst>
                <a:path extrusionOk="0" h="299085" w="956310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351" y="196341"/>
                  </a:lnTo>
                  <a:lnTo>
                    <a:pt x="845692" y="160908"/>
                  </a:lnTo>
                  <a:lnTo>
                    <a:pt x="790448" y="77215"/>
                  </a:lnTo>
                  <a:close/>
                </a:path>
                <a:path extrusionOk="0" h="299085" w="956310">
                  <a:moveTo>
                    <a:pt x="888746" y="0"/>
                  </a:moveTo>
                  <a:lnTo>
                    <a:pt x="873559" y="13854"/>
                  </a:lnTo>
                  <a:lnTo>
                    <a:pt x="861266" y="26066"/>
                  </a:lnTo>
                  <a:lnTo>
                    <a:pt x="850901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extrusionOk="0" h="299085" w="956310">
                  <a:moveTo>
                    <a:pt x="688339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1" y="250824"/>
                  </a:lnTo>
                  <a:lnTo>
                    <a:pt x="680309" y="246665"/>
                  </a:lnTo>
                  <a:lnTo>
                    <a:pt x="694959" y="240220"/>
                  </a:lnTo>
                  <a:lnTo>
                    <a:pt x="710015" y="232251"/>
                  </a:lnTo>
                  <a:lnTo>
                    <a:pt x="725297" y="223519"/>
                  </a:lnTo>
                  <a:lnTo>
                    <a:pt x="688339" y="136016"/>
                  </a:lnTo>
                  <a:close/>
                </a:path>
                <a:path extrusionOk="0" h="299085" w="956310">
                  <a:moveTo>
                    <a:pt x="574421" y="174497"/>
                  </a:moveTo>
                  <a:lnTo>
                    <a:pt x="560441" y="178585"/>
                  </a:lnTo>
                  <a:lnTo>
                    <a:pt x="531576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18" y="281507"/>
                  </a:lnTo>
                  <a:lnTo>
                    <a:pt x="566896" y="279209"/>
                  </a:lnTo>
                  <a:lnTo>
                    <a:pt x="584878" y="275006"/>
                  </a:lnTo>
                  <a:lnTo>
                    <a:pt x="601217" y="267969"/>
                  </a:lnTo>
                  <a:lnTo>
                    <a:pt x="574421" y="174497"/>
                  </a:lnTo>
                  <a:close/>
                </a:path>
                <a:path extrusionOk="0" h="299085" w="956310">
                  <a:moveTo>
                    <a:pt x="396239" y="195706"/>
                  </a:moveTo>
                  <a:lnTo>
                    <a:pt x="394462" y="298703"/>
                  </a:lnTo>
                  <a:lnTo>
                    <a:pt x="412928" y="297221"/>
                  </a:lnTo>
                  <a:lnTo>
                    <a:pt x="446861" y="293399"/>
                  </a:lnTo>
                  <a:lnTo>
                    <a:pt x="465327" y="291845"/>
                  </a:lnTo>
                  <a:lnTo>
                    <a:pt x="457130" y="198246"/>
                  </a:lnTo>
                  <a:lnTo>
                    <a:pt x="425719" y="198246"/>
                  </a:lnTo>
                  <a:lnTo>
                    <a:pt x="409902" y="197905"/>
                  </a:lnTo>
                  <a:lnTo>
                    <a:pt x="396239" y="195706"/>
                  </a:lnTo>
                  <a:close/>
                </a:path>
                <a:path extrusionOk="0" h="299085" w="956310">
                  <a:moveTo>
                    <a:pt x="456819" y="194690"/>
                  </a:moveTo>
                  <a:lnTo>
                    <a:pt x="441942" y="197064"/>
                  </a:lnTo>
                  <a:lnTo>
                    <a:pt x="425719" y="198246"/>
                  </a:lnTo>
                  <a:lnTo>
                    <a:pt x="457130" y="198246"/>
                  </a:lnTo>
                  <a:lnTo>
                    <a:pt x="456819" y="194690"/>
                  </a:lnTo>
                  <a:close/>
                </a:path>
                <a:path extrusionOk="0" h="299085" w="956310">
                  <a:moveTo>
                    <a:pt x="47751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43" y="130500"/>
                  </a:lnTo>
                  <a:lnTo>
                    <a:pt x="64317" y="116768"/>
                  </a:lnTo>
                  <a:lnTo>
                    <a:pt x="47751" y="110997"/>
                  </a:lnTo>
                  <a:close/>
                </a:path>
                <a:path extrusionOk="0" h="299085" w="956310">
                  <a:moveTo>
                    <a:pt x="276987" y="189610"/>
                  </a:moveTo>
                  <a:lnTo>
                    <a:pt x="259207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extrusionOk="0" h="299085" w="956310">
                  <a:moveTo>
                    <a:pt x="164337" y="159511"/>
                  </a:moveTo>
                  <a:lnTo>
                    <a:pt x="130301" y="253872"/>
                  </a:lnTo>
                  <a:lnTo>
                    <a:pt x="194817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1" name="Google Shape;861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721735" y="3695953"/>
              <a:ext cx="87122" cy="96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" name="Google Shape;862;p30"/>
            <p:cNvSpPr/>
            <p:nvPr/>
          </p:nvSpPr>
          <p:spPr>
            <a:xfrm>
              <a:off x="3399809" y="2336366"/>
              <a:ext cx="1597025" cy="1427480"/>
            </a:xfrm>
            <a:custGeom>
              <a:rect b="b" l="l" r="r" t="t"/>
              <a:pathLst>
                <a:path extrusionOk="0" h="1427479" w="1597025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1" y="1315505"/>
                  </a:lnTo>
                  <a:lnTo>
                    <a:pt x="290882" y="1281800"/>
                  </a:lnTo>
                  <a:lnTo>
                    <a:pt x="258916" y="1246299"/>
                  </a:lnTo>
                  <a:lnTo>
                    <a:pt x="229810" y="1209146"/>
                  </a:lnTo>
                  <a:lnTo>
                    <a:pt x="203580" y="1170488"/>
                  </a:lnTo>
                  <a:lnTo>
                    <a:pt x="180243" y="1130467"/>
                  </a:lnTo>
                  <a:lnTo>
                    <a:pt x="159816" y="1089229"/>
                  </a:lnTo>
                  <a:lnTo>
                    <a:pt x="142315" y="1046919"/>
                  </a:lnTo>
                  <a:lnTo>
                    <a:pt x="127757" y="1003682"/>
                  </a:lnTo>
                  <a:lnTo>
                    <a:pt x="116157" y="959662"/>
                  </a:lnTo>
                  <a:lnTo>
                    <a:pt x="107533" y="915004"/>
                  </a:lnTo>
                  <a:lnTo>
                    <a:pt x="101902" y="869853"/>
                  </a:lnTo>
                  <a:lnTo>
                    <a:pt x="99279" y="824354"/>
                  </a:lnTo>
                  <a:lnTo>
                    <a:pt x="99682" y="778652"/>
                  </a:lnTo>
                  <a:lnTo>
                    <a:pt x="103126" y="732891"/>
                  </a:lnTo>
                  <a:lnTo>
                    <a:pt x="109629" y="687216"/>
                  </a:lnTo>
                  <a:lnTo>
                    <a:pt x="119206" y="641772"/>
                  </a:lnTo>
                  <a:lnTo>
                    <a:pt x="131875" y="596704"/>
                  </a:lnTo>
                  <a:lnTo>
                    <a:pt x="147652" y="552157"/>
                  </a:lnTo>
                  <a:lnTo>
                    <a:pt x="166553" y="508275"/>
                  </a:lnTo>
                  <a:lnTo>
                    <a:pt x="188596" y="465203"/>
                  </a:lnTo>
                  <a:lnTo>
                    <a:pt x="213795" y="423086"/>
                  </a:lnTo>
                  <a:lnTo>
                    <a:pt x="242169" y="382068"/>
                  </a:lnTo>
                  <a:lnTo>
                    <a:pt x="273406" y="342074"/>
                  </a:lnTo>
                  <a:lnTo>
                    <a:pt x="307176" y="304971"/>
                  </a:lnTo>
                  <a:lnTo>
                    <a:pt x="343352" y="270803"/>
                  </a:lnTo>
                  <a:lnTo>
                    <a:pt x="381803" y="239616"/>
                  </a:lnTo>
                  <a:lnTo>
                    <a:pt x="422401" y="211454"/>
                  </a:lnTo>
                  <a:lnTo>
                    <a:pt x="465016" y="186362"/>
                  </a:lnTo>
                  <a:lnTo>
                    <a:pt x="509518" y="164384"/>
                  </a:lnTo>
                  <a:lnTo>
                    <a:pt x="555778" y="145566"/>
                  </a:lnTo>
                  <a:lnTo>
                    <a:pt x="603667" y="129951"/>
                  </a:lnTo>
                  <a:lnTo>
                    <a:pt x="653056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8" y="100229"/>
                  </a:lnTo>
                  <a:lnTo>
                    <a:pt x="851745" y="101750"/>
                  </a:lnTo>
                  <a:lnTo>
                    <a:pt x="900720" y="106933"/>
                  </a:lnTo>
                  <a:lnTo>
                    <a:pt x="949240" y="115691"/>
                  </a:lnTo>
                  <a:lnTo>
                    <a:pt x="997135" y="127940"/>
                  </a:lnTo>
                  <a:lnTo>
                    <a:pt x="1044233" y="143595"/>
                  </a:lnTo>
                  <a:lnTo>
                    <a:pt x="1090361" y="162569"/>
                  </a:lnTo>
                  <a:lnTo>
                    <a:pt x="1135348" y="184778"/>
                  </a:lnTo>
                  <a:lnTo>
                    <a:pt x="1179022" y="210136"/>
                  </a:lnTo>
                  <a:lnTo>
                    <a:pt x="1221212" y="238558"/>
                  </a:lnTo>
                  <a:lnTo>
                    <a:pt x="1258629" y="268347"/>
                  </a:lnTo>
                  <a:lnTo>
                    <a:pt x="1293459" y="300179"/>
                  </a:lnTo>
                  <a:lnTo>
                    <a:pt x="1325682" y="333905"/>
                  </a:lnTo>
                  <a:lnTo>
                    <a:pt x="1355278" y="369380"/>
                  </a:lnTo>
                  <a:lnTo>
                    <a:pt x="1382226" y="406453"/>
                  </a:lnTo>
                  <a:lnTo>
                    <a:pt x="1406507" y="444979"/>
                  </a:lnTo>
                  <a:lnTo>
                    <a:pt x="1428100" y="484809"/>
                  </a:lnTo>
                  <a:lnTo>
                    <a:pt x="1446986" y="525795"/>
                  </a:lnTo>
                  <a:lnTo>
                    <a:pt x="1463142" y="567789"/>
                  </a:lnTo>
                  <a:lnTo>
                    <a:pt x="1476550" y="610644"/>
                  </a:lnTo>
                  <a:lnTo>
                    <a:pt x="1487190" y="654213"/>
                  </a:lnTo>
                  <a:lnTo>
                    <a:pt x="1495040" y="698346"/>
                  </a:lnTo>
                  <a:lnTo>
                    <a:pt x="1500082" y="742897"/>
                  </a:lnTo>
                  <a:lnTo>
                    <a:pt x="1502293" y="787717"/>
                  </a:lnTo>
                  <a:lnTo>
                    <a:pt x="1501655" y="832659"/>
                  </a:lnTo>
                  <a:lnTo>
                    <a:pt x="1498148" y="877575"/>
                  </a:lnTo>
                  <a:lnTo>
                    <a:pt x="1491750" y="922318"/>
                  </a:lnTo>
                  <a:lnTo>
                    <a:pt x="1482442" y="966739"/>
                  </a:lnTo>
                  <a:lnTo>
                    <a:pt x="1470203" y="1010690"/>
                  </a:lnTo>
                  <a:lnTo>
                    <a:pt x="1455013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065" y="1282244"/>
                  </a:lnTo>
                  <a:lnTo>
                    <a:pt x="1469464" y="1242336"/>
                  </a:lnTo>
                  <a:lnTo>
                    <a:pt x="1494151" y="1201318"/>
                  </a:lnTo>
                  <a:lnTo>
                    <a:pt x="1516145" y="1159306"/>
                  </a:lnTo>
                  <a:lnTo>
                    <a:pt x="1535461" y="1116418"/>
                  </a:lnTo>
                  <a:lnTo>
                    <a:pt x="1552114" y="1072772"/>
                  </a:lnTo>
                  <a:lnTo>
                    <a:pt x="1566121" y="1028485"/>
                  </a:lnTo>
                  <a:lnTo>
                    <a:pt x="1577498" y="983676"/>
                  </a:lnTo>
                  <a:lnTo>
                    <a:pt x="1586260" y="938460"/>
                  </a:lnTo>
                  <a:lnTo>
                    <a:pt x="1592424" y="892956"/>
                  </a:lnTo>
                  <a:lnTo>
                    <a:pt x="1596005" y="847282"/>
                  </a:lnTo>
                  <a:lnTo>
                    <a:pt x="1597020" y="801554"/>
                  </a:lnTo>
                  <a:lnTo>
                    <a:pt x="1595484" y="755891"/>
                  </a:lnTo>
                  <a:lnTo>
                    <a:pt x="1591414" y="710409"/>
                  </a:lnTo>
                  <a:lnTo>
                    <a:pt x="1584824" y="665227"/>
                  </a:lnTo>
                  <a:lnTo>
                    <a:pt x="1575732" y="620461"/>
                  </a:lnTo>
                  <a:lnTo>
                    <a:pt x="1564154" y="576230"/>
                  </a:lnTo>
                  <a:lnTo>
                    <a:pt x="1550104" y="532650"/>
                  </a:lnTo>
                  <a:lnTo>
                    <a:pt x="1533600" y="489840"/>
                  </a:lnTo>
                  <a:lnTo>
                    <a:pt x="1514656" y="447916"/>
                  </a:lnTo>
                  <a:lnTo>
                    <a:pt x="1493289" y="406996"/>
                  </a:lnTo>
                  <a:lnTo>
                    <a:pt x="1469516" y="367199"/>
                  </a:lnTo>
                  <a:lnTo>
                    <a:pt x="1443351" y="328640"/>
                  </a:lnTo>
                  <a:lnTo>
                    <a:pt x="1414811" y="291438"/>
                  </a:lnTo>
                  <a:lnTo>
                    <a:pt x="1383912" y="255711"/>
                  </a:lnTo>
                  <a:lnTo>
                    <a:pt x="1350670" y="221575"/>
                  </a:lnTo>
                  <a:lnTo>
                    <a:pt x="1315100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3553968" y="2478023"/>
              <a:ext cx="1308100" cy="1309370"/>
            </a:xfrm>
            <a:custGeom>
              <a:rect b="b" l="l" r="r" t="t"/>
              <a:pathLst>
                <a:path extrusionOk="0" h="1309370" w="130810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noFill/>
            <a:ln cap="flat" cmpd="sng" w="12175">
              <a:solidFill>
                <a:srgbClr val="CC00FF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4" name="Google Shape;864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24392" y="2336366"/>
            <a:ext cx="1597020" cy="1600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5" name="Google Shape;865;p30"/>
          <p:cNvGrpSpPr/>
          <p:nvPr/>
        </p:nvGrpSpPr>
        <p:grpSpPr>
          <a:xfrm>
            <a:off x="7663553" y="2336366"/>
            <a:ext cx="1597660" cy="1601014"/>
            <a:chOff x="7663553" y="2336366"/>
            <a:chExt cx="1597660" cy="1601014"/>
          </a:xfrm>
        </p:grpSpPr>
        <p:pic>
          <p:nvPicPr>
            <p:cNvPr id="866" name="Google Shape;866;p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991981" y="3576827"/>
              <a:ext cx="91821" cy="89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30"/>
            <p:cNvSpPr/>
            <p:nvPr/>
          </p:nvSpPr>
          <p:spPr>
            <a:xfrm>
              <a:off x="8066532" y="3638295"/>
              <a:ext cx="956944" cy="299085"/>
            </a:xfrm>
            <a:custGeom>
              <a:rect b="b" l="l" r="r" t="t"/>
              <a:pathLst>
                <a:path extrusionOk="0" h="299085" w="956945">
                  <a:moveTo>
                    <a:pt x="790575" y="77215"/>
                  </a:moveTo>
                  <a:lnTo>
                    <a:pt x="779867" y="87248"/>
                  </a:lnTo>
                  <a:lnTo>
                    <a:pt x="766921" y="96710"/>
                  </a:lnTo>
                  <a:lnTo>
                    <a:pt x="752498" y="105790"/>
                  </a:lnTo>
                  <a:lnTo>
                    <a:pt x="737362" y="114680"/>
                  </a:lnTo>
                  <a:lnTo>
                    <a:pt x="784478" y="196341"/>
                  </a:lnTo>
                  <a:lnTo>
                    <a:pt x="845693" y="160908"/>
                  </a:lnTo>
                  <a:lnTo>
                    <a:pt x="790575" y="77215"/>
                  </a:lnTo>
                  <a:close/>
                </a:path>
                <a:path extrusionOk="0" h="299085" w="956945">
                  <a:moveTo>
                    <a:pt x="888873" y="0"/>
                  </a:moveTo>
                  <a:lnTo>
                    <a:pt x="873684" y="13854"/>
                  </a:lnTo>
                  <a:lnTo>
                    <a:pt x="861377" y="26066"/>
                  </a:lnTo>
                  <a:lnTo>
                    <a:pt x="850975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7" y="69849"/>
                  </a:lnTo>
                  <a:lnTo>
                    <a:pt x="888873" y="0"/>
                  </a:lnTo>
                  <a:close/>
                </a:path>
                <a:path extrusionOk="0" h="299085" w="956945">
                  <a:moveTo>
                    <a:pt x="688467" y="136016"/>
                  </a:moveTo>
                  <a:lnTo>
                    <a:pt x="673471" y="143605"/>
                  </a:lnTo>
                  <a:lnTo>
                    <a:pt x="644336" y="155733"/>
                  </a:lnTo>
                  <a:lnTo>
                    <a:pt x="629412" y="163321"/>
                  </a:lnTo>
                  <a:lnTo>
                    <a:pt x="666369" y="250824"/>
                  </a:lnTo>
                  <a:lnTo>
                    <a:pt x="680382" y="246665"/>
                  </a:lnTo>
                  <a:lnTo>
                    <a:pt x="695039" y="240220"/>
                  </a:lnTo>
                  <a:lnTo>
                    <a:pt x="710124" y="232251"/>
                  </a:lnTo>
                  <a:lnTo>
                    <a:pt x="725424" y="223519"/>
                  </a:lnTo>
                  <a:lnTo>
                    <a:pt x="688467" y="136016"/>
                  </a:lnTo>
                  <a:close/>
                </a:path>
                <a:path extrusionOk="0" h="299085" w="956945">
                  <a:moveTo>
                    <a:pt x="574548" y="174497"/>
                  </a:moveTo>
                  <a:lnTo>
                    <a:pt x="560514" y="178585"/>
                  </a:lnTo>
                  <a:lnTo>
                    <a:pt x="531685" y="189714"/>
                  </a:lnTo>
                  <a:lnTo>
                    <a:pt x="517651" y="193801"/>
                  </a:lnTo>
                  <a:lnTo>
                    <a:pt x="528320" y="282828"/>
                  </a:lnTo>
                  <a:lnTo>
                    <a:pt x="547945" y="281507"/>
                  </a:lnTo>
                  <a:lnTo>
                    <a:pt x="567023" y="279209"/>
                  </a:lnTo>
                  <a:lnTo>
                    <a:pt x="585005" y="275006"/>
                  </a:lnTo>
                  <a:lnTo>
                    <a:pt x="601345" y="267969"/>
                  </a:lnTo>
                  <a:lnTo>
                    <a:pt x="574548" y="174497"/>
                  </a:lnTo>
                  <a:close/>
                </a:path>
                <a:path extrusionOk="0" h="299085" w="956945">
                  <a:moveTo>
                    <a:pt x="396240" y="195706"/>
                  </a:moveTo>
                  <a:lnTo>
                    <a:pt x="394589" y="298703"/>
                  </a:lnTo>
                  <a:lnTo>
                    <a:pt x="413055" y="297221"/>
                  </a:lnTo>
                  <a:lnTo>
                    <a:pt x="446988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extrusionOk="0" h="299085" w="95694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6" y="194690"/>
                  </a:lnTo>
                  <a:close/>
                </a:path>
                <a:path extrusionOk="0" h="299085" w="956945">
                  <a:moveTo>
                    <a:pt x="47878" y="110997"/>
                  </a:moveTo>
                  <a:lnTo>
                    <a:pt x="0" y="193039"/>
                  </a:lnTo>
                  <a:lnTo>
                    <a:pt x="17746" y="199274"/>
                  </a:lnTo>
                  <a:lnTo>
                    <a:pt x="34909" y="207771"/>
                  </a:lnTo>
                  <a:lnTo>
                    <a:pt x="51667" y="217793"/>
                  </a:lnTo>
                  <a:lnTo>
                    <a:pt x="68199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8" y="110997"/>
                  </a:lnTo>
                  <a:close/>
                </a:path>
                <a:path extrusionOk="0" h="299085" w="956945">
                  <a:moveTo>
                    <a:pt x="277114" y="189610"/>
                  </a:moveTo>
                  <a:lnTo>
                    <a:pt x="259334" y="288417"/>
                  </a:lnTo>
                  <a:lnTo>
                    <a:pt x="278588" y="288417"/>
                  </a:lnTo>
                  <a:lnTo>
                    <a:pt x="296687" y="289750"/>
                  </a:lnTo>
                  <a:lnTo>
                    <a:pt x="313287" y="290702"/>
                  </a:lnTo>
                  <a:lnTo>
                    <a:pt x="328041" y="289559"/>
                  </a:lnTo>
                  <a:lnTo>
                    <a:pt x="335661" y="196722"/>
                  </a:lnTo>
                  <a:lnTo>
                    <a:pt x="321976" y="194397"/>
                  </a:lnTo>
                  <a:lnTo>
                    <a:pt x="290798" y="191936"/>
                  </a:lnTo>
                  <a:lnTo>
                    <a:pt x="277114" y="189610"/>
                  </a:lnTo>
                  <a:close/>
                </a:path>
                <a:path extrusionOk="0" h="299085" w="956945">
                  <a:moveTo>
                    <a:pt x="164338" y="159511"/>
                  </a:moveTo>
                  <a:lnTo>
                    <a:pt x="130428" y="253872"/>
                  </a:lnTo>
                  <a:lnTo>
                    <a:pt x="194818" y="271144"/>
                  </a:lnTo>
                  <a:lnTo>
                    <a:pt x="220725" y="174624"/>
                  </a:lnTo>
                  <a:lnTo>
                    <a:pt x="164338" y="15951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8" name="Google Shape;868;p3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985506" y="3695953"/>
              <a:ext cx="86995" cy="96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30"/>
            <p:cNvSpPr/>
            <p:nvPr/>
          </p:nvSpPr>
          <p:spPr>
            <a:xfrm>
              <a:off x="7663553" y="2336366"/>
              <a:ext cx="1597660" cy="1427480"/>
            </a:xfrm>
            <a:custGeom>
              <a:rect b="b" l="l" r="r" t="t"/>
              <a:pathLst>
                <a:path extrusionOk="0" h="1427479" w="1597659">
                  <a:moveTo>
                    <a:pt x="824305" y="0"/>
                  </a:moveTo>
                  <a:lnTo>
                    <a:pt x="777441" y="326"/>
                  </a:lnTo>
                  <a:lnTo>
                    <a:pt x="730712" y="3408"/>
                  </a:lnTo>
                  <a:lnTo>
                    <a:pt x="684245" y="9229"/>
                  </a:lnTo>
                  <a:lnTo>
                    <a:pt x="638168" y="17770"/>
                  </a:lnTo>
                  <a:lnTo>
                    <a:pt x="592608" y="29015"/>
                  </a:lnTo>
                  <a:lnTo>
                    <a:pt x="547694" y="42947"/>
                  </a:lnTo>
                  <a:lnTo>
                    <a:pt x="503554" y="59547"/>
                  </a:lnTo>
                  <a:lnTo>
                    <a:pt x="460315" y="78798"/>
                  </a:lnTo>
                  <a:lnTo>
                    <a:pt x="418105" y="100684"/>
                  </a:lnTo>
                  <a:lnTo>
                    <a:pt x="377052" y="125187"/>
                  </a:lnTo>
                  <a:lnTo>
                    <a:pt x="337283" y="152290"/>
                  </a:lnTo>
                  <a:lnTo>
                    <a:pt x="298927" y="181974"/>
                  </a:lnTo>
                  <a:lnTo>
                    <a:pt x="262112" y="214224"/>
                  </a:lnTo>
                  <a:lnTo>
                    <a:pt x="226964" y="249021"/>
                  </a:lnTo>
                  <a:lnTo>
                    <a:pt x="193613" y="286348"/>
                  </a:lnTo>
                  <a:lnTo>
                    <a:pt x="162186" y="326188"/>
                  </a:lnTo>
                  <a:lnTo>
                    <a:pt x="134152" y="364954"/>
                  </a:lnTo>
                  <a:lnTo>
                    <a:pt x="108825" y="404833"/>
                  </a:lnTo>
                  <a:lnTo>
                    <a:pt x="86189" y="445709"/>
                  </a:lnTo>
                  <a:lnTo>
                    <a:pt x="66228" y="487470"/>
                  </a:lnTo>
                  <a:lnTo>
                    <a:pt x="48925" y="529998"/>
                  </a:lnTo>
                  <a:lnTo>
                    <a:pt x="34263" y="573180"/>
                  </a:lnTo>
                  <a:lnTo>
                    <a:pt x="22226" y="616900"/>
                  </a:lnTo>
                  <a:lnTo>
                    <a:pt x="12798" y="661043"/>
                  </a:lnTo>
                  <a:lnTo>
                    <a:pt x="5962" y="705495"/>
                  </a:lnTo>
                  <a:lnTo>
                    <a:pt x="1701" y="750140"/>
                  </a:lnTo>
                  <a:lnTo>
                    <a:pt x="0" y="794864"/>
                  </a:lnTo>
                  <a:lnTo>
                    <a:pt x="840" y="839551"/>
                  </a:lnTo>
                  <a:lnTo>
                    <a:pt x="4207" y="884086"/>
                  </a:lnTo>
                  <a:lnTo>
                    <a:pt x="10084" y="928355"/>
                  </a:lnTo>
                  <a:lnTo>
                    <a:pt x="18454" y="972242"/>
                  </a:lnTo>
                  <a:lnTo>
                    <a:pt x="29300" y="1015633"/>
                  </a:lnTo>
                  <a:lnTo>
                    <a:pt x="42606" y="1058412"/>
                  </a:lnTo>
                  <a:lnTo>
                    <a:pt x="58356" y="1100465"/>
                  </a:lnTo>
                  <a:lnTo>
                    <a:pt x="76533" y="1141676"/>
                  </a:lnTo>
                  <a:lnTo>
                    <a:pt x="97121" y="1181931"/>
                  </a:lnTo>
                  <a:lnTo>
                    <a:pt x="120103" y="1221115"/>
                  </a:lnTo>
                  <a:lnTo>
                    <a:pt x="145462" y="1259112"/>
                  </a:lnTo>
                  <a:lnTo>
                    <a:pt x="173183" y="1295808"/>
                  </a:lnTo>
                  <a:lnTo>
                    <a:pt x="203248" y="1331088"/>
                  </a:lnTo>
                  <a:lnTo>
                    <a:pt x="235642" y="1364836"/>
                  </a:lnTo>
                  <a:lnTo>
                    <a:pt x="270347" y="1396938"/>
                  </a:lnTo>
                  <a:lnTo>
                    <a:pt x="307347" y="1427278"/>
                  </a:lnTo>
                  <a:lnTo>
                    <a:pt x="363227" y="1347268"/>
                  </a:lnTo>
                  <a:lnTo>
                    <a:pt x="325606" y="1315505"/>
                  </a:lnTo>
                  <a:lnTo>
                    <a:pt x="290811" y="1281800"/>
                  </a:lnTo>
                  <a:lnTo>
                    <a:pt x="258859" y="1246299"/>
                  </a:lnTo>
                  <a:lnTo>
                    <a:pt x="229764" y="1209146"/>
                  </a:lnTo>
                  <a:lnTo>
                    <a:pt x="203545" y="1170488"/>
                  </a:lnTo>
                  <a:lnTo>
                    <a:pt x="180218" y="1130467"/>
                  </a:lnTo>
                  <a:lnTo>
                    <a:pt x="159800" y="1089229"/>
                  </a:lnTo>
                  <a:lnTo>
                    <a:pt x="142306" y="1046919"/>
                  </a:lnTo>
                  <a:lnTo>
                    <a:pt x="127754" y="1003682"/>
                  </a:lnTo>
                  <a:lnTo>
                    <a:pt x="116161" y="959662"/>
                  </a:lnTo>
                  <a:lnTo>
                    <a:pt x="107542" y="915004"/>
                  </a:lnTo>
                  <a:lnTo>
                    <a:pt x="101915" y="869853"/>
                  </a:lnTo>
                  <a:lnTo>
                    <a:pt x="99295" y="824354"/>
                  </a:lnTo>
                  <a:lnTo>
                    <a:pt x="99701" y="778652"/>
                  </a:lnTo>
                  <a:lnTo>
                    <a:pt x="103147" y="732891"/>
                  </a:lnTo>
                  <a:lnTo>
                    <a:pt x="109652" y="687216"/>
                  </a:lnTo>
                  <a:lnTo>
                    <a:pt x="119230" y="641772"/>
                  </a:lnTo>
                  <a:lnTo>
                    <a:pt x="131900" y="596704"/>
                  </a:lnTo>
                  <a:lnTo>
                    <a:pt x="147678" y="552157"/>
                  </a:lnTo>
                  <a:lnTo>
                    <a:pt x="166579" y="508275"/>
                  </a:lnTo>
                  <a:lnTo>
                    <a:pt x="188622" y="465203"/>
                  </a:lnTo>
                  <a:lnTo>
                    <a:pt x="213822" y="423086"/>
                  </a:lnTo>
                  <a:lnTo>
                    <a:pt x="242196" y="382068"/>
                  </a:lnTo>
                  <a:lnTo>
                    <a:pt x="273429" y="342074"/>
                  </a:lnTo>
                  <a:lnTo>
                    <a:pt x="307192" y="304971"/>
                  </a:lnTo>
                  <a:lnTo>
                    <a:pt x="343358" y="270803"/>
                  </a:lnTo>
                  <a:lnTo>
                    <a:pt x="381798" y="239616"/>
                  </a:lnTo>
                  <a:lnTo>
                    <a:pt x="422385" y="211454"/>
                  </a:lnTo>
                  <a:lnTo>
                    <a:pt x="464991" y="186362"/>
                  </a:lnTo>
                  <a:lnTo>
                    <a:pt x="509488" y="164384"/>
                  </a:lnTo>
                  <a:lnTo>
                    <a:pt x="555750" y="145566"/>
                  </a:lnTo>
                  <a:lnTo>
                    <a:pt x="603647" y="129951"/>
                  </a:lnTo>
                  <a:lnTo>
                    <a:pt x="653054" y="117584"/>
                  </a:lnTo>
                  <a:lnTo>
                    <a:pt x="703841" y="108510"/>
                  </a:lnTo>
                  <a:lnTo>
                    <a:pt x="753147" y="102454"/>
                  </a:lnTo>
                  <a:lnTo>
                    <a:pt x="802514" y="100229"/>
                  </a:lnTo>
                  <a:lnTo>
                    <a:pt x="851771" y="101750"/>
                  </a:lnTo>
                  <a:lnTo>
                    <a:pt x="900746" y="106933"/>
                  </a:lnTo>
                  <a:lnTo>
                    <a:pt x="949267" y="115691"/>
                  </a:lnTo>
                  <a:lnTo>
                    <a:pt x="997162" y="127940"/>
                  </a:lnTo>
                  <a:lnTo>
                    <a:pt x="1044259" y="143595"/>
                  </a:lnTo>
                  <a:lnTo>
                    <a:pt x="1090387" y="162569"/>
                  </a:lnTo>
                  <a:lnTo>
                    <a:pt x="1135374" y="184778"/>
                  </a:lnTo>
                  <a:lnTo>
                    <a:pt x="1179049" y="210136"/>
                  </a:lnTo>
                  <a:lnTo>
                    <a:pt x="1221239" y="238558"/>
                  </a:lnTo>
                  <a:lnTo>
                    <a:pt x="1258641" y="268347"/>
                  </a:lnTo>
                  <a:lnTo>
                    <a:pt x="1293459" y="300179"/>
                  </a:lnTo>
                  <a:lnTo>
                    <a:pt x="1325672" y="333905"/>
                  </a:lnTo>
                  <a:lnTo>
                    <a:pt x="1355260" y="369380"/>
                  </a:lnTo>
                  <a:lnTo>
                    <a:pt x="1382203" y="406453"/>
                  </a:lnTo>
                  <a:lnTo>
                    <a:pt x="1406480" y="444979"/>
                  </a:lnTo>
                  <a:lnTo>
                    <a:pt x="1428071" y="484809"/>
                  </a:lnTo>
                  <a:lnTo>
                    <a:pt x="1446955" y="525795"/>
                  </a:lnTo>
                  <a:lnTo>
                    <a:pt x="1463113" y="567789"/>
                  </a:lnTo>
                  <a:lnTo>
                    <a:pt x="1476523" y="610644"/>
                  </a:lnTo>
                  <a:lnTo>
                    <a:pt x="1487165" y="654213"/>
                  </a:lnTo>
                  <a:lnTo>
                    <a:pt x="1495019" y="698346"/>
                  </a:lnTo>
                  <a:lnTo>
                    <a:pt x="1500065" y="742897"/>
                  </a:lnTo>
                  <a:lnTo>
                    <a:pt x="1502281" y="787717"/>
                  </a:lnTo>
                  <a:lnTo>
                    <a:pt x="1501648" y="832659"/>
                  </a:lnTo>
                  <a:lnTo>
                    <a:pt x="1498146" y="877575"/>
                  </a:lnTo>
                  <a:lnTo>
                    <a:pt x="1491753" y="922318"/>
                  </a:lnTo>
                  <a:lnTo>
                    <a:pt x="1482450" y="966739"/>
                  </a:lnTo>
                  <a:lnTo>
                    <a:pt x="1470216" y="1010690"/>
                  </a:lnTo>
                  <a:lnTo>
                    <a:pt x="1455031" y="1054025"/>
                  </a:lnTo>
                  <a:lnTo>
                    <a:pt x="1436873" y="1096594"/>
                  </a:lnTo>
                  <a:lnTo>
                    <a:pt x="1415724" y="1138251"/>
                  </a:lnTo>
                  <a:lnTo>
                    <a:pt x="1391562" y="1178848"/>
                  </a:lnTo>
                  <a:lnTo>
                    <a:pt x="1364368" y="1218236"/>
                  </a:lnTo>
                  <a:lnTo>
                    <a:pt x="1442092" y="1282244"/>
                  </a:lnTo>
                  <a:lnTo>
                    <a:pt x="1469490" y="1242336"/>
                  </a:lnTo>
                  <a:lnTo>
                    <a:pt x="1494178" y="1201318"/>
                  </a:lnTo>
                  <a:lnTo>
                    <a:pt x="1516172" y="1159306"/>
                  </a:lnTo>
                  <a:lnTo>
                    <a:pt x="1535487" y="1116418"/>
                  </a:lnTo>
                  <a:lnTo>
                    <a:pt x="1552141" y="1072772"/>
                  </a:lnTo>
                  <a:lnTo>
                    <a:pt x="1566148" y="1028485"/>
                  </a:lnTo>
                  <a:lnTo>
                    <a:pt x="1577524" y="983676"/>
                  </a:lnTo>
                  <a:lnTo>
                    <a:pt x="1586287" y="938460"/>
                  </a:lnTo>
                  <a:lnTo>
                    <a:pt x="1592450" y="892956"/>
                  </a:lnTo>
                  <a:lnTo>
                    <a:pt x="1596032" y="847282"/>
                  </a:lnTo>
                  <a:lnTo>
                    <a:pt x="1597047" y="801554"/>
                  </a:lnTo>
                  <a:lnTo>
                    <a:pt x="1595511" y="755891"/>
                  </a:lnTo>
                  <a:lnTo>
                    <a:pt x="1591440" y="710409"/>
                  </a:lnTo>
                  <a:lnTo>
                    <a:pt x="1584851" y="665227"/>
                  </a:lnTo>
                  <a:lnTo>
                    <a:pt x="1575759" y="620461"/>
                  </a:lnTo>
                  <a:lnTo>
                    <a:pt x="1564180" y="576230"/>
                  </a:lnTo>
                  <a:lnTo>
                    <a:pt x="1550130" y="532650"/>
                  </a:lnTo>
                  <a:lnTo>
                    <a:pt x="1533626" y="489840"/>
                  </a:lnTo>
                  <a:lnTo>
                    <a:pt x="1514682" y="447916"/>
                  </a:lnTo>
                  <a:lnTo>
                    <a:pt x="1493316" y="406996"/>
                  </a:lnTo>
                  <a:lnTo>
                    <a:pt x="1469542" y="367199"/>
                  </a:lnTo>
                  <a:lnTo>
                    <a:pt x="1443378" y="328640"/>
                  </a:lnTo>
                  <a:lnTo>
                    <a:pt x="1414838" y="291438"/>
                  </a:lnTo>
                  <a:lnTo>
                    <a:pt x="1383939" y="255711"/>
                  </a:lnTo>
                  <a:lnTo>
                    <a:pt x="1350696" y="221575"/>
                  </a:lnTo>
                  <a:lnTo>
                    <a:pt x="1315127" y="189148"/>
                  </a:lnTo>
                  <a:lnTo>
                    <a:pt x="1277246" y="158548"/>
                  </a:lnTo>
                  <a:lnTo>
                    <a:pt x="1237170" y="128348"/>
                  </a:lnTo>
                  <a:lnTo>
                    <a:pt x="1194978" y="101648"/>
                  </a:lnTo>
                  <a:lnTo>
                    <a:pt x="1150944" y="78284"/>
                  </a:lnTo>
                  <a:lnTo>
                    <a:pt x="1105344" y="58096"/>
                  </a:lnTo>
                  <a:lnTo>
                    <a:pt x="1058453" y="40920"/>
                  </a:lnTo>
                  <a:lnTo>
                    <a:pt x="1010546" y="26595"/>
                  </a:lnTo>
                  <a:lnTo>
                    <a:pt x="964423" y="15726"/>
                  </a:lnTo>
                  <a:lnTo>
                    <a:pt x="917924" y="7682"/>
                  </a:lnTo>
                  <a:lnTo>
                    <a:pt x="871175" y="2446"/>
                  </a:lnTo>
                  <a:lnTo>
                    <a:pt x="824305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p30"/>
          <p:cNvSpPr/>
          <p:nvPr/>
        </p:nvSpPr>
        <p:spPr>
          <a:xfrm>
            <a:off x="7816595" y="2487167"/>
            <a:ext cx="1309370" cy="1308100"/>
          </a:xfrm>
          <a:custGeom>
            <a:rect b="b" l="l" r="r" t="t"/>
            <a:pathLst>
              <a:path extrusionOk="0" h="1308100" w="1309370">
                <a:moveTo>
                  <a:pt x="0" y="653796"/>
                </a:moveTo>
                <a:lnTo>
                  <a:pt x="1795" y="605004"/>
                </a:lnTo>
                <a:lnTo>
                  <a:pt x="7098" y="557187"/>
                </a:lnTo>
                <a:lnTo>
                  <a:pt x="15781" y="510469"/>
                </a:lnTo>
                <a:lnTo>
                  <a:pt x="27718" y="464978"/>
                </a:lnTo>
                <a:lnTo>
                  <a:pt x="42781" y="420840"/>
                </a:lnTo>
                <a:lnTo>
                  <a:pt x="60846" y="378181"/>
                </a:lnTo>
                <a:lnTo>
                  <a:pt x="81783" y="337127"/>
                </a:lnTo>
                <a:lnTo>
                  <a:pt x="105468" y="297806"/>
                </a:lnTo>
                <a:lnTo>
                  <a:pt x="131773" y="260343"/>
                </a:lnTo>
                <a:lnTo>
                  <a:pt x="160572" y="224866"/>
                </a:lnTo>
                <a:lnTo>
                  <a:pt x="191738" y="191500"/>
                </a:lnTo>
                <a:lnTo>
                  <a:pt x="225144" y="160372"/>
                </a:lnTo>
                <a:lnTo>
                  <a:pt x="260664" y="131608"/>
                </a:lnTo>
                <a:lnTo>
                  <a:pt x="298171" y="105335"/>
                </a:lnTo>
                <a:lnTo>
                  <a:pt x="337538" y="81680"/>
                </a:lnTo>
                <a:lnTo>
                  <a:pt x="378639" y="60768"/>
                </a:lnTo>
                <a:lnTo>
                  <a:pt x="421346" y="42727"/>
                </a:lnTo>
                <a:lnTo>
                  <a:pt x="465535" y="27682"/>
                </a:lnTo>
                <a:lnTo>
                  <a:pt x="511076" y="15761"/>
                </a:lnTo>
                <a:lnTo>
                  <a:pt x="557845" y="7089"/>
                </a:lnTo>
                <a:lnTo>
                  <a:pt x="605715" y="1793"/>
                </a:lnTo>
                <a:lnTo>
                  <a:pt x="654557" y="0"/>
                </a:lnTo>
                <a:lnTo>
                  <a:pt x="703400" y="1793"/>
                </a:lnTo>
                <a:lnTo>
                  <a:pt x="751270" y="7089"/>
                </a:lnTo>
                <a:lnTo>
                  <a:pt x="798039" y="15761"/>
                </a:lnTo>
                <a:lnTo>
                  <a:pt x="843580" y="27682"/>
                </a:lnTo>
                <a:lnTo>
                  <a:pt x="887769" y="42727"/>
                </a:lnTo>
                <a:lnTo>
                  <a:pt x="930476" y="60768"/>
                </a:lnTo>
                <a:lnTo>
                  <a:pt x="971577" y="81680"/>
                </a:lnTo>
                <a:lnTo>
                  <a:pt x="1010944" y="105335"/>
                </a:lnTo>
                <a:lnTo>
                  <a:pt x="1048451" y="131608"/>
                </a:lnTo>
                <a:lnTo>
                  <a:pt x="1083971" y="160372"/>
                </a:lnTo>
                <a:lnTo>
                  <a:pt x="1117377" y="191500"/>
                </a:lnTo>
                <a:lnTo>
                  <a:pt x="1148543" y="224866"/>
                </a:lnTo>
                <a:lnTo>
                  <a:pt x="1177342" y="260343"/>
                </a:lnTo>
                <a:lnTo>
                  <a:pt x="1203647" y="297806"/>
                </a:lnTo>
                <a:lnTo>
                  <a:pt x="1227332" y="337127"/>
                </a:lnTo>
                <a:lnTo>
                  <a:pt x="1248269" y="378181"/>
                </a:lnTo>
                <a:lnTo>
                  <a:pt x="1266334" y="420840"/>
                </a:lnTo>
                <a:lnTo>
                  <a:pt x="1281397" y="464978"/>
                </a:lnTo>
                <a:lnTo>
                  <a:pt x="1293334" y="510469"/>
                </a:lnTo>
                <a:lnTo>
                  <a:pt x="1302017" y="557187"/>
                </a:lnTo>
                <a:lnTo>
                  <a:pt x="1307320" y="605004"/>
                </a:lnTo>
                <a:lnTo>
                  <a:pt x="1309115" y="653796"/>
                </a:lnTo>
                <a:lnTo>
                  <a:pt x="1307320" y="702587"/>
                </a:lnTo>
                <a:lnTo>
                  <a:pt x="1302017" y="750404"/>
                </a:lnTo>
                <a:lnTo>
                  <a:pt x="1293334" y="797122"/>
                </a:lnTo>
                <a:lnTo>
                  <a:pt x="1281397" y="842613"/>
                </a:lnTo>
                <a:lnTo>
                  <a:pt x="1266334" y="886751"/>
                </a:lnTo>
                <a:lnTo>
                  <a:pt x="1248269" y="929410"/>
                </a:lnTo>
                <a:lnTo>
                  <a:pt x="1227332" y="970464"/>
                </a:lnTo>
                <a:lnTo>
                  <a:pt x="1203647" y="1009785"/>
                </a:lnTo>
                <a:lnTo>
                  <a:pt x="1177342" y="1047248"/>
                </a:lnTo>
                <a:lnTo>
                  <a:pt x="1148543" y="1082725"/>
                </a:lnTo>
                <a:lnTo>
                  <a:pt x="1117377" y="1116091"/>
                </a:lnTo>
                <a:lnTo>
                  <a:pt x="1083971" y="1147219"/>
                </a:lnTo>
                <a:lnTo>
                  <a:pt x="1048451" y="1175983"/>
                </a:lnTo>
                <a:lnTo>
                  <a:pt x="1010944" y="1202256"/>
                </a:lnTo>
                <a:lnTo>
                  <a:pt x="971577" y="1225911"/>
                </a:lnTo>
                <a:lnTo>
                  <a:pt x="930476" y="1246823"/>
                </a:lnTo>
                <a:lnTo>
                  <a:pt x="887769" y="1264864"/>
                </a:lnTo>
                <a:lnTo>
                  <a:pt x="843580" y="1279909"/>
                </a:lnTo>
                <a:lnTo>
                  <a:pt x="798039" y="1291830"/>
                </a:lnTo>
                <a:lnTo>
                  <a:pt x="751270" y="1300502"/>
                </a:lnTo>
                <a:lnTo>
                  <a:pt x="703400" y="1305798"/>
                </a:lnTo>
                <a:lnTo>
                  <a:pt x="654557" y="1307592"/>
                </a:lnTo>
                <a:lnTo>
                  <a:pt x="605715" y="1305798"/>
                </a:lnTo>
                <a:lnTo>
                  <a:pt x="557845" y="1300502"/>
                </a:lnTo>
                <a:lnTo>
                  <a:pt x="511076" y="1291830"/>
                </a:lnTo>
                <a:lnTo>
                  <a:pt x="465535" y="1279909"/>
                </a:lnTo>
                <a:lnTo>
                  <a:pt x="421346" y="1264864"/>
                </a:lnTo>
                <a:lnTo>
                  <a:pt x="378639" y="1246823"/>
                </a:lnTo>
                <a:lnTo>
                  <a:pt x="337538" y="1225911"/>
                </a:lnTo>
                <a:lnTo>
                  <a:pt x="298171" y="1202256"/>
                </a:lnTo>
                <a:lnTo>
                  <a:pt x="260664" y="1175983"/>
                </a:lnTo>
                <a:lnTo>
                  <a:pt x="225144" y="1147219"/>
                </a:lnTo>
                <a:lnTo>
                  <a:pt x="191738" y="1116091"/>
                </a:lnTo>
                <a:lnTo>
                  <a:pt x="160572" y="1082725"/>
                </a:lnTo>
                <a:lnTo>
                  <a:pt x="131773" y="1047248"/>
                </a:lnTo>
                <a:lnTo>
                  <a:pt x="105468" y="1009785"/>
                </a:lnTo>
                <a:lnTo>
                  <a:pt x="81783" y="970464"/>
                </a:lnTo>
                <a:lnTo>
                  <a:pt x="60846" y="929410"/>
                </a:lnTo>
                <a:lnTo>
                  <a:pt x="42781" y="886751"/>
                </a:lnTo>
                <a:lnTo>
                  <a:pt x="27718" y="842613"/>
                </a:lnTo>
                <a:lnTo>
                  <a:pt x="15781" y="797122"/>
                </a:lnTo>
                <a:lnTo>
                  <a:pt x="7098" y="750404"/>
                </a:lnTo>
                <a:lnTo>
                  <a:pt x="1795" y="702587"/>
                </a:lnTo>
                <a:lnTo>
                  <a:pt x="0" y="653796"/>
                </a:lnTo>
                <a:close/>
              </a:path>
            </a:pathLst>
          </a:custGeom>
          <a:noFill/>
          <a:ln cap="flat" cmpd="sng" w="12175">
            <a:solidFill>
              <a:srgbClr val="FF00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30"/>
          <p:cNvGrpSpPr/>
          <p:nvPr/>
        </p:nvGrpSpPr>
        <p:grpSpPr>
          <a:xfrm>
            <a:off x="9791083" y="2336366"/>
            <a:ext cx="1597660" cy="1601014"/>
            <a:chOff x="9791083" y="2336366"/>
            <a:chExt cx="1597660" cy="1601014"/>
          </a:xfrm>
        </p:grpSpPr>
        <p:pic>
          <p:nvPicPr>
            <p:cNvPr id="872" name="Google Shape;872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1119484" y="3576827"/>
              <a:ext cx="91948" cy="89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p30"/>
            <p:cNvSpPr/>
            <p:nvPr/>
          </p:nvSpPr>
          <p:spPr>
            <a:xfrm>
              <a:off x="10194162" y="3638295"/>
              <a:ext cx="956944" cy="299085"/>
            </a:xfrm>
            <a:custGeom>
              <a:rect b="b" l="l" r="r" t="t"/>
              <a:pathLst>
                <a:path extrusionOk="0" h="299085" w="956945">
                  <a:moveTo>
                    <a:pt x="790447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4" y="114680"/>
                  </a:lnTo>
                  <a:lnTo>
                    <a:pt x="784478" y="196341"/>
                  </a:lnTo>
                  <a:lnTo>
                    <a:pt x="845692" y="160908"/>
                  </a:lnTo>
                  <a:lnTo>
                    <a:pt x="790447" y="77215"/>
                  </a:lnTo>
                  <a:close/>
                </a:path>
                <a:path extrusionOk="0" h="299085" w="956945">
                  <a:moveTo>
                    <a:pt x="888745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1" y="47751"/>
                  </a:lnTo>
                  <a:lnTo>
                    <a:pt x="898905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6" y="69849"/>
                  </a:lnTo>
                  <a:lnTo>
                    <a:pt x="888745" y="0"/>
                  </a:lnTo>
                  <a:close/>
                </a:path>
                <a:path extrusionOk="0" h="299085" w="956945">
                  <a:moveTo>
                    <a:pt x="688339" y="136016"/>
                  </a:moveTo>
                  <a:lnTo>
                    <a:pt x="673415" y="143605"/>
                  </a:lnTo>
                  <a:lnTo>
                    <a:pt x="644280" y="155733"/>
                  </a:lnTo>
                  <a:lnTo>
                    <a:pt x="629284" y="163321"/>
                  </a:lnTo>
                  <a:lnTo>
                    <a:pt x="666241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6" y="223519"/>
                  </a:lnTo>
                  <a:lnTo>
                    <a:pt x="688339" y="136016"/>
                  </a:lnTo>
                  <a:close/>
                </a:path>
                <a:path extrusionOk="0" h="299085" w="956945">
                  <a:moveTo>
                    <a:pt x="574547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89" y="281507"/>
                  </a:lnTo>
                  <a:lnTo>
                    <a:pt x="566991" y="279209"/>
                  </a:lnTo>
                  <a:lnTo>
                    <a:pt x="584950" y="275006"/>
                  </a:lnTo>
                  <a:lnTo>
                    <a:pt x="601217" y="267969"/>
                  </a:lnTo>
                  <a:lnTo>
                    <a:pt x="574547" y="174497"/>
                  </a:lnTo>
                  <a:close/>
                </a:path>
                <a:path extrusionOk="0" h="299085" w="956945">
                  <a:moveTo>
                    <a:pt x="396239" y="195706"/>
                  </a:moveTo>
                  <a:lnTo>
                    <a:pt x="394461" y="298703"/>
                  </a:lnTo>
                  <a:lnTo>
                    <a:pt x="412984" y="297221"/>
                  </a:lnTo>
                  <a:lnTo>
                    <a:pt x="446932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39" y="195706"/>
                  </a:lnTo>
                  <a:close/>
                </a:path>
                <a:path extrusionOk="0" h="299085" w="956945">
                  <a:moveTo>
                    <a:pt x="456945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5" y="194690"/>
                  </a:lnTo>
                  <a:close/>
                </a:path>
                <a:path extrusionOk="0" h="299085" w="956945">
                  <a:moveTo>
                    <a:pt x="47878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1" y="228599"/>
                  </a:lnTo>
                  <a:lnTo>
                    <a:pt x="110108" y="136270"/>
                  </a:lnTo>
                  <a:lnTo>
                    <a:pt x="93598" y="130500"/>
                  </a:lnTo>
                  <a:lnTo>
                    <a:pt x="64388" y="116768"/>
                  </a:lnTo>
                  <a:lnTo>
                    <a:pt x="47878" y="110997"/>
                  </a:lnTo>
                  <a:close/>
                </a:path>
                <a:path extrusionOk="0" h="299085" w="956945">
                  <a:moveTo>
                    <a:pt x="276986" y="189610"/>
                  </a:moveTo>
                  <a:lnTo>
                    <a:pt x="259206" y="288417"/>
                  </a:lnTo>
                  <a:lnTo>
                    <a:pt x="278479" y="288417"/>
                  </a:lnTo>
                  <a:lnTo>
                    <a:pt x="296608" y="289750"/>
                  </a:lnTo>
                  <a:lnTo>
                    <a:pt x="313213" y="290702"/>
                  </a:lnTo>
                  <a:lnTo>
                    <a:pt x="327913" y="289559"/>
                  </a:lnTo>
                  <a:lnTo>
                    <a:pt x="335533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6" y="189610"/>
                  </a:lnTo>
                  <a:close/>
                </a:path>
                <a:path extrusionOk="0" h="299085" w="956945">
                  <a:moveTo>
                    <a:pt x="164337" y="159511"/>
                  </a:moveTo>
                  <a:lnTo>
                    <a:pt x="130428" y="253872"/>
                  </a:lnTo>
                  <a:lnTo>
                    <a:pt x="194817" y="271144"/>
                  </a:lnTo>
                  <a:lnTo>
                    <a:pt x="220725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4" name="Google Shape;874;p3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113009" y="3695953"/>
              <a:ext cx="87122" cy="96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5" name="Google Shape;875;p30"/>
            <p:cNvSpPr/>
            <p:nvPr/>
          </p:nvSpPr>
          <p:spPr>
            <a:xfrm>
              <a:off x="9791083" y="2336366"/>
              <a:ext cx="1597660" cy="1427480"/>
            </a:xfrm>
            <a:custGeom>
              <a:rect b="b" l="l" r="r" t="t"/>
              <a:pathLst>
                <a:path extrusionOk="0" h="1427479" w="159765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2" y="1315505"/>
                  </a:lnTo>
                  <a:lnTo>
                    <a:pt x="290884" y="1281800"/>
                  </a:lnTo>
                  <a:lnTo>
                    <a:pt x="258921" y="1246299"/>
                  </a:lnTo>
                  <a:lnTo>
                    <a:pt x="229819" y="1209146"/>
                  </a:lnTo>
                  <a:lnTo>
                    <a:pt x="203594" y="1170488"/>
                  </a:lnTo>
                  <a:lnTo>
                    <a:pt x="180262" y="1130467"/>
                  </a:lnTo>
                  <a:lnTo>
                    <a:pt x="159841" y="1089229"/>
                  </a:lnTo>
                  <a:lnTo>
                    <a:pt x="142345" y="1046919"/>
                  </a:lnTo>
                  <a:lnTo>
                    <a:pt x="127792" y="1003682"/>
                  </a:lnTo>
                  <a:lnTo>
                    <a:pt x="116198" y="959662"/>
                  </a:lnTo>
                  <a:lnTo>
                    <a:pt x="107579" y="915004"/>
                  </a:lnTo>
                  <a:lnTo>
                    <a:pt x="101952" y="869853"/>
                  </a:lnTo>
                  <a:lnTo>
                    <a:pt x="99332" y="824354"/>
                  </a:lnTo>
                  <a:lnTo>
                    <a:pt x="99737" y="778652"/>
                  </a:lnTo>
                  <a:lnTo>
                    <a:pt x="103182" y="732891"/>
                  </a:lnTo>
                  <a:lnTo>
                    <a:pt x="109685" y="687216"/>
                  </a:lnTo>
                  <a:lnTo>
                    <a:pt x="119261" y="641772"/>
                  </a:lnTo>
                  <a:lnTo>
                    <a:pt x="131926" y="596704"/>
                  </a:lnTo>
                  <a:lnTo>
                    <a:pt x="147697" y="552157"/>
                  </a:lnTo>
                  <a:lnTo>
                    <a:pt x="166591" y="508275"/>
                  </a:lnTo>
                  <a:lnTo>
                    <a:pt x="188623" y="465203"/>
                  </a:lnTo>
                  <a:lnTo>
                    <a:pt x="213811" y="423086"/>
                  </a:lnTo>
                  <a:lnTo>
                    <a:pt x="242169" y="382068"/>
                  </a:lnTo>
                  <a:lnTo>
                    <a:pt x="273434" y="342074"/>
                  </a:lnTo>
                  <a:lnTo>
                    <a:pt x="307223" y="304971"/>
                  </a:lnTo>
                  <a:lnTo>
                    <a:pt x="343407" y="270803"/>
                  </a:lnTo>
                  <a:lnTo>
                    <a:pt x="381860" y="239616"/>
                  </a:lnTo>
                  <a:lnTo>
                    <a:pt x="422453" y="211454"/>
                  </a:lnTo>
                  <a:lnTo>
                    <a:pt x="465059" y="186362"/>
                  </a:lnTo>
                  <a:lnTo>
                    <a:pt x="509550" y="164384"/>
                  </a:lnTo>
                  <a:lnTo>
                    <a:pt x="555799" y="145566"/>
                  </a:lnTo>
                  <a:lnTo>
                    <a:pt x="603678" y="129951"/>
                  </a:lnTo>
                  <a:lnTo>
                    <a:pt x="653059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9" y="100229"/>
                  </a:lnTo>
                  <a:lnTo>
                    <a:pt x="851747" y="101750"/>
                  </a:lnTo>
                  <a:lnTo>
                    <a:pt x="900726" y="106933"/>
                  </a:lnTo>
                  <a:lnTo>
                    <a:pt x="949252" y="115691"/>
                  </a:lnTo>
                  <a:lnTo>
                    <a:pt x="997156" y="127940"/>
                  </a:lnTo>
                  <a:lnTo>
                    <a:pt x="1044265" y="143595"/>
                  </a:lnTo>
                  <a:lnTo>
                    <a:pt x="1090410" y="162569"/>
                  </a:lnTo>
                  <a:lnTo>
                    <a:pt x="1135418" y="184778"/>
                  </a:lnTo>
                  <a:lnTo>
                    <a:pt x="1179118" y="210136"/>
                  </a:lnTo>
                  <a:lnTo>
                    <a:pt x="1221339" y="238558"/>
                  </a:lnTo>
                  <a:lnTo>
                    <a:pt x="1258741" y="268347"/>
                  </a:lnTo>
                  <a:lnTo>
                    <a:pt x="1293557" y="300179"/>
                  </a:lnTo>
                  <a:lnTo>
                    <a:pt x="1325767" y="333905"/>
                  </a:lnTo>
                  <a:lnTo>
                    <a:pt x="1355351" y="369380"/>
                  </a:lnTo>
                  <a:lnTo>
                    <a:pt x="1382290" y="406453"/>
                  </a:lnTo>
                  <a:lnTo>
                    <a:pt x="1406561" y="444979"/>
                  </a:lnTo>
                  <a:lnTo>
                    <a:pt x="1428146" y="484809"/>
                  </a:lnTo>
                  <a:lnTo>
                    <a:pt x="1447023" y="525795"/>
                  </a:lnTo>
                  <a:lnTo>
                    <a:pt x="1463173" y="567789"/>
                  </a:lnTo>
                  <a:lnTo>
                    <a:pt x="1476576" y="610644"/>
                  </a:lnTo>
                  <a:lnTo>
                    <a:pt x="1487210" y="654213"/>
                  </a:lnTo>
                  <a:lnTo>
                    <a:pt x="1495056" y="698346"/>
                  </a:lnTo>
                  <a:lnTo>
                    <a:pt x="1500094" y="742897"/>
                  </a:lnTo>
                  <a:lnTo>
                    <a:pt x="1502303" y="787717"/>
                  </a:lnTo>
                  <a:lnTo>
                    <a:pt x="1501662" y="832659"/>
                  </a:lnTo>
                  <a:lnTo>
                    <a:pt x="1498152" y="877575"/>
                  </a:lnTo>
                  <a:lnTo>
                    <a:pt x="1491753" y="922318"/>
                  </a:lnTo>
                  <a:lnTo>
                    <a:pt x="1482443" y="966739"/>
                  </a:lnTo>
                  <a:lnTo>
                    <a:pt x="1470204" y="1010690"/>
                  </a:lnTo>
                  <a:lnTo>
                    <a:pt x="1455014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192" y="1282244"/>
                  </a:lnTo>
                  <a:lnTo>
                    <a:pt x="1469577" y="1242336"/>
                  </a:lnTo>
                  <a:lnTo>
                    <a:pt x="1494254" y="1201318"/>
                  </a:lnTo>
                  <a:lnTo>
                    <a:pt x="1516239" y="1159306"/>
                  </a:lnTo>
                  <a:lnTo>
                    <a:pt x="1535547" y="1116418"/>
                  </a:lnTo>
                  <a:lnTo>
                    <a:pt x="1552194" y="1072772"/>
                  </a:lnTo>
                  <a:lnTo>
                    <a:pt x="1566196" y="1028485"/>
                  </a:lnTo>
                  <a:lnTo>
                    <a:pt x="1577569" y="983676"/>
                  </a:lnTo>
                  <a:lnTo>
                    <a:pt x="1586328" y="938460"/>
                  </a:lnTo>
                  <a:lnTo>
                    <a:pt x="1592490" y="892956"/>
                  </a:lnTo>
                  <a:lnTo>
                    <a:pt x="1596070" y="847282"/>
                  </a:lnTo>
                  <a:lnTo>
                    <a:pt x="1597084" y="801554"/>
                  </a:lnTo>
                  <a:lnTo>
                    <a:pt x="1595548" y="755891"/>
                  </a:lnTo>
                  <a:lnTo>
                    <a:pt x="1591477" y="710409"/>
                  </a:lnTo>
                  <a:lnTo>
                    <a:pt x="1584888" y="665227"/>
                  </a:lnTo>
                  <a:lnTo>
                    <a:pt x="1575796" y="620461"/>
                  </a:lnTo>
                  <a:lnTo>
                    <a:pt x="1564217" y="576230"/>
                  </a:lnTo>
                  <a:lnTo>
                    <a:pt x="1550166" y="532650"/>
                  </a:lnTo>
                  <a:lnTo>
                    <a:pt x="1533661" y="489840"/>
                  </a:lnTo>
                  <a:lnTo>
                    <a:pt x="1514715" y="447916"/>
                  </a:lnTo>
                  <a:lnTo>
                    <a:pt x="1493346" y="406996"/>
                  </a:lnTo>
                  <a:lnTo>
                    <a:pt x="1469569" y="367199"/>
                  </a:lnTo>
                  <a:lnTo>
                    <a:pt x="1443399" y="328640"/>
                  </a:lnTo>
                  <a:lnTo>
                    <a:pt x="1414853" y="291438"/>
                  </a:lnTo>
                  <a:lnTo>
                    <a:pt x="1383946" y="255711"/>
                  </a:lnTo>
                  <a:lnTo>
                    <a:pt x="1350694" y="221575"/>
                  </a:lnTo>
                  <a:lnTo>
                    <a:pt x="1315113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9945623" y="2487167"/>
              <a:ext cx="1308100" cy="1308100"/>
            </a:xfrm>
            <a:custGeom>
              <a:rect b="b" l="l" r="r" t="t"/>
              <a:pathLst>
                <a:path extrusionOk="0" h="1308100" w="1308100">
                  <a:moveTo>
                    <a:pt x="0" y="653796"/>
                  </a:moveTo>
                  <a:lnTo>
                    <a:pt x="1793" y="605004"/>
                  </a:lnTo>
                  <a:lnTo>
                    <a:pt x="7089" y="557187"/>
                  </a:lnTo>
                  <a:lnTo>
                    <a:pt x="15761" y="510469"/>
                  </a:lnTo>
                  <a:lnTo>
                    <a:pt x="27682" y="464978"/>
                  </a:lnTo>
                  <a:lnTo>
                    <a:pt x="42727" y="420840"/>
                  </a:lnTo>
                  <a:lnTo>
                    <a:pt x="60768" y="378181"/>
                  </a:lnTo>
                  <a:lnTo>
                    <a:pt x="81680" y="337127"/>
                  </a:lnTo>
                  <a:lnTo>
                    <a:pt x="105335" y="297806"/>
                  </a:lnTo>
                  <a:lnTo>
                    <a:pt x="131608" y="260343"/>
                  </a:lnTo>
                  <a:lnTo>
                    <a:pt x="160372" y="224866"/>
                  </a:lnTo>
                  <a:lnTo>
                    <a:pt x="191500" y="191500"/>
                  </a:lnTo>
                  <a:lnTo>
                    <a:pt x="224866" y="160372"/>
                  </a:lnTo>
                  <a:lnTo>
                    <a:pt x="260343" y="131608"/>
                  </a:lnTo>
                  <a:lnTo>
                    <a:pt x="297806" y="105335"/>
                  </a:lnTo>
                  <a:lnTo>
                    <a:pt x="337127" y="81680"/>
                  </a:lnTo>
                  <a:lnTo>
                    <a:pt x="378181" y="60768"/>
                  </a:lnTo>
                  <a:lnTo>
                    <a:pt x="420840" y="42727"/>
                  </a:lnTo>
                  <a:lnTo>
                    <a:pt x="464978" y="27682"/>
                  </a:lnTo>
                  <a:lnTo>
                    <a:pt x="510469" y="15761"/>
                  </a:lnTo>
                  <a:lnTo>
                    <a:pt x="557187" y="7089"/>
                  </a:lnTo>
                  <a:lnTo>
                    <a:pt x="605004" y="1793"/>
                  </a:lnTo>
                  <a:lnTo>
                    <a:pt x="653796" y="0"/>
                  </a:lnTo>
                  <a:lnTo>
                    <a:pt x="702587" y="1793"/>
                  </a:lnTo>
                  <a:lnTo>
                    <a:pt x="750404" y="7089"/>
                  </a:lnTo>
                  <a:lnTo>
                    <a:pt x="797122" y="15761"/>
                  </a:lnTo>
                  <a:lnTo>
                    <a:pt x="842613" y="27682"/>
                  </a:lnTo>
                  <a:lnTo>
                    <a:pt x="886751" y="42727"/>
                  </a:lnTo>
                  <a:lnTo>
                    <a:pt x="929410" y="60768"/>
                  </a:lnTo>
                  <a:lnTo>
                    <a:pt x="970464" y="81680"/>
                  </a:lnTo>
                  <a:lnTo>
                    <a:pt x="1009785" y="105335"/>
                  </a:lnTo>
                  <a:lnTo>
                    <a:pt x="1047248" y="131608"/>
                  </a:lnTo>
                  <a:lnTo>
                    <a:pt x="1082725" y="160372"/>
                  </a:lnTo>
                  <a:lnTo>
                    <a:pt x="1116091" y="191500"/>
                  </a:lnTo>
                  <a:lnTo>
                    <a:pt x="1147219" y="224866"/>
                  </a:lnTo>
                  <a:lnTo>
                    <a:pt x="1175983" y="260343"/>
                  </a:lnTo>
                  <a:lnTo>
                    <a:pt x="1202256" y="297806"/>
                  </a:lnTo>
                  <a:lnTo>
                    <a:pt x="1225911" y="337127"/>
                  </a:lnTo>
                  <a:lnTo>
                    <a:pt x="1246823" y="378181"/>
                  </a:lnTo>
                  <a:lnTo>
                    <a:pt x="1264864" y="420840"/>
                  </a:lnTo>
                  <a:lnTo>
                    <a:pt x="1279909" y="464978"/>
                  </a:lnTo>
                  <a:lnTo>
                    <a:pt x="1291830" y="510469"/>
                  </a:lnTo>
                  <a:lnTo>
                    <a:pt x="1300502" y="557187"/>
                  </a:lnTo>
                  <a:lnTo>
                    <a:pt x="1305798" y="605004"/>
                  </a:lnTo>
                  <a:lnTo>
                    <a:pt x="1307592" y="653796"/>
                  </a:lnTo>
                  <a:lnTo>
                    <a:pt x="1305798" y="702587"/>
                  </a:lnTo>
                  <a:lnTo>
                    <a:pt x="1300502" y="750404"/>
                  </a:lnTo>
                  <a:lnTo>
                    <a:pt x="1291830" y="797122"/>
                  </a:lnTo>
                  <a:lnTo>
                    <a:pt x="1279909" y="842613"/>
                  </a:lnTo>
                  <a:lnTo>
                    <a:pt x="1264864" y="886751"/>
                  </a:lnTo>
                  <a:lnTo>
                    <a:pt x="1246823" y="929410"/>
                  </a:lnTo>
                  <a:lnTo>
                    <a:pt x="1225911" y="970464"/>
                  </a:lnTo>
                  <a:lnTo>
                    <a:pt x="1202256" y="1009785"/>
                  </a:lnTo>
                  <a:lnTo>
                    <a:pt x="1175983" y="1047248"/>
                  </a:lnTo>
                  <a:lnTo>
                    <a:pt x="1147219" y="1082725"/>
                  </a:lnTo>
                  <a:lnTo>
                    <a:pt x="1116091" y="1116091"/>
                  </a:lnTo>
                  <a:lnTo>
                    <a:pt x="1082725" y="1147219"/>
                  </a:lnTo>
                  <a:lnTo>
                    <a:pt x="1047248" y="1175983"/>
                  </a:lnTo>
                  <a:lnTo>
                    <a:pt x="1009785" y="1202256"/>
                  </a:lnTo>
                  <a:lnTo>
                    <a:pt x="970464" y="1225911"/>
                  </a:lnTo>
                  <a:lnTo>
                    <a:pt x="929410" y="1246823"/>
                  </a:lnTo>
                  <a:lnTo>
                    <a:pt x="886751" y="1264864"/>
                  </a:lnTo>
                  <a:lnTo>
                    <a:pt x="842613" y="1279909"/>
                  </a:lnTo>
                  <a:lnTo>
                    <a:pt x="797122" y="1291830"/>
                  </a:lnTo>
                  <a:lnTo>
                    <a:pt x="750404" y="1300502"/>
                  </a:lnTo>
                  <a:lnTo>
                    <a:pt x="702587" y="1305798"/>
                  </a:lnTo>
                  <a:lnTo>
                    <a:pt x="653796" y="1307592"/>
                  </a:lnTo>
                  <a:lnTo>
                    <a:pt x="605004" y="1305798"/>
                  </a:lnTo>
                  <a:lnTo>
                    <a:pt x="557187" y="1300502"/>
                  </a:lnTo>
                  <a:lnTo>
                    <a:pt x="510469" y="1291830"/>
                  </a:lnTo>
                  <a:lnTo>
                    <a:pt x="464978" y="1279909"/>
                  </a:lnTo>
                  <a:lnTo>
                    <a:pt x="420840" y="1264864"/>
                  </a:lnTo>
                  <a:lnTo>
                    <a:pt x="378181" y="1246823"/>
                  </a:lnTo>
                  <a:lnTo>
                    <a:pt x="337127" y="1225911"/>
                  </a:lnTo>
                  <a:lnTo>
                    <a:pt x="297806" y="1202256"/>
                  </a:lnTo>
                  <a:lnTo>
                    <a:pt x="260343" y="1175983"/>
                  </a:lnTo>
                  <a:lnTo>
                    <a:pt x="224866" y="1147219"/>
                  </a:lnTo>
                  <a:lnTo>
                    <a:pt x="191500" y="1116091"/>
                  </a:lnTo>
                  <a:lnTo>
                    <a:pt x="160372" y="1082725"/>
                  </a:lnTo>
                  <a:lnTo>
                    <a:pt x="131608" y="1047248"/>
                  </a:lnTo>
                  <a:lnTo>
                    <a:pt x="105335" y="1009785"/>
                  </a:lnTo>
                  <a:lnTo>
                    <a:pt x="81680" y="970464"/>
                  </a:lnTo>
                  <a:lnTo>
                    <a:pt x="60768" y="929410"/>
                  </a:lnTo>
                  <a:lnTo>
                    <a:pt x="42727" y="886751"/>
                  </a:lnTo>
                  <a:lnTo>
                    <a:pt x="27682" y="842613"/>
                  </a:lnTo>
                  <a:lnTo>
                    <a:pt x="15761" y="797122"/>
                  </a:lnTo>
                  <a:lnTo>
                    <a:pt x="7089" y="750404"/>
                  </a:lnTo>
                  <a:lnTo>
                    <a:pt x="1793" y="702587"/>
                  </a:lnTo>
                  <a:lnTo>
                    <a:pt x="0" y="653796"/>
                  </a:lnTo>
                  <a:close/>
                </a:path>
              </a:pathLst>
            </a:custGeom>
            <a:noFill/>
            <a:ln cap="flat" cmpd="sng" w="12175">
              <a:solidFill>
                <a:srgbClr val="FF9933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30"/>
          <p:cNvGrpSpPr/>
          <p:nvPr/>
        </p:nvGrpSpPr>
        <p:grpSpPr>
          <a:xfrm>
            <a:off x="906780" y="1351762"/>
            <a:ext cx="7228332" cy="477037"/>
            <a:chOff x="906780" y="1351762"/>
            <a:chExt cx="7228332" cy="477037"/>
          </a:xfrm>
        </p:grpSpPr>
        <p:pic>
          <p:nvPicPr>
            <p:cNvPr id="878" name="Google Shape;878;p3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06780" y="1360893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3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082040" y="1351762"/>
              <a:ext cx="1912620" cy="477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p30"/>
            <p:cNvSpPr/>
            <p:nvPr/>
          </p:nvSpPr>
          <p:spPr>
            <a:xfrm>
              <a:off x="966216" y="1400556"/>
              <a:ext cx="7114540" cy="300355"/>
            </a:xfrm>
            <a:custGeom>
              <a:rect b="b" l="l" r="r" t="t"/>
              <a:pathLst>
                <a:path extrusionOk="0" h="300355" w="7114540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1" name="Google Shape;881;p30"/>
          <p:cNvSpPr txBox="1"/>
          <p:nvPr/>
        </p:nvSpPr>
        <p:spPr>
          <a:xfrm>
            <a:off x="966216" y="1400555"/>
            <a:ext cx="711454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278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</a:t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990421" y="1416809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3" name="Google Shape;883;p30"/>
          <p:cNvGrpSpPr/>
          <p:nvPr/>
        </p:nvGrpSpPr>
        <p:grpSpPr>
          <a:xfrm>
            <a:off x="906780" y="4256506"/>
            <a:ext cx="7228332" cy="477037"/>
            <a:chOff x="906780" y="4256506"/>
            <a:chExt cx="7228332" cy="477037"/>
          </a:xfrm>
        </p:grpSpPr>
        <p:pic>
          <p:nvPicPr>
            <p:cNvPr id="884" name="Google Shape;884;p3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06780" y="4265637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3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082040" y="4256506"/>
              <a:ext cx="1164336" cy="477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p30"/>
            <p:cNvSpPr/>
            <p:nvPr/>
          </p:nvSpPr>
          <p:spPr>
            <a:xfrm>
              <a:off x="966216" y="4305299"/>
              <a:ext cx="7114540" cy="300355"/>
            </a:xfrm>
            <a:custGeom>
              <a:rect b="b" l="l" r="r" t="t"/>
              <a:pathLst>
                <a:path extrusionOk="0" h="300354" w="7114540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30"/>
          <p:cNvSpPr txBox="1"/>
          <p:nvPr/>
        </p:nvSpPr>
        <p:spPr>
          <a:xfrm>
            <a:off x="970788" y="4327905"/>
            <a:ext cx="7109459" cy="232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</a:t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888" name="Google Shape;888;p30"/>
          <p:cNvGraphicFramePr/>
          <p:nvPr/>
        </p:nvGraphicFramePr>
        <p:xfrm>
          <a:off x="960119" y="53477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{D3AB29EF-4905-433A-9F22-9603FC404F2E}</a:tableStyleId>
              </a:tblPr>
              <a:tblGrid>
                <a:gridCol w="1593850"/>
                <a:gridCol w="1591300"/>
                <a:gridCol w="2105025"/>
                <a:gridCol w="1403975"/>
                <a:gridCol w="426725"/>
                <a:gridCol w="1069975"/>
                <a:gridCol w="1870700"/>
                <a:gridCol w="821700"/>
              </a:tblGrid>
              <a:tr h="324600">
                <a:tc gridSpan="5">
                  <a:txBody>
                    <a:bodyPr/>
                    <a:lstStyle/>
                    <a:p>
                      <a:pPr indent="0" lvl="0" marL="2851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ps -a</a:t>
                      </a:r>
                      <a:endParaRPr sz="135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6825" marB="0" marR="0" marL="0"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B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D28"/>
                    </a:solidFill>
                  </a:tcPr>
                </a:tc>
                <a:tc hMerge="1"/>
                <a:tc hMerge="1"/>
              </a:tr>
              <a:tr h="539500">
                <a:tc>
                  <a:txBody>
                    <a:bodyPr/>
                    <a:lstStyle/>
                    <a:p>
                      <a:pPr indent="0" lvl="0" marL="977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CONTAINER ID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9779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45aacca36850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2400" marB="0" marR="0" marL="0"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740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IMAGE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374015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ubuntu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2400" marB="0" marR="0" marL="0"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546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COMMAND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654685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"/bin/bash"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2400" marB="0" marR="0" marL="0"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216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CREATED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42164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43 seconds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2400" marB="0" marR="0" marL="0"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50"/>
                        <a:buFont typeface="Arial"/>
                        <a:buNone/>
                      </a:pPr>
                      <a:r>
                        <a:t/>
                      </a:r>
                      <a:endParaRPr sz="18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ago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5075" marB="0" marR="0" marL="0"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622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STATUS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46228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Exited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2400" marB="0" marR="0" marL="0"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50"/>
                        <a:buFont typeface="Arial"/>
                        <a:buNone/>
                      </a:pPr>
                      <a:r>
                        <a:t/>
                      </a:r>
                      <a:endParaRPr sz="18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469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(0) 41 seconds ago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5075" marB="0" marR="0" marL="0"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4033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PORTS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72400" marB="0" marR="0" marL="0">
                    <a:lnT cap="flat" cmpd="sng" w="539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id="889" name="Google Shape;889;p30"/>
          <p:cNvGrpSpPr/>
          <p:nvPr/>
        </p:nvGrpSpPr>
        <p:grpSpPr>
          <a:xfrm>
            <a:off x="906780" y="5300471"/>
            <a:ext cx="7228332" cy="477037"/>
            <a:chOff x="906780" y="5300471"/>
            <a:chExt cx="7228332" cy="477037"/>
          </a:xfrm>
        </p:grpSpPr>
        <p:pic>
          <p:nvPicPr>
            <p:cNvPr id="890" name="Google Shape;890;p3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906780" y="5308091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p3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082040" y="5300471"/>
              <a:ext cx="1444752" cy="4770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2" name="Google Shape;892;p30"/>
          <p:cNvSpPr/>
          <p:nvPr/>
        </p:nvSpPr>
        <p:spPr>
          <a:xfrm>
            <a:off x="966216" y="5347715"/>
            <a:ext cx="7114540" cy="300355"/>
          </a:xfrm>
          <a:custGeom>
            <a:rect b="b" l="l" r="r" t="t"/>
            <a:pathLst>
              <a:path extrusionOk="0" h="300354" w="7114540">
                <a:moveTo>
                  <a:pt x="7114032" y="0"/>
                </a:moveTo>
                <a:lnTo>
                  <a:pt x="0" y="0"/>
                </a:lnTo>
                <a:lnTo>
                  <a:pt x="0" y="300228"/>
                </a:lnTo>
                <a:lnTo>
                  <a:pt x="7114032" y="300228"/>
                </a:lnTo>
                <a:lnTo>
                  <a:pt x="7114032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0"/>
          <p:cNvSpPr/>
          <p:nvPr/>
        </p:nvSpPr>
        <p:spPr>
          <a:xfrm>
            <a:off x="990421" y="5363969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4" name="Google Shape;894;p30"/>
          <p:cNvGrpSpPr/>
          <p:nvPr/>
        </p:nvGrpSpPr>
        <p:grpSpPr>
          <a:xfrm>
            <a:off x="976884" y="4321553"/>
            <a:ext cx="10871200" cy="626874"/>
            <a:chOff x="976884" y="4321553"/>
            <a:chExt cx="10871200" cy="626874"/>
          </a:xfrm>
        </p:grpSpPr>
        <p:sp>
          <p:nvSpPr>
            <p:cNvPr id="895" name="Google Shape;895;p30"/>
            <p:cNvSpPr/>
            <p:nvPr/>
          </p:nvSpPr>
          <p:spPr>
            <a:xfrm>
              <a:off x="990421" y="4321553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976884" y="4651247"/>
              <a:ext cx="10871200" cy="297180"/>
            </a:xfrm>
            <a:custGeom>
              <a:rect b="b" l="l" r="r" t="t"/>
              <a:pathLst>
                <a:path extrusionOk="0" h="297179" w="10871200">
                  <a:moveTo>
                    <a:pt x="10870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70692" y="29717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976884" y="4651247"/>
              <a:ext cx="10871200" cy="297180"/>
            </a:xfrm>
            <a:custGeom>
              <a:rect b="b" l="l" r="r" t="t"/>
              <a:pathLst>
                <a:path extrusionOk="0" h="297179" w="10871200">
                  <a:moveTo>
                    <a:pt x="0" y="297179"/>
                  </a:moveTo>
                  <a:lnTo>
                    <a:pt x="10870692" y="29717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8" name="Google Shape;898;p30"/>
          <p:cNvSpPr txBox="1"/>
          <p:nvPr/>
        </p:nvSpPr>
        <p:spPr>
          <a:xfrm>
            <a:off x="1068933" y="4676394"/>
            <a:ext cx="1134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CONTAINER ID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9" name="Google Shape;899;p30"/>
          <p:cNvSpPr txBox="1"/>
          <p:nvPr/>
        </p:nvSpPr>
        <p:spPr>
          <a:xfrm>
            <a:off x="2939210" y="4676394"/>
            <a:ext cx="4806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30"/>
          <p:cNvSpPr txBox="1"/>
          <p:nvPr/>
        </p:nvSpPr>
        <p:spPr>
          <a:xfrm>
            <a:off x="4810672" y="4676394"/>
            <a:ext cx="6680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1" name="Google Shape;901;p30"/>
          <p:cNvSpPr txBox="1"/>
          <p:nvPr/>
        </p:nvSpPr>
        <p:spPr>
          <a:xfrm>
            <a:off x="6682166" y="4676394"/>
            <a:ext cx="666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30"/>
          <p:cNvSpPr txBox="1"/>
          <p:nvPr/>
        </p:nvSpPr>
        <p:spPr>
          <a:xfrm>
            <a:off x="8553628" y="4676394"/>
            <a:ext cx="57340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3" name="Google Shape;903;p30"/>
          <p:cNvSpPr txBox="1"/>
          <p:nvPr/>
        </p:nvSpPr>
        <p:spPr>
          <a:xfrm>
            <a:off x="10423938" y="4676394"/>
            <a:ext cx="4806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PORTS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1"/>
          <p:cNvSpPr txBox="1"/>
          <p:nvPr>
            <p:ph type="title"/>
          </p:nvPr>
        </p:nvSpPr>
        <p:spPr>
          <a:xfrm>
            <a:off x="289344" y="361325"/>
            <a:ext cx="8832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Append a command</a:t>
            </a:r>
            <a:endParaRPr/>
          </a:p>
        </p:txBody>
      </p:sp>
      <p:grpSp>
        <p:nvGrpSpPr>
          <p:cNvPr id="909" name="Google Shape;909;p31"/>
          <p:cNvGrpSpPr/>
          <p:nvPr/>
        </p:nvGrpSpPr>
        <p:grpSpPr>
          <a:xfrm>
            <a:off x="906780" y="1350251"/>
            <a:ext cx="7228332" cy="487692"/>
            <a:chOff x="906780" y="1350251"/>
            <a:chExt cx="7228332" cy="487692"/>
          </a:xfrm>
        </p:grpSpPr>
        <p:pic>
          <p:nvPicPr>
            <p:cNvPr id="910" name="Google Shape;910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6780" y="1360881"/>
              <a:ext cx="7228332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8136" y="1350251"/>
              <a:ext cx="200101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2" name="Google Shape;912;p31"/>
            <p:cNvSpPr/>
            <p:nvPr/>
          </p:nvSpPr>
          <p:spPr>
            <a:xfrm>
              <a:off x="966216" y="1400556"/>
              <a:ext cx="7114540" cy="307975"/>
            </a:xfrm>
            <a:custGeom>
              <a:rect b="b" l="l" r="r" t="t"/>
              <a:pathLst>
                <a:path extrusionOk="0" h="307975" w="7114540">
                  <a:moveTo>
                    <a:pt x="71140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14032" y="307848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3" name="Google Shape;913;p31"/>
          <p:cNvSpPr txBox="1"/>
          <p:nvPr/>
        </p:nvSpPr>
        <p:spPr>
          <a:xfrm>
            <a:off x="966216" y="1400555"/>
            <a:ext cx="711454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288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4" name="Google Shape;914;p31"/>
          <p:cNvSpPr/>
          <p:nvPr/>
        </p:nvSpPr>
        <p:spPr>
          <a:xfrm>
            <a:off x="990421" y="1416809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31"/>
          <p:cNvGrpSpPr/>
          <p:nvPr/>
        </p:nvGrpSpPr>
        <p:grpSpPr>
          <a:xfrm>
            <a:off x="5277144" y="3590644"/>
            <a:ext cx="1198245" cy="1200556"/>
            <a:chOff x="5277144" y="3590644"/>
            <a:chExt cx="1198245" cy="1200556"/>
          </a:xfrm>
        </p:grpSpPr>
        <p:sp>
          <p:nvSpPr>
            <p:cNvPr id="916" name="Google Shape;916;p31"/>
            <p:cNvSpPr/>
            <p:nvPr/>
          </p:nvSpPr>
          <p:spPr>
            <a:xfrm>
              <a:off x="5871588" y="4019635"/>
              <a:ext cx="38735" cy="38100"/>
            </a:xfrm>
            <a:custGeom>
              <a:rect b="b" l="l" r="r" t="t"/>
              <a:pathLst>
                <a:path extrusionOk="0" h="38100" w="38735">
                  <a:moveTo>
                    <a:pt x="19066" y="0"/>
                  </a:moveTo>
                  <a:lnTo>
                    <a:pt x="11646" y="1494"/>
                  </a:lnTo>
                  <a:lnTo>
                    <a:pt x="5585" y="5572"/>
                  </a:lnTo>
                  <a:lnTo>
                    <a:pt x="1498" y="11621"/>
                  </a:lnTo>
                  <a:lnTo>
                    <a:pt x="0" y="19030"/>
                  </a:lnTo>
                  <a:lnTo>
                    <a:pt x="1498" y="26436"/>
                  </a:lnTo>
                  <a:lnTo>
                    <a:pt x="5585" y="32486"/>
                  </a:lnTo>
                  <a:lnTo>
                    <a:pt x="11646" y="36565"/>
                  </a:lnTo>
                  <a:lnTo>
                    <a:pt x="19066" y="38061"/>
                  </a:lnTo>
                  <a:lnTo>
                    <a:pt x="26486" y="36565"/>
                  </a:lnTo>
                  <a:lnTo>
                    <a:pt x="32547" y="32486"/>
                  </a:lnTo>
                  <a:lnTo>
                    <a:pt x="36634" y="26436"/>
                  </a:lnTo>
                  <a:lnTo>
                    <a:pt x="38132" y="19030"/>
                  </a:lnTo>
                  <a:lnTo>
                    <a:pt x="36634" y="11621"/>
                  </a:lnTo>
                  <a:lnTo>
                    <a:pt x="32547" y="5572"/>
                  </a:lnTo>
                  <a:lnTo>
                    <a:pt x="26486" y="1494"/>
                  </a:lnTo>
                  <a:lnTo>
                    <a:pt x="19066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7" name="Google Shape;917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1588" y="4086242"/>
              <a:ext cx="126791" cy="2407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31"/>
            <p:cNvSpPr/>
            <p:nvPr/>
          </p:nvSpPr>
          <p:spPr>
            <a:xfrm>
              <a:off x="5566943" y="3810266"/>
              <a:ext cx="648335" cy="741680"/>
            </a:xfrm>
            <a:custGeom>
              <a:rect b="b" l="l" r="r" t="t"/>
              <a:pathLst>
                <a:path extrusionOk="0" h="741679" w="648335">
                  <a:moveTo>
                    <a:pt x="152107" y="409194"/>
                  </a:moveTo>
                  <a:lnTo>
                    <a:pt x="150609" y="401789"/>
                  </a:lnTo>
                  <a:lnTo>
                    <a:pt x="146519" y="395744"/>
                  </a:lnTo>
                  <a:lnTo>
                    <a:pt x="140462" y="391668"/>
                  </a:lnTo>
                  <a:lnTo>
                    <a:pt x="133045" y="390169"/>
                  </a:lnTo>
                  <a:lnTo>
                    <a:pt x="125615" y="391668"/>
                  </a:lnTo>
                  <a:lnTo>
                    <a:pt x="119557" y="395744"/>
                  </a:lnTo>
                  <a:lnTo>
                    <a:pt x="115468" y="401789"/>
                  </a:lnTo>
                  <a:lnTo>
                    <a:pt x="113969" y="409194"/>
                  </a:lnTo>
                  <a:lnTo>
                    <a:pt x="115468" y="416598"/>
                  </a:lnTo>
                  <a:lnTo>
                    <a:pt x="119557" y="422656"/>
                  </a:lnTo>
                  <a:lnTo>
                    <a:pt x="125615" y="426732"/>
                  </a:lnTo>
                  <a:lnTo>
                    <a:pt x="133045" y="428231"/>
                  </a:lnTo>
                  <a:lnTo>
                    <a:pt x="140462" y="426732"/>
                  </a:lnTo>
                  <a:lnTo>
                    <a:pt x="146519" y="422656"/>
                  </a:lnTo>
                  <a:lnTo>
                    <a:pt x="150609" y="416598"/>
                  </a:lnTo>
                  <a:lnTo>
                    <a:pt x="152107" y="409194"/>
                  </a:lnTo>
                  <a:close/>
                </a:path>
                <a:path extrusionOk="0" h="741679" w="648335">
                  <a:moveTo>
                    <a:pt x="342773" y="609015"/>
                  </a:moveTo>
                  <a:lnTo>
                    <a:pt x="341274" y="601611"/>
                  </a:lnTo>
                  <a:lnTo>
                    <a:pt x="337185" y="595566"/>
                  </a:lnTo>
                  <a:lnTo>
                    <a:pt x="331127" y="591489"/>
                  </a:lnTo>
                  <a:lnTo>
                    <a:pt x="323710" y="589991"/>
                  </a:lnTo>
                  <a:lnTo>
                    <a:pt x="316280" y="591489"/>
                  </a:lnTo>
                  <a:lnTo>
                    <a:pt x="310222" y="595566"/>
                  </a:lnTo>
                  <a:lnTo>
                    <a:pt x="306133" y="601611"/>
                  </a:lnTo>
                  <a:lnTo>
                    <a:pt x="304634" y="609015"/>
                  </a:lnTo>
                  <a:lnTo>
                    <a:pt x="306133" y="616432"/>
                  </a:lnTo>
                  <a:lnTo>
                    <a:pt x="310222" y="622477"/>
                  </a:lnTo>
                  <a:lnTo>
                    <a:pt x="316280" y="626554"/>
                  </a:lnTo>
                  <a:lnTo>
                    <a:pt x="323710" y="628053"/>
                  </a:lnTo>
                  <a:lnTo>
                    <a:pt x="331127" y="626554"/>
                  </a:lnTo>
                  <a:lnTo>
                    <a:pt x="337185" y="622477"/>
                  </a:lnTo>
                  <a:lnTo>
                    <a:pt x="341274" y="616432"/>
                  </a:lnTo>
                  <a:lnTo>
                    <a:pt x="342773" y="609015"/>
                  </a:lnTo>
                  <a:close/>
                </a:path>
                <a:path extrusionOk="0" h="741679" w="648335">
                  <a:moveTo>
                    <a:pt x="533438" y="409194"/>
                  </a:moveTo>
                  <a:lnTo>
                    <a:pt x="531939" y="401789"/>
                  </a:lnTo>
                  <a:lnTo>
                    <a:pt x="527850" y="395744"/>
                  </a:lnTo>
                  <a:lnTo>
                    <a:pt x="521792" y="391668"/>
                  </a:lnTo>
                  <a:lnTo>
                    <a:pt x="514375" y="390169"/>
                  </a:lnTo>
                  <a:lnTo>
                    <a:pt x="506945" y="391668"/>
                  </a:lnTo>
                  <a:lnTo>
                    <a:pt x="500888" y="395744"/>
                  </a:lnTo>
                  <a:lnTo>
                    <a:pt x="496798" y="401789"/>
                  </a:lnTo>
                  <a:lnTo>
                    <a:pt x="495300" y="409194"/>
                  </a:lnTo>
                  <a:lnTo>
                    <a:pt x="496798" y="416598"/>
                  </a:lnTo>
                  <a:lnTo>
                    <a:pt x="500888" y="422656"/>
                  </a:lnTo>
                  <a:lnTo>
                    <a:pt x="506945" y="426732"/>
                  </a:lnTo>
                  <a:lnTo>
                    <a:pt x="514375" y="428231"/>
                  </a:lnTo>
                  <a:lnTo>
                    <a:pt x="521792" y="426732"/>
                  </a:lnTo>
                  <a:lnTo>
                    <a:pt x="527850" y="422656"/>
                  </a:lnTo>
                  <a:lnTo>
                    <a:pt x="531939" y="416598"/>
                  </a:lnTo>
                  <a:lnTo>
                    <a:pt x="533438" y="409194"/>
                  </a:lnTo>
                  <a:close/>
                </a:path>
                <a:path extrusionOk="0" h="741679" w="648335">
                  <a:moveTo>
                    <a:pt x="648220" y="402704"/>
                  </a:moveTo>
                  <a:lnTo>
                    <a:pt x="642112" y="355244"/>
                  </a:lnTo>
                  <a:lnTo>
                    <a:pt x="629056" y="309079"/>
                  </a:lnTo>
                  <a:lnTo>
                    <a:pt x="609180" y="265023"/>
                  </a:lnTo>
                  <a:lnTo>
                    <a:pt x="590638" y="236270"/>
                  </a:lnTo>
                  <a:lnTo>
                    <a:pt x="590638" y="418719"/>
                  </a:lnTo>
                  <a:lnTo>
                    <a:pt x="586346" y="466699"/>
                  </a:lnTo>
                  <a:lnTo>
                    <a:pt x="573976" y="511822"/>
                  </a:lnTo>
                  <a:lnTo>
                    <a:pt x="554266" y="553339"/>
                  </a:lnTo>
                  <a:lnTo>
                    <a:pt x="527964" y="590511"/>
                  </a:lnTo>
                  <a:lnTo>
                    <a:pt x="495820" y="622592"/>
                  </a:lnTo>
                  <a:lnTo>
                    <a:pt x="458584" y="648843"/>
                  </a:lnTo>
                  <a:lnTo>
                    <a:pt x="416979" y="668515"/>
                  </a:lnTo>
                  <a:lnTo>
                    <a:pt x="371779" y="680859"/>
                  </a:lnTo>
                  <a:lnTo>
                    <a:pt x="323710" y="685139"/>
                  </a:lnTo>
                  <a:lnTo>
                    <a:pt x="275628" y="680859"/>
                  </a:lnTo>
                  <a:lnTo>
                    <a:pt x="230428" y="668515"/>
                  </a:lnTo>
                  <a:lnTo>
                    <a:pt x="188823" y="648843"/>
                  </a:lnTo>
                  <a:lnTo>
                    <a:pt x="151587" y="622592"/>
                  </a:lnTo>
                  <a:lnTo>
                    <a:pt x="119443" y="590511"/>
                  </a:lnTo>
                  <a:lnTo>
                    <a:pt x="93141" y="553339"/>
                  </a:lnTo>
                  <a:lnTo>
                    <a:pt x="73431" y="511822"/>
                  </a:lnTo>
                  <a:lnTo>
                    <a:pt x="61061" y="466699"/>
                  </a:lnTo>
                  <a:lnTo>
                    <a:pt x="56769" y="418719"/>
                  </a:lnTo>
                  <a:lnTo>
                    <a:pt x="61061" y="370738"/>
                  </a:lnTo>
                  <a:lnTo>
                    <a:pt x="73431" y="325615"/>
                  </a:lnTo>
                  <a:lnTo>
                    <a:pt x="93141" y="284086"/>
                  </a:lnTo>
                  <a:lnTo>
                    <a:pt x="119443" y="246913"/>
                  </a:lnTo>
                  <a:lnTo>
                    <a:pt x="151587" y="214833"/>
                  </a:lnTo>
                  <a:lnTo>
                    <a:pt x="188823" y="188582"/>
                  </a:lnTo>
                  <a:lnTo>
                    <a:pt x="230428" y="168910"/>
                  </a:lnTo>
                  <a:lnTo>
                    <a:pt x="275628" y="156565"/>
                  </a:lnTo>
                  <a:lnTo>
                    <a:pt x="323710" y="152285"/>
                  </a:lnTo>
                  <a:lnTo>
                    <a:pt x="371779" y="156565"/>
                  </a:lnTo>
                  <a:lnTo>
                    <a:pt x="416979" y="168910"/>
                  </a:lnTo>
                  <a:lnTo>
                    <a:pt x="458584" y="188582"/>
                  </a:lnTo>
                  <a:lnTo>
                    <a:pt x="495820" y="214833"/>
                  </a:lnTo>
                  <a:lnTo>
                    <a:pt x="527964" y="246913"/>
                  </a:lnTo>
                  <a:lnTo>
                    <a:pt x="554266" y="284086"/>
                  </a:lnTo>
                  <a:lnTo>
                    <a:pt x="573976" y="325615"/>
                  </a:lnTo>
                  <a:lnTo>
                    <a:pt x="586346" y="370738"/>
                  </a:lnTo>
                  <a:lnTo>
                    <a:pt x="590638" y="418719"/>
                  </a:lnTo>
                  <a:lnTo>
                    <a:pt x="590638" y="236270"/>
                  </a:lnTo>
                  <a:lnTo>
                    <a:pt x="582663" y="223901"/>
                  </a:lnTo>
                  <a:lnTo>
                    <a:pt x="549643" y="186537"/>
                  </a:lnTo>
                  <a:lnTo>
                    <a:pt x="578243" y="157988"/>
                  </a:lnTo>
                  <a:lnTo>
                    <a:pt x="581799" y="152285"/>
                  </a:lnTo>
                  <a:lnTo>
                    <a:pt x="582980" y="150380"/>
                  </a:lnTo>
                  <a:lnTo>
                    <a:pt x="584123" y="148539"/>
                  </a:lnTo>
                  <a:lnTo>
                    <a:pt x="568223" y="111988"/>
                  </a:lnTo>
                  <a:lnTo>
                    <a:pt x="557631" y="109702"/>
                  </a:lnTo>
                  <a:lnTo>
                    <a:pt x="546862" y="111340"/>
                  </a:lnTo>
                  <a:lnTo>
                    <a:pt x="537248" y="117081"/>
                  </a:lnTo>
                  <a:lnTo>
                    <a:pt x="504837" y="150380"/>
                  </a:lnTo>
                  <a:lnTo>
                    <a:pt x="469341" y="129743"/>
                  </a:lnTo>
                  <a:lnTo>
                    <a:pt x="431787" y="113741"/>
                  </a:lnTo>
                  <a:lnTo>
                    <a:pt x="392633" y="102743"/>
                  </a:lnTo>
                  <a:lnTo>
                    <a:pt x="352310" y="97091"/>
                  </a:lnTo>
                  <a:lnTo>
                    <a:pt x="352310" y="57124"/>
                  </a:lnTo>
                  <a:lnTo>
                    <a:pt x="438099" y="57124"/>
                  </a:lnTo>
                  <a:lnTo>
                    <a:pt x="438099" y="0"/>
                  </a:lnTo>
                  <a:lnTo>
                    <a:pt x="209308" y="0"/>
                  </a:lnTo>
                  <a:lnTo>
                    <a:pt x="209308" y="57124"/>
                  </a:lnTo>
                  <a:lnTo>
                    <a:pt x="295109" y="57124"/>
                  </a:lnTo>
                  <a:lnTo>
                    <a:pt x="295109" y="96139"/>
                  </a:lnTo>
                  <a:lnTo>
                    <a:pt x="245770" y="104330"/>
                  </a:lnTo>
                  <a:lnTo>
                    <a:pt x="199237" y="119621"/>
                  </a:lnTo>
                  <a:lnTo>
                    <a:pt x="156095" y="141465"/>
                  </a:lnTo>
                  <a:lnTo>
                    <a:pt x="116954" y="169265"/>
                  </a:lnTo>
                  <a:lnTo>
                    <a:pt x="82423" y="202463"/>
                  </a:lnTo>
                  <a:lnTo>
                    <a:pt x="53098" y="240499"/>
                  </a:lnTo>
                  <a:lnTo>
                    <a:pt x="29591" y="282765"/>
                  </a:lnTo>
                  <a:lnTo>
                    <a:pt x="12509" y="328726"/>
                  </a:lnTo>
                  <a:lnTo>
                    <a:pt x="2438" y="377799"/>
                  </a:lnTo>
                  <a:lnTo>
                    <a:pt x="0" y="427824"/>
                  </a:lnTo>
                  <a:lnTo>
                    <a:pt x="5105" y="476592"/>
                  </a:lnTo>
                  <a:lnTo>
                    <a:pt x="17335" y="523379"/>
                  </a:lnTo>
                  <a:lnTo>
                    <a:pt x="36245" y="567499"/>
                  </a:lnTo>
                  <a:lnTo>
                    <a:pt x="61417" y="608228"/>
                  </a:lnTo>
                  <a:lnTo>
                    <a:pt x="92405" y="644867"/>
                  </a:lnTo>
                  <a:lnTo>
                    <a:pt x="128778" y="676706"/>
                  </a:lnTo>
                  <a:lnTo>
                    <a:pt x="170116" y="703059"/>
                  </a:lnTo>
                  <a:lnTo>
                    <a:pt x="215976" y="723201"/>
                  </a:lnTo>
                  <a:lnTo>
                    <a:pt x="264401" y="736142"/>
                  </a:lnTo>
                  <a:lnTo>
                    <a:pt x="313182" y="741527"/>
                  </a:lnTo>
                  <a:lnTo>
                    <a:pt x="361556" y="739597"/>
                  </a:lnTo>
                  <a:lnTo>
                    <a:pt x="408749" y="730618"/>
                  </a:lnTo>
                  <a:lnTo>
                    <a:pt x="453999" y="714844"/>
                  </a:lnTo>
                  <a:lnTo>
                    <a:pt x="496544" y="692543"/>
                  </a:lnTo>
                  <a:lnTo>
                    <a:pt x="506653" y="685139"/>
                  </a:lnTo>
                  <a:lnTo>
                    <a:pt x="535597" y="663968"/>
                  </a:lnTo>
                  <a:lnTo>
                    <a:pt x="570395" y="629386"/>
                  </a:lnTo>
                  <a:lnTo>
                    <a:pt x="600163" y="589038"/>
                  </a:lnTo>
                  <a:lnTo>
                    <a:pt x="623354" y="544626"/>
                  </a:lnTo>
                  <a:lnTo>
                    <a:pt x="639000" y="498221"/>
                  </a:lnTo>
                  <a:lnTo>
                    <a:pt x="647230" y="450646"/>
                  </a:lnTo>
                  <a:lnTo>
                    <a:pt x="648220" y="402704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9" name="Google Shape;919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73291" y="4520945"/>
              <a:ext cx="68961" cy="6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31"/>
            <p:cNvSpPr/>
            <p:nvPr/>
          </p:nvSpPr>
          <p:spPr>
            <a:xfrm>
              <a:off x="5579236" y="4567046"/>
              <a:ext cx="717550" cy="224154"/>
            </a:xfrm>
            <a:custGeom>
              <a:rect b="b" l="l" r="r" t="t"/>
              <a:pathLst>
                <a:path extrusionOk="0" h="224154" w="717550">
                  <a:moveTo>
                    <a:pt x="592963" y="57911"/>
                  </a:moveTo>
                  <a:lnTo>
                    <a:pt x="584961" y="65458"/>
                  </a:lnTo>
                  <a:lnTo>
                    <a:pt x="575246" y="72564"/>
                  </a:lnTo>
                  <a:lnTo>
                    <a:pt x="564388" y="79361"/>
                  </a:lnTo>
                  <a:lnTo>
                    <a:pt x="552958" y="85978"/>
                  </a:lnTo>
                  <a:lnTo>
                    <a:pt x="588390" y="147192"/>
                  </a:lnTo>
                  <a:lnTo>
                    <a:pt x="634364" y="120776"/>
                  </a:lnTo>
                  <a:lnTo>
                    <a:pt x="592963" y="57911"/>
                  </a:lnTo>
                  <a:close/>
                </a:path>
                <a:path extrusionOk="0" h="224154" w="717550">
                  <a:moveTo>
                    <a:pt x="666623" y="0"/>
                  </a:moveTo>
                  <a:lnTo>
                    <a:pt x="655264" y="10400"/>
                  </a:lnTo>
                  <a:lnTo>
                    <a:pt x="646049" y="19573"/>
                  </a:lnTo>
                  <a:lnTo>
                    <a:pt x="638262" y="27914"/>
                  </a:lnTo>
                  <a:lnTo>
                    <a:pt x="631189" y="35813"/>
                  </a:lnTo>
                  <a:lnTo>
                    <a:pt x="674242" y="92582"/>
                  </a:lnTo>
                  <a:lnTo>
                    <a:pt x="685720" y="82133"/>
                  </a:lnTo>
                  <a:lnTo>
                    <a:pt x="705818" y="62900"/>
                  </a:lnTo>
                  <a:lnTo>
                    <a:pt x="717296" y="52450"/>
                  </a:lnTo>
                  <a:lnTo>
                    <a:pt x="666623" y="0"/>
                  </a:lnTo>
                  <a:close/>
                </a:path>
                <a:path extrusionOk="0" h="224154" w="717550">
                  <a:moveTo>
                    <a:pt x="516382" y="102107"/>
                  </a:moveTo>
                  <a:lnTo>
                    <a:pt x="505116" y="107749"/>
                  </a:lnTo>
                  <a:lnTo>
                    <a:pt x="483252" y="116841"/>
                  </a:lnTo>
                  <a:lnTo>
                    <a:pt x="472059" y="122554"/>
                  </a:lnTo>
                  <a:lnTo>
                    <a:pt x="499745" y="188213"/>
                  </a:lnTo>
                  <a:lnTo>
                    <a:pt x="510295" y="185017"/>
                  </a:lnTo>
                  <a:lnTo>
                    <a:pt x="521287" y="180165"/>
                  </a:lnTo>
                  <a:lnTo>
                    <a:pt x="532588" y="174194"/>
                  </a:lnTo>
                  <a:lnTo>
                    <a:pt x="544067" y="167639"/>
                  </a:lnTo>
                  <a:lnTo>
                    <a:pt x="516382" y="102107"/>
                  </a:lnTo>
                  <a:close/>
                </a:path>
                <a:path extrusionOk="0" h="224154" w="717550">
                  <a:moveTo>
                    <a:pt x="430911" y="130936"/>
                  </a:moveTo>
                  <a:lnTo>
                    <a:pt x="420385" y="133965"/>
                  </a:lnTo>
                  <a:lnTo>
                    <a:pt x="398764" y="142259"/>
                  </a:lnTo>
                  <a:lnTo>
                    <a:pt x="388238" y="145287"/>
                  </a:lnTo>
                  <a:lnTo>
                    <a:pt x="396239" y="212089"/>
                  </a:lnTo>
                  <a:lnTo>
                    <a:pt x="410954" y="211111"/>
                  </a:lnTo>
                  <a:lnTo>
                    <a:pt x="425275" y="209407"/>
                  </a:lnTo>
                  <a:lnTo>
                    <a:pt x="438763" y="206249"/>
                  </a:lnTo>
                  <a:lnTo>
                    <a:pt x="450976" y="200913"/>
                  </a:lnTo>
                  <a:lnTo>
                    <a:pt x="430911" y="130936"/>
                  </a:lnTo>
                  <a:close/>
                </a:path>
                <a:path extrusionOk="0" h="224154" w="717550">
                  <a:moveTo>
                    <a:pt x="297179" y="146811"/>
                  </a:moveTo>
                  <a:lnTo>
                    <a:pt x="295910" y="224027"/>
                  </a:lnTo>
                  <a:lnTo>
                    <a:pt x="309814" y="222912"/>
                  </a:lnTo>
                  <a:lnTo>
                    <a:pt x="335289" y="220063"/>
                  </a:lnTo>
                  <a:lnTo>
                    <a:pt x="349123" y="218947"/>
                  </a:lnTo>
                  <a:lnTo>
                    <a:pt x="343005" y="148717"/>
                  </a:lnTo>
                  <a:lnTo>
                    <a:pt x="319405" y="148717"/>
                  </a:lnTo>
                  <a:lnTo>
                    <a:pt x="307518" y="148478"/>
                  </a:lnTo>
                  <a:lnTo>
                    <a:pt x="297179" y="146811"/>
                  </a:lnTo>
                  <a:close/>
                </a:path>
                <a:path extrusionOk="0" h="224154" w="717550">
                  <a:moveTo>
                    <a:pt x="342773" y="146050"/>
                  </a:moveTo>
                  <a:lnTo>
                    <a:pt x="331577" y="147812"/>
                  </a:lnTo>
                  <a:lnTo>
                    <a:pt x="319405" y="148717"/>
                  </a:lnTo>
                  <a:lnTo>
                    <a:pt x="343005" y="148717"/>
                  </a:lnTo>
                  <a:lnTo>
                    <a:pt x="342773" y="146050"/>
                  </a:lnTo>
                  <a:close/>
                </a:path>
                <a:path extrusionOk="0" h="224154" w="717550">
                  <a:moveTo>
                    <a:pt x="35940" y="83311"/>
                  </a:moveTo>
                  <a:lnTo>
                    <a:pt x="0" y="144779"/>
                  </a:lnTo>
                  <a:lnTo>
                    <a:pt x="13336" y="149447"/>
                  </a:lnTo>
                  <a:lnTo>
                    <a:pt x="26209" y="155828"/>
                  </a:lnTo>
                  <a:lnTo>
                    <a:pt x="38772" y="163353"/>
                  </a:lnTo>
                  <a:lnTo>
                    <a:pt x="51180" y="171450"/>
                  </a:lnTo>
                  <a:lnTo>
                    <a:pt x="82676" y="102234"/>
                  </a:lnTo>
                  <a:lnTo>
                    <a:pt x="70266" y="97920"/>
                  </a:lnTo>
                  <a:lnTo>
                    <a:pt x="48351" y="87626"/>
                  </a:lnTo>
                  <a:lnTo>
                    <a:pt x="35940" y="83311"/>
                  </a:lnTo>
                  <a:close/>
                </a:path>
                <a:path extrusionOk="0" h="224154" w="717550">
                  <a:moveTo>
                    <a:pt x="207899" y="142239"/>
                  </a:moveTo>
                  <a:lnTo>
                    <a:pt x="194437" y="216280"/>
                  </a:lnTo>
                  <a:lnTo>
                    <a:pt x="208922" y="216330"/>
                  </a:lnTo>
                  <a:lnTo>
                    <a:pt x="222503" y="217344"/>
                  </a:lnTo>
                  <a:lnTo>
                    <a:pt x="234942" y="218049"/>
                  </a:lnTo>
                  <a:lnTo>
                    <a:pt x="245999" y="217169"/>
                  </a:lnTo>
                  <a:lnTo>
                    <a:pt x="251713" y="147573"/>
                  </a:lnTo>
                  <a:lnTo>
                    <a:pt x="241474" y="145811"/>
                  </a:lnTo>
                  <a:lnTo>
                    <a:pt x="218138" y="144002"/>
                  </a:lnTo>
                  <a:lnTo>
                    <a:pt x="207899" y="142239"/>
                  </a:lnTo>
                  <a:close/>
                </a:path>
                <a:path extrusionOk="0" h="224154" w="717550">
                  <a:moveTo>
                    <a:pt x="123316" y="119633"/>
                  </a:moveTo>
                  <a:lnTo>
                    <a:pt x="97916" y="190372"/>
                  </a:lnTo>
                  <a:lnTo>
                    <a:pt x="146176" y="203326"/>
                  </a:lnTo>
                  <a:lnTo>
                    <a:pt x="165608" y="130936"/>
                  </a:lnTo>
                  <a:lnTo>
                    <a:pt x="123316" y="119633"/>
                  </a:lnTo>
                  <a:close/>
                </a:path>
              </a:pathLst>
            </a:custGeom>
            <a:solidFill>
              <a:srgbClr val="C28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1" name="Google Shape;921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18403" y="4610226"/>
              <a:ext cx="65405" cy="722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" name="Google Shape;922;p31"/>
            <p:cNvSpPr/>
            <p:nvPr/>
          </p:nvSpPr>
          <p:spPr>
            <a:xfrm>
              <a:off x="5277144" y="3590644"/>
              <a:ext cx="1198245" cy="1070610"/>
            </a:xfrm>
            <a:custGeom>
              <a:rect b="b" l="l" r="r" t="t"/>
              <a:pathLst>
                <a:path extrusionOk="0" h="1070610" w="1198245">
                  <a:moveTo>
                    <a:pt x="618079" y="0"/>
                  </a:moveTo>
                  <a:lnTo>
                    <a:pt x="571235" y="780"/>
                  </a:lnTo>
                  <a:lnTo>
                    <a:pt x="524629" y="5228"/>
                  </a:lnTo>
                  <a:lnTo>
                    <a:pt x="478488" y="13312"/>
                  </a:lnTo>
                  <a:lnTo>
                    <a:pt x="433039" y="25002"/>
                  </a:lnTo>
                  <a:lnTo>
                    <a:pt x="388510" y="40266"/>
                  </a:lnTo>
                  <a:lnTo>
                    <a:pt x="345127" y="59074"/>
                  </a:lnTo>
                  <a:lnTo>
                    <a:pt x="303117" y="81395"/>
                  </a:lnTo>
                  <a:lnTo>
                    <a:pt x="262709" y="107199"/>
                  </a:lnTo>
                  <a:lnTo>
                    <a:pt x="224128" y="136455"/>
                  </a:lnTo>
                  <a:lnTo>
                    <a:pt x="187602" y="169133"/>
                  </a:lnTo>
                  <a:lnTo>
                    <a:pt x="153359" y="205200"/>
                  </a:lnTo>
                  <a:lnTo>
                    <a:pt x="121625" y="244628"/>
                  </a:lnTo>
                  <a:lnTo>
                    <a:pt x="93707" y="284084"/>
                  </a:lnTo>
                  <a:lnTo>
                    <a:pt x="69482" y="325006"/>
                  </a:lnTo>
                  <a:lnTo>
                    <a:pt x="48921" y="367183"/>
                  </a:lnTo>
                  <a:lnTo>
                    <a:pt x="31993" y="410401"/>
                  </a:lnTo>
                  <a:lnTo>
                    <a:pt x="18668" y="454448"/>
                  </a:lnTo>
                  <a:lnTo>
                    <a:pt x="8914" y="499112"/>
                  </a:lnTo>
                  <a:lnTo>
                    <a:pt x="2701" y="544182"/>
                  </a:lnTo>
                  <a:lnTo>
                    <a:pt x="0" y="589444"/>
                  </a:lnTo>
                  <a:lnTo>
                    <a:pt x="778" y="634687"/>
                  </a:lnTo>
                  <a:lnTo>
                    <a:pt x="5007" y="679698"/>
                  </a:lnTo>
                  <a:lnTo>
                    <a:pt x="12655" y="724266"/>
                  </a:lnTo>
                  <a:lnTo>
                    <a:pt x="23693" y="768177"/>
                  </a:lnTo>
                  <a:lnTo>
                    <a:pt x="38088" y="811220"/>
                  </a:lnTo>
                  <a:lnTo>
                    <a:pt x="55812" y="853182"/>
                  </a:lnTo>
                  <a:lnTo>
                    <a:pt x="76834" y="893852"/>
                  </a:lnTo>
                  <a:lnTo>
                    <a:pt x="101122" y="933017"/>
                  </a:lnTo>
                  <a:lnTo>
                    <a:pt x="128647" y="970464"/>
                  </a:lnTo>
                  <a:lnTo>
                    <a:pt x="159378" y="1005983"/>
                  </a:lnTo>
                  <a:lnTo>
                    <a:pt x="193285" y="1039359"/>
                  </a:lnTo>
                  <a:lnTo>
                    <a:pt x="230337" y="1070382"/>
                  </a:lnTo>
                  <a:lnTo>
                    <a:pt x="272374" y="1010438"/>
                  </a:lnTo>
                  <a:lnTo>
                    <a:pt x="236677" y="979735"/>
                  </a:lnTo>
                  <a:lnTo>
                    <a:pt x="204449" y="946704"/>
                  </a:lnTo>
                  <a:lnTo>
                    <a:pt x="175716" y="911572"/>
                  </a:lnTo>
                  <a:lnTo>
                    <a:pt x="150503" y="874566"/>
                  </a:lnTo>
                  <a:lnTo>
                    <a:pt x="128836" y="835912"/>
                  </a:lnTo>
                  <a:lnTo>
                    <a:pt x="110740" y="795836"/>
                  </a:lnTo>
                  <a:lnTo>
                    <a:pt x="96243" y="754566"/>
                  </a:lnTo>
                  <a:lnTo>
                    <a:pt x="85369" y="712328"/>
                  </a:lnTo>
                  <a:lnTo>
                    <a:pt x="78143" y="669348"/>
                  </a:lnTo>
                  <a:lnTo>
                    <a:pt x="74593" y="625853"/>
                  </a:lnTo>
                  <a:lnTo>
                    <a:pt x="74743" y="582069"/>
                  </a:lnTo>
                  <a:lnTo>
                    <a:pt x="78619" y="538224"/>
                  </a:lnTo>
                  <a:lnTo>
                    <a:pt x="86247" y="494543"/>
                  </a:lnTo>
                  <a:lnTo>
                    <a:pt x="97653" y="451253"/>
                  </a:lnTo>
                  <a:lnTo>
                    <a:pt x="112862" y="408581"/>
                  </a:lnTo>
                  <a:lnTo>
                    <a:pt x="131901" y="366754"/>
                  </a:lnTo>
                  <a:lnTo>
                    <a:pt x="154795" y="325997"/>
                  </a:lnTo>
                  <a:lnTo>
                    <a:pt x="181569" y="286538"/>
                  </a:lnTo>
                  <a:lnTo>
                    <a:pt x="214270" y="245851"/>
                  </a:lnTo>
                  <a:lnTo>
                    <a:pt x="250486" y="209288"/>
                  </a:lnTo>
                  <a:lnTo>
                    <a:pt x="289971" y="176937"/>
                  </a:lnTo>
                  <a:lnTo>
                    <a:pt x="332477" y="148886"/>
                  </a:lnTo>
                  <a:lnTo>
                    <a:pt x="377757" y="125222"/>
                  </a:lnTo>
                  <a:lnTo>
                    <a:pt x="425564" y="106033"/>
                  </a:lnTo>
                  <a:lnTo>
                    <a:pt x="475651" y="91408"/>
                  </a:lnTo>
                  <a:lnTo>
                    <a:pt x="527771" y="81433"/>
                  </a:lnTo>
                  <a:lnTo>
                    <a:pt x="578608" y="75898"/>
                  </a:lnTo>
                  <a:lnTo>
                    <a:pt x="629454" y="75758"/>
                  </a:lnTo>
                  <a:lnTo>
                    <a:pt x="679973" y="80844"/>
                  </a:lnTo>
                  <a:lnTo>
                    <a:pt x="729828" y="90990"/>
                  </a:lnTo>
                  <a:lnTo>
                    <a:pt x="778683" y="106029"/>
                  </a:lnTo>
                  <a:lnTo>
                    <a:pt x="826201" y="125796"/>
                  </a:lnTo>
                  <a:lnTo>
                    <a:pt x="872047" y="150122"/>
                  </a:lnTo>
                  <a:lnTo>
                    <a:pt x="915883" y="178842"/>
                  </a:lnTo>
                  <a:lnTo>
                    <a:pt x="952840" y="208982"/>
                  </a:lnTo>
                  <a:lnTo>
                    <a:pt x="986343" y="241780"/>
                  </a:lnTo>
                  <a:lnTo>
                    <a:pt x="1016357" y="276974"/>
                  </a:lnTo>
                  <a:lnTo>
                    <a:pt x="1042845" y="314300"/>
                  </a:lnTo>
                  <a:lnTo>
                    <a:pt x="1065771" y="353496"/>
                  </a:lnTo>
                  <a:lnTo>
                    <a:pt x="1085099" y="394300"/>
                  </a:lnTo>
                  <a:lnTo>
                    <a:pt x="1100792" y="436448"/>
                  </a:lnTo>
                  <a:lnTo>
                    <a:pt x="1112815" y="479678"/>
                  </a:lnTo>
                  <a:lnTo>
                    <a:pt x="1121131" y="523726"/>
                  </a:lnTo>
                  <a:lnTo>
                    <a:pt x="1125704" y="568331"/>
                  </a:lnTo>
                  <a:lnTo>
                    <a:pt x="1126498" y="613230"/>
                  </a:lnTo>
                  <a:lnTo>
                    <a:pt x="1123476" y="658159"/>
                  </a:lnTo>
                  <a:lnTo>
                    <a:pt x="1116603" y="702856"/>
                  </a:lnTo>
                  <a:lnTo>
                    <a:pt x="1105842" y="747058"/>
                  </a:lnTo>
                  <a:lnTo>
                    <a:pt x="1091158" y="790503"/>
                  </a:lnTo>
                  <a:lnTo>
                    <a:pt x="1072513" y="832927"/>
                  </a:lnTo>
                  <a:lnTo>
                    <a:pt x="1049872" y="874068"/>
                  </a:lnTo>
                  <a:lnTo>
                    <a:pt x="1023198" y="913664"/>
                  </a:lnTo>
                  <a:lnTo>
                    <a:pt x="1081491" y="961670"/>
                  </a:lnTo>
                  <a:lnTo>
                    <a:pt x="1108742" y="921053"/>
                  </a:lnTo>
                  <a:lnTo>
                    <a:pt x="1132298" y="878977"/>
                  </a:lnTo>
                  <a:lnTo>
                    <a:pt x="1152188" y="835657"/>
                  </a:lnTo>
                  <a:lnTo>
                    <a:pt x="1168442" y="791311"/>
                  </a:lnTo>
                  <a:lnTo>
                    <a:pt x="1181089" y="746155"/>
                  </a:lnTo>
                  <a:lnTo>
                    <a:pt x="1190157" y="700405"/>
                  </a:lnTo>
                  <a:lnTo>
                    <a:pt x="1195677" y="654279"/>
                  </a:lnTo>
                  <a:lnTo>
                    <a:pt x="1197677" y="607992"/>
                  </a:lnTo>
                  <a:lnTo>
                    <a:pt x="1196186" y="561762"/>
                  </a:lnTo>
                  <a:lnTo>
                    <a:pt x="1191235" y="515805"/>
                  </a:lnTo>
                  <a:lnTo>
                    <a:pt x="1182851" y="470337"/>
                  </a:lnTo>
                  <a:lnTo>
                    <a:pt x="1171065" y="425575"/>
                  </a:lnTo>
                  <a:lnTo>
                    <a:pt x="1155906" y="381737"/>
                  </a:lnTo>
                  <a:lnTo>
                    <a:pt x="1137403" y="339037"/>
                  </a:lnTo>
                  <a:lnTo>
                    <a:pt x="1115584" y="297694"/>
                  </a:lnTo>
                  <a:lnTo>
                    <a:pt x="1090480" y="257923"/>
                  </a:lnTo>
                  <a:lnTo>
                    <a:pt x="1062120" y="219942"/>
                  </a:lnTo>
                  <a:lnTo>
                    <a:pt x="1030532" y="183966"/>
                  </a:lnTo>
                  <a:lnTo>
                    <a:pt x="995747" y="150212"/>
                  </a:lnTo>
                  <a:lnTo>
                    <a:pt x="957793" y="118898"/>
                  </a:lnTo>
                  <a:lnTo>
                    <a:pt x="912144" y="85920"/>
                  </a:lnTo>
                  <a:lnTo>
                    <a:pt x="863114" y="58716"/>
                  </a:lnTo>
                  <a:lnTo>
                    <a:pt x="811417" y="36870"/>
                  </a:lnTo>
                  <a:lnTo>
                    <a:pt x="757768" y="19965"/>
                  </a:lnTo>
                  <a:lnTo>
                    <a:pt x="711573" y="9561"/>
                  </a:lnTo>
                  <a:lnTo>
                    <a:pt x="664934" y="2916"/>
                  </a:lnTo>
                  <a:lnTo>
                    <a:pt x="618079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5391911" y="3697223"/>
              <a:ext cx="981710" cy="981710"/>
            </a:xfrm>
            <a:custGeom>
              <a:rect b="b" l="l" r="r" t="t"/>
              <a:pathLst>
                <a:path extrusionOk="0" h="981710" w="981710">
                  <a:moveTo>
                    <a:pt x="0" y="490727"/>
                  </a:moveTo>
                  <a:lnTo>
                    <a:pt x="2246" y="443468"/>
                  </a:lnTo>
                  <a:lnTo>
                    <a:pt x="8848" y="397479"/>
                  </a:lnTo>
                  <a:lnTo>
                    <a:pt x="19601" y="352966"/>
                  </a:lnTo>
                  <a:lnTo>
                    <a:pt x="34297" y="310136"/>
                  </a:lnTo>
                  <a:lnTo>
                    <a:pt x="52733" y="269194"/>
                  </a:lnTo>
                  <a:lnTo>
                    <a:pt x="74702" y="230345"/>
                  </a:lnTo>
                  <a:lnTo>
                    <a:pt x="99998" y="193795"/>
                  </a:lnTo>
                  <a:lnTo>
                    <a:pt x="128416" y="159751"/>
                  </a:lnTo>
                  <a:lnTo>
                    <a:pt x="159751" y="128416"/>
                  </a:lnTo>
                  <a:lnTo>
                    <a:pt x="193795" y="99998"/>
                  </a:lnTo>
                  <a:lnTo>
                    <a:pt x="230345" y="74702"/>
                  </a:lnTo>
                  <a:lnTo>
                    <a:pt x="269194" y="52733"/>
                  </a:lnTo>
                  <a:lnTo>
                    <a:pt x="310136" y="34297"/>
                  </a:lnTo>
                  <a:lnTo>
                    <a:pt x="352966" y="19601"/>
                  </a:lnTo>
                  <a:lnTo>
                    <a:pt x="397479" y="8848"/>
                  </a:lnTo>
                  <a:lnTo>
                    <a:pt x="443468" y="2246"/>
                  </a:lnTo>
                  <a:lnTo>
                    <a:pt x="490727" y="0"/>
                  </a:lnTo>
                  <a:lnTo>
                    <a:pt x="537987" y="2246"/>
                  </a:lnTo>
                  <a:lnTo>
                    <a:pt x="583976" y="8848"/>
                  </a:lnTo>
                  <a:lnTo>
                    <a:pt x="628489" y="19601"/>
                  </a:lnTo>
                  <a:lnTo>
                    <a:pt x="671319" y="34297"/>
                  </a:lnTo>
                  <a:lnTo>
                    <a:pt x="712261" y="52733"/>
                  </a:lnTo>
                  <a:lnTo>
                    <a:pt x="751110" y="74702"/>
                  </a:lnTo>
                  <a:lnTo>
                    <a:pt x="787660" y="99998"/>
                  </a:lnTo>
                  <a:lnTo>
                    <a:pt x="821704" y="128416"/>
                  </a:lnTo>
                  <a:lnTo>
                    <a:pt x="853039" y="159751"/>
                  </a:lnTo>
                  <a:lnTo>
                    <a:pt x="881457" y="193795"/>
                  </a:lnTo>
                  <a:lnTo>
                    <a:pt x="906753" y="230345"/>
                  </a:lnTo>
                  <a:lnTo>
                    <a:pt x="928722" y="269194"/>
                  </a:lnTo>
                  <a:lnTo>
                    <a:pt x="947158" y="310136"/>
                  </a:lnTo>
                  <a:lnTo>
                    <a:pt x="961854" y="352966"/>
                  </a:lnTo>
                  <a:lnTo>
                    <a:pt x="972607" y="397479"/>
                  </a:lnTo>
                  <a:lnTo>
                    <a:pt x="979209" y="443468"/>
                  </a:lnTo>
                  <a:lnTo>
                    <a:pt x="981455" y="490727"/>
                  </a:lnTo>
                  <a:lnTo>
                    <a:pt x="979209" y="537987"/>
                  </a:lnTo>
                  <a:lnTo>
                    <a:pt x="972607" y="583976"/>
                  </a:lnTo>
                  <a:lnTo>
                    <a:pt x="961854" y="628489"/>
                  </a:lnTo>
                  <a:lnTo>
                    <a:pt x="947158" y="671319"/>
                  </a:lnTo>
                  <a:lnTo>
                    <a:pt x="928722" y="712261"/>
                  </a:lnTo>
                  <a:lnTo>
                    <a:pt x="906753" y="751110"/>
                  </a:lnTo>
                  <a:lnTo>
                    <a:pt x="881457" y="787660"/>
                  </a:lnTo>
                  <a:lnTo>
                    <a:pt x="853039" y="821704"/>
                  </a:lnTo>
                  <a:lnTo>
                    <a:pt x="821704" y="853039"/>
                  </a:lnTo>
                  <a:lnTo>
                    <a:pt x="787660" y="881457"/>
                  </a:lnTo>
                  <a:lnTo>
                    <a:pt x="751110" y="906753"/>
                  </a:lnTo>
                  <a:lnTo>
                    <a:pt x="712261" y="928722"/>
                  </a:lnTo>
                  <a:lnTo>
                    <a:pt x="671319" y="947158"/>
                  </a:lnTo>
                  <a:lnTo>
                    <a:pt x="628489" y="961854"/>
                  </a:lnTo>
                  <a:lnTo>
                    <a:pt x="583976" y="972607"/>
                  </a:lnTo>
                  <a:lnTo>
                    <a:pt x="537987" y="979209"/>
                  </a:lnTo>
                  <a:lnTo>
                    <a:pt x="490727" y="981456"/>
                  </a:lnTo>
                  <a:lnTo>
                    <a:pt x="443468" y="979209"/>
                  </a:lnTo>
                  <a:lnTo>
                    <a:pt x="397479" y="972607"/>
                  </a:lnTo>
                  <a:lnTo>
                    <a:pt x="352966" y="961854"/>
                  </a:lnTo>
                  <a:lnTo>
                    <a:pt x="310136" y="947158"/>
                  </a:lnTo>
                  <a:lnTo>
                    <a:pt x="269194" y="928722"/>
                  </a:lnTo>
                  <a:lnTo>
                    <a:pt x="230345" y="906753"/>
                  </a:lnTo>
                  <a:lnTo>
                    <a:pt x="193795" y="881457"/>
                  </a:lnTo>
                  <a:lnTo>
                    <a:pt x="159751" y="853039"/>
                  </a:lnTo>
                  <a:lnTo>
                    <a:pt x="128416" y="821704"/>
                  </a:lnTo>
                  <a:lnTo>
                    <a:pt x="99998" y="787660"/>
                  </a:lnTo>
                  <a:lnTo>
                    <a:pt x="74702" y="751110"/>
                  </a:lnTo>
                  <a:lnTo>
                    <a:pt x="52733" y="712261"/>
                  </a:lnTo>
                  <a:lnTo>
                    <a:pt x="34297" y="671319"/>
                  </a:lnTo>
                  <a:lnTo>
                    <a:pt x="19601" y="628489"/>
                  </a:lnTo>
                  <a:lnTo>
                    <a:pt x="8848" y="583976"/>
                  </a:lnTo>
                  <a:lnTo>
                    <a:pt x="2246" y="537987"/>
                  </a:lnTo>
                  <a:lnTo>
                    <a:pt x="0" y="490727"/>
                  </a:lnTo>
                  <a:close/>
                </a:path>
              </a:pathLst>
            </a:custGeom>
            <a:noFill/>
            <a:ln cap="flat" cmpd="sng" w="12175">
              <a:solidFill>
                <a:srgbClr val="1780C3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4" name="Google Shape;924;p31"/>
          <p:cNvSpPr txBox="1"/>
          <p:nvPr/>
        </p:nvSpPr>
        <p:spPr>
          <a:xfrm>
            <a:off x="6711442" y="3932046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54321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5" name="Google Shape;925;p31"/>
          <p:cNvGrpSpPr/>
          <p:nvPr/>
        </p:nvGrpSpPr>
        <p:grpSpPr>
          <a:xfrm>
            <a:off x="906780" y="2327122"/>
            <a:ext cx="7228332" cy="477037"/>
            <a:chOff x="906780" y="2327122"/>
            <a:chExt cx="7228332" cy="477037"/>
          </a:xfrm>
        </p:grpSpPr>
        <p:pic>
          <p:nvPicPr>
            <p:cNvPr id="926" name="Google Shape;926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06780" y="2334729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82040" y="2327122"/>
              <a:ext cx="2662428" cy="477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31"/>
            <p:cNvSpPr/>
            <p:nvPr/>
          </p:nvSpPr>
          <p:spPr>
            <a:xfrm>
              <a:off x="966216" y="2374392"/>
              <a:ext cx="7114540" cy="300355"/>
            </a:xfrm>
            <a:custGeom>
              <a:rect b="b" l="l" r="r" t="t"/>
              <a:pathLst>
                <a:path extrusionOk="0" h="300355" w="7114540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9" name="Google Shape;929;p31"/>
          <p:cNvSpPr txBox="1"/>
          <p:nvPr/>
        </p:nvSpPr>
        <p:spPr>
          <a:xfrm>
            <a:off x="966216" y="2374392"/>
            <a:ext cx="711454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278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 sleep 5</a:t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0" name="Google Shape;930;p31"/>
          <p:cNvSpPr/>
          <p:nvPr/>
        </p:nvSpPr>
        <p:spPr>
          <a:xfrm>
            <a:off x="990421" y="2390645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32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2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2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32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2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2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2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32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2"/>
          <p:cNvSpPr txBox="1"/>
          <p:nvPr>
            <p:ph type="title"/>
          </p:nvPr>
        </p:nvSpPr>
        <p:spPr>
          <a:xfrm>
            <a:off x="216833" y="415250"/>
            <a:ext cx="10331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Exec – execute a command</a:t>
            </a:r>
            <a:endParaRPr/>
          </a:p>
        </p:txBody>
      </p:sp>
      <p:grpSp>
        <p:nvGrpSpPr>
          <p:cNvPr id="949" name="Google Shape;949;p32"/>
          <p:cNvGrpSpPr/>
          <p:nvPr/>
        </p:nvGrpSpPr>
        <p:grpSpPr>
          <a:xfrm>
            <a:off x="1082039" y="1336535"/>
            <a:ext cx="3438144" cy="487692"/>
            <a:chOff x="1082039" y="1336535"/>
            <a:chExt cx="3438144" cy="487692"/>
          </a:xfrm>
        </p:grpSpPr>
        <p:pic>
          <p:nvPicPr>
            <p:cNvPr id="950" name="Google Shape;950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2039" y="1345691"/>
              <a:ext cx="3438144" cy="452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63395" y="1336535"/>
              <a:ext cx="150876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2" name="Google Shape;952;p32"/>
            <p:cNvSpPr/>
            <p:nvPr/>
          </p:nvSpPr>
          <p:spPr>
            <a:xfrm>
              <a:off x="1141475" y="1385315"/>
              <a:ext cx="3324225" cy="340360"/>
            </a:xfrm>
            <a:custGeom>
              <a:rect b="b" l="l" r="r" t="t"/>
              <a:pathLst>
                <a:path extrusionOk="0" h="340360" w="3324225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32"/>
          <p:cNvSpPr txBox="1"/>
          <p:nvPr/>
        </p:nvSpPr>
        <p:spPr>
          <a:xfrm>
            <a:off x="1416811" y="1407413"/>
            <a:ext cx="120586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 -a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54" name="Google Shape;954;p32"/>
          <p:cNvGrpSpPr/>
          <p:nvPr/>
        </p:nvGrpSpPr>
        <p:grpSpPr>
          <a:xfrm>
            <a:off x="1082039" y="2784335"/>
            <a:ext cx="5763768" cy="487692"/>
            <a:chOff x="1082039" y="2784335"/>
            <a:chExt cx="5763768" cy="487692"/>
          </a:xfrm>
        </p:grpSpPr>
        <p:pic>
          <p:nvPicPr>
            <p:cNvPr id="955" name="Google Shape;955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82039" y="2793441"/>
              <a:ext cx="5763768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63395" y="2784335"/>
              <a:ext cx="505358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7" name="Google Shape;957;p32"/>
            <p:cNvSpPr/>
            <p:nvPr/>
          </p:nvSpPr>
          <p:spPr>
            <a:xfrm>
              <a:off x="1141475" y="2833115"/>
              <a:ext cx="5649595" cy="307975"/>
            </a:xfrm>
            <a:custGeom>
              <a:rect b="b" l="l" r="r" t="t"/>
              <a:pathLst>
                <a:path extrusionOk="0" h="307975" w="5649595">
                  <a:moveTo>
                    <a:pt x="564946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49468" y="307848"/>
                  </a:lnTo>
                  <a:lnTo>
                    <a:pt x="5649468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32"/>
          <p:cNvSpPr txBox="1"/>
          <p:nvPr/>
        </p:nvSpPr>
        <p:spPr>
          <a:xfrm>
            <a:off x="1135380" y="2833116"/>
            <a:ext cx="5655945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2940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exec distracted_mcclintock cat /etc/hosts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59" name="Google Shape;959;p32"/>
          <p:cNvGrpSpPr/>
          <p:nvPr/>
        </p:nvGrpSpPr>
        <p:grpSpPr>
          <a:xfrm>
            <a:off x="1141476" y="1395473"/>
            <a:ext cx="10871200" cy="834139"/>
            <a:chOff x="1141476" y="1395473"/>
            <a:chExt cx="10871200" cy="834139"/>
          </a:xfrm>
        </p:grpSpPr>
        <p:sp>
          <p:nvSpPr>
            <p:cNvPr id="960" name="Google Shape;960;p32"/>
            <p:cNvSpPr/>
            <p:nvPr/>
          </p:nvSpPr>
          <p:spPr>
            <a:xfrm>
              <a:off x="1185493" y="1395473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1141476" y="1726692"/>
              <a:ext cx="10871200" cy="502920"/>
            </a:xfrm>
            <a:custGeom>
              <a:rect b="b" l="l" r="r" t="t"/>
              <a:pathLst>
                <a:path extrusionOk="0" h="502919" w="10871200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1141476" y="1726692"/>
              <a:ext cx="10871200" cy="502920"/>
            </a:xfrm>
            <a:custGeom>
              <a:rect b="b" l="l" r="r" t="t"/>
              <a:pathLst>
                <a:path extrusionOk="0" h="502919" w="10871200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" name="Google Shape;963;p32"/>
          <p:cNvSpPr txBox="1"/>
          <p:nvPr/>
        </p:nvSpPr>
        <p:spPr>
          <a:xfrm>
            <a:off x="1220216" y="1750821"/>
            <a:ext cx="114681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CONTAINER ID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538d037f94a7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4" name="Google Shape;964;p32"/>
          <p:cNvSpPr txBox="1"/>
          <p:nvPr/>
        </p:nvSpPr>
        <p:spPr>
          <a:xfrm>
            <a:off x="3090493" y="1750821"/>
            <a:ext cx="587375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ubuntu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5" name="Google Shape;965;p32"/>
          <p:cNvSpPr txBox="1"/>
          <p:nvPr/>
        </p:nvSpPr>
        <p:spPr>
          <a:xfrm>
            <a:off x="3932591" y="1750821"/>
            <a:ext cx="105537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"sleep 100“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6" name="Google Shape;966;p32"/>
          <p:cNvSpPr txBox="1"/>
          <p:nvPr/>
        </p:nvSpPr>
        <p:spPr>
          <a:xfrm>
            <a:off x="5149252" y="1750821"/>
            <a:ext cx="1241425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seconds ago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7" name="Google Shape;967;p32"/>
          <p:cNvSpPr txBox="1"/>
          <p:nvPr/>
        </p:nvSpPr>
        <p:spPr>
          <a:xfrm>
            <a:off x="7020746" y="1750821"/>
            <a:ext cx="114808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 4 seconds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8" name="Google Shape;968;p32"/>
          <p:cNvSpPr txBox="1"/>
          <p:nvPr/>
        </p:nvSpPr>
        <p:spPr>
          <a:xfrm>
            <a:off x="9547075" y="1750821"/>
            <a:ext cx="1996439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NAMES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03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distracted_mcclintock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69" name="Google Shape;969;p32"/>
          <p:cNvGrpSpPr/>
          <p:nvPr/>
        </p:nvGrpSpPr>
        <p:grpSpPr>
          <a:xfrm>
            <a:off x="1141476" y="2849369"/>
            <a:ext cx="10871200" cy="1834009"/>
            <a:chOff x="1141476" y="2849369"/>
            <a:chExt cx="10871200" cy="1834009"/>
          </a:xfrm>
        </p:grpSpPr>
        <p:sp>
          <p:nvSpPr>
            <p:cNvPr id="970" name="Google Shape;970;p32"/>
            <p:cNvSpPr/>
            <p:nvPr/>
          </p:nvSpPr>
          <p:spPr>
            <a:xfrm>
              <a:off x="1185493" y="2849369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1141476" y="3156203"/>
              <a:ext cx="10871200" cy="1527175"/>
            </a:xfrm>
            <a:custGeom>
              <a:rect b="b" l="l" r="r" t="t"/>
              <a:pathLst>
                <a:path extrusionOk="0" h="1527175" w="10871200">
                  <a:moveTo>
                    <a:pt x="10870692" y="0"/>
                  </a:moveTo>
                  <a:lnTo>
                    <a:pt x="0" y="0"/>
                  </a:lnTo>
                  <a:lnTo>
                    <a:pt x="0" y="1527048"/>
                  </a:lnTo>
                  <a:lnTo>
                    <a:pt x="10870692" y="152704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1141476" y="3156203"/>
              <a:ext cx="10871200" cy="1527175"/>
            </a:xfrm>
            <a:custGeom>
              <a:rect b="b" l="l" r="r" t="t"/>
              <a:pathLst>
                <a:path extrusionOk="0" h="1527175" w="10871200">
                  <a:moveTo>
                    <a:pt x="0" y="1527048"/>
                  </a:moveTo>
                  <a:lnTo>
                    <a:pt x="10870692" y="152704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527048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3" name="Google Shape;973;p32"/>
          <p:cNvSpPr txBox="1"/>
          <p:nvPr/>
        </p:nvSpPr>
        <p:spPr>
          <a:xfrm>
            <a:off x="1232916" y="3180333"/>
            <a:ext cx="413131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127.0.0.1	localhost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508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::1	localhost ip6-localhost ip6-loopback  fe00::0 ip6-localnet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71675" rtl="0" algn="l">
              <a:lnSpc>
                <a:spcPct val="102299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ff00::0 ip6-mcastprefix  ff02::1 ip6-allnodes  ff02::2 ip6-allrouters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172.18.0.2	538d037f94a7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36"/>
          <p:cNvGrpSpPr/>
          <p:nvPr/>
        </p:nvGrpSpPr>
        <p:grpSpPr>
          <a:xfrm>
            <a:off x="1141475" y="1726692"/>
            <a:ext cx="10871200" cy="1732914"/>
            <a:chOff x="1141475" y="1726692"/>
            <a:chExt cx="10871200" cy="1732914"/>
          </a:xfrm>
        </p:grpSpPr>
        <p:sp>
          <p:nvSpPr>
            <p:cNvPr id="979" name="Google Shape;979;p36"/>
            <p:cNvSpPr/>
            <p:nvPr/>
          </p:nvSpPr>
          <p:spPr>
            <a:xfrm>
              <a:off x="1141475" y="1726692"/>
              <a:ext cx="10871200" cy="1732914"/>
            </a:xfrm>
            <a:custGeom>
              <a:rect b="b" l="l" r="r" t="t"/>
              <a:pathLst>
                <a:path extrusionOk="0" h="1732914" w="10871200">
                  <a:moveTo>
                    <a:pt x="1087069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10870692" y="173278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1141475" y="1726692"/>
              <a:ext cx="10871200" cy="1732914"/>
            </a:xfrm>
            <a:custGeom>
              <a:rect b="b" l="l" r="r" t="t"/>
              <a:pathLst>
                <a:path extrusionOk="0" h="1732914" w="10871200">
                  <a:moveTo>
                    <a:pt x="0" y="1732788"/>
                  </a:moveTo>
                  <a:lnTo>
                    <a:pt x="10870692" y="173278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1" name="Google Shape;981;p36"/>
          <p:cNvSpPr txBox="1"/>
          <p:nvPr/>
        </p:nvSpPr>
        <p:spPr>
          <a:xfrm>
            <a:off x="3010252" y="1807051"/>
            <a:ext cx="560705" cy="169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latest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2" name="Google Shape;982;p36"/>
          <p:cNvSpPr txBox="1"/>
          <p:nvPr/>
        </p:nvSpPr>
        <p:spPr>
          <a:xfrm>
            <a:off x="1220216" y="1953514"/>
            <a:ext cx="3208020" cy="6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latest: Pulling from library/redis  f5d23c7fed46: Pull complete  Status: Downloaded newer image for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3" name="Google Shape;983;p36"/>
          <p:cNvSpPr txBox="1"/>
          <p:nvPr/>
        </p:nvSpPr>
        <p:spPr>
          <a:xfrm>
            <a:off x="4497451" y="2360421"/>
            <a:ext cx="11480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redis:latest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4" name="Google Shape;984;p36"/>
          <p:cNvSpPr txBox="1"/>
          <p:nvPr/>
        </p:nvSpPr>
        <p:spPr>
          <a:xfrm>
            <a:off x="1220216" y="2765501"/>
            <a:ext cx="7135495" cy="229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1:C 31 Jul 2019 09:02:32.624 # oO0OoO0OoO0Oo Redis is starting oO0OoO0OoO0Oo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5" name="Google Shape;985;p36"/>
          <p:cNvSpPr txBox="1"/>
          <p:nvPr/>
        </p:nvSpPr>
        <p:spPr>
          <a:xfrm>
            <a:off x="5088680" y="1196708"/>
            <a:ext cx="1870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6" name="Google Shape;986;p36"/>
          <p:cNvSpPr txBox="1"/>
          <p:nvPr/>
        </p:nvSpPr>
        <p:spPr>
          <a:xfrm>
            <a:off x="9589156" y="2933977"/>
            <a:ext cx="18033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pid=1, just started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7" name="Google Shape;987;p36"/>
          <p:cNvSpPr txBox="1"/>
          <p:nvPr/>
        </p:nvSpPr>
        <p:spPr>
          <a:xfrm>
            <a:off x="1135925" y="2933975"/>
            <a:ext cx="10999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1:C 31 Jul 2019 09:02:32.624  # </a:t>
            </a:r>
            <a:r>
              <a:rPr lang="en-US" sz="13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Redis version=5.0.5, </a:t>
            </a: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bits=64, commit=00000000, modified=0,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1:M 31 Jul 2019 09:02:32.626 # Server initialized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8" name="Google Shape;988;p36"/>
          <p:cNvSpPr txBox="1"/>
          <p:nvPr>
            <p:ph type="title"/>
          </p:nvPr>
        </p:nvSpPr>
        <p:spPr>
          <a:xfrm>
            <a:off x="471330" y="364050"/>
            <a:ext cx="5869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Run – tag</a:t>
            </a:r>
            <a:endParaRPr/>
          </a:p>
        </p:txBody>
      </p:sp>
      <p:grpSp>
        <p:nvGrpSpPr>
          <p:cNvPr id="989" name="Google Shape;989;p36"/>
          <p:cNvGrpSpPr/>
          <p:nvPr/>
        </p:nvGrpSpPr>
        <p:grpSpPr>
          <a:xfrm>
            <a:off x="1066800" y="1336535"/>
            <a:ext cx="3453384" cy="487692"/>
            <a:chOff x="1066800" y="1336535"/>
            <a:chExt cx="3453384" cy="487692"/>
          </a:xfrm>
        </p:grpSpPr>
        <p:pic>
          <p:nvPicPr>
            <p:cNvPr id="990" name="Google Shape;99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40" y="1345704"/>
              <a:ext cx="3438144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6800" y="1336535"/>
              <a:ext cx="1903476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36"/>
            <p:cNvSpPr/>
            <p:nvPr/>
          </p:nvSpPr>
          <p:spPr>
            <a:xfrm>
              <a:off x="1141476" y="1385315"/>
              <a:ext cx="3324225" cy="314325"/>
            </a:xfrm>
            <a:custGeom>
              <a:rect b="b" l="l" r="r" t="t"/>
              <a:pathLst>
                <a:path extrusionOk="0" h="314325" w="33242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3" name="Google Shape;993;p36"/>
          <p:cNvSpPr txBox="1"/>
          <p:nvPr/>
        </p:nvSpPr>
        <p:spPr>
          <a:xfrm>
            <a:off x="1220216" y="1407413"/>
            <a:ext cx="1708785" cy="572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Using default tag: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94" name="Google Shape;994;p36"/>
          <p:cNvGrpSpPr/>
          <p:nvPr/>
        </p:nvGrpSpPr>
        <p:grpSpPr>
          <a:xfrm>
            <a:off x="1066800" y="3939527"/>
            <a:ext cx="3453384" cy="487692"/>
            <a:chOff x="1066800" y="3939527"/>
            <a:chExt cx="3453384" cy="487692"/>
          </a:xfrm>
        </p:grpSpPr>
        <p:pic>
          <p:nvPicPr>
            <p:cNvPr id="995" name="Google Shape;99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2040" y="3948696"/>
              <a:ext cx="3438144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66800" y="3939527"/>
              <a:ext cx="2296668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7" name="Google Shape;997;p36"/>
            <p:cNvSpPr/>
            <p:nvPr/>
          </p:nvSpPr>
          <p:spPr>
            <a:xfrm>
              <a:off x="1141476" y="3988308"/>
              <a:ext cx="3324225" cy="294640"/>
            </a:xfrm>
            <a:custGeom>
              <a:rect b="b" l="l" r="r" t="t"/>
              <a:pathLst>
                <a:path extrusionOk="0" h="294639" w="3324225">
                  <a:moveTo>
                    <a:pt x="0" y="294132"/>
                  </a:moveTo>
                  <a:lnTo>
                    <a:pt x="3323844" y="294132"/>
                  </a:lnTo>
                  <a:lnTo>
                    <a:pt x="3323844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36"/>
          <p:cNvSpPr txBox="1"/>
          <p:nvPr/>
        </p:nvSpPr>
        <p:spPr>
          <a:xfrm>
            <a:off x="1220216" y="4010914"/>
            <a:ext cx="10083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9" name="Google Shape;999;p36"/>
          <p:cNvSpPr txBox="1"/>
          <p:nvPr/>
        </p:nvSpPr>
        <p:spPr>
          <a:xfrm>
            <a:off x="2314528" y="4069496"/>
            <a:ext cx="88582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redis:4.0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00" name="Google Shape;1000;p36"/>
          <p:cNvGrpSpPr/>
          <p:nvPr/>
        </p:nvGrpSpPr>
        <p:grpSpPr>
          <a:xfrm>
            <a:off x="2269235" y="3931920"/>
            <a:ext cx="2696210" cy="350901"/>
            <a:chOff x="2269235" y="3931920"/>
            <a:chExt cx="2696210" cy="350901"/>
          </a:xfrm>
        </p:grpSpPr>
        <p:sp>
          <p:nvSpPr>
            <p:cNvPr id="1001" name="Google Shape;1001;p36"/>
            <p:cNvSpPr/>
            <p:nvPr/>
          </p:nvSpPr>
          <p:spPr>
            <a:xfrm>
              <a:off x="2269235" y="3968496"/>
              <a:ext cx="1069975" cy="314325"/>
            </a:xfrm>
            <a:custGeom>
              <a:rect b="b" l="l" r="r" t="t"/>
              <a:pathLst>
                <a:path extrusionOk="0" h="314325" w="1069975">
                  <a:moveTo>
                    <a:pt x="106984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1069848" y="313943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2269235" y="3968496"/>
              <a:ext cx="1069975" cy="314325"/>
            </a:xfrm>
            <a:custGeom>
              <a:rect b="b" l="l" r="r" t="t"/>
              <a:pathLst>
                <a:path extrusionOk="0" h="314325" w="1069975">
                  <a:moveTo>
                    <a:pt x="0" y="313943"/>
                  </a:moveTo>
                  <a:lnTo>
                    <a:pt x="1069848" y="313943"/>
                  </a:lnTo>
                  <a:lnTo>
                    <a:pt x="106984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3610355" y="3931920"/>
              <a:ext cx="1355090" cy="283845"/>
            </a:xfrm>
            <a:custGeom>
              <a:rect b="b" l="l" r="r" t="t"/>
              <a:pathLst>
                <a:path extrusionOk="0" h="283845" w="1355089">
                  <a:moveTo>
                    <a:pt x="1307592" y="0"/>
                  </a:moveTo>
                  <a:lnTo>
                    <a:pt x="178308" y="0"/>
                  </a:lnTo>
                  <a:lnTo>
                    <a:pt x="159942" y="3720"/>
                  </a:lnTo>
                  <a:lnTo>
                    <a:pt x="144922" y="13858"/>
                  </a:lnTo>
                  <a:lnTo>
                    <a:pt x="134784" y="28878"/>
                  </a:lnTo>
                  <a:lnTo>
                    <a:pt x="131064" y="47243"/>
                  </a:lnTo>
                  <a:lnTo>
                    <a:pt x="131064" y="165353"/>
                  </a:lnTo>
                  <a:lnTo>
                    <a:pt x="0" y="223265"/>
                  </a:lnTo>
                  <a:lnTo>
                    <a:pt x="131064" y="236219"/>
                  </a:lnTo>
                  <a:lnTo>
                    <a:pt x="134784" y="254585"/>
                  </a:lnTo>
                  <a:lnTo>
                    <a:pt x="144922" y="269605"/>
                  </a:lnTo>
                  <a:lnTo>
                    <a:pt x="159942" y="279743"/>
                  </a:lnTo>
                  <a:lnTo>
                    <a:pt x="178308" y="283463"/>
                  </a:lnTo>
                  <a:lnTo>
                    <a:pt x="1307592" y="283463"/>
                  </a:lnTo>
                  <a:lnTo>
                    <a:pt x="1325957" y="279743"/>
                  </a:lnTo>
                  <a:lnTo>
                    <a:pt x="1340977" y="269605"/>
                  </a:lnTo>
                  <a:lnTo>
                    <a:pt x="1351115" y="254585"/>
                  </a:lnTo>
                  <a:lnTo>
                    <a:pt x="1354836" y="236219"/>
                  </a:lnTo>
                  <a:lnTo>
                    <a:pt x="1354836" y="47243"/>
                  </a:lnTo>
                  <a:lnTo>
                    <a:pt x="1351115" y="28878"/>
                  </a:lnTo>
                  <a:lnTo>
                    <a:pt x="1340977" y="13858"/>
                  </a:lnTo>
                  <a:lnTo>
                    <a:pt x="1325957" y="3720"/>
                  </a:lnTo>
                  <a:lnTo>
                    <a:pt x="1307592" y="0"/>
                  </a:lnTo>
                  <a:close/>
                </a:path>
              </a:pathLst>
            </a:custGeom>
            <a:solidFill>
              <a:srgbClr val="89DFFF">
                <a:alpha val="4901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3610355" y="3931920"/>
              <a:ext cx="1355090" cy="283845"/>
            </a:xfrm>
            <a:custGeom>
              <a:rect b="b" l="l" r="r" t="t"/>
              <a:pathLst>
                <a:path extrusionOk="0" h="283845" w="1355089">
                  <a:moveTo>
                    <a:pt x="131064" y="47243"/>
                  </a:moveTo>
                  <a:lnTo>
                    <a:pt x="134784" y="28878"/>
                  </a:lnTo>
                  <a:lnTo>
                    <a:pt x="144922" y="13858"/>
                  </a:lnTo>
                  <a:lnTo>
                    <a:pt x="159942" y="3720"/>
                  </a:lnTo>
                  <a:lnTo>
                    <a:pt x="178308" y="0"/>
                  </a:lnTo>
                  <a:lnTo>
                    <a:pt x="335026" y="0"/>
                  </a:lnTo>
                  <a:lnTo>
                    <a:pt x="640969" y="0"/>
                  </a:lnTo>
                  <a:lnTo>
                    <a:pt x="1307592" y="0"/>
                  </a:lnTo>
                  <a:lnTo>
                    <a:pt x="1325957" y="3720"/>
                  </a:lnTo>
                  <a:lnTo>
                    <a:pt x="1340977" y="13858"/>
                  </a:lnTo>
                  <a:lnTo>
                    <a:pt x="1351115" y="28878"/>
                  </a:lnTo>
                  <a:lnTo>
                    <a:pt x="1354836" y="47243"/>
                  </a:lnTo>
                  <a:lnTo>
                    <a:pt x="1354836" y="165353"/>
                  </a:lnTo>
                  <a:lnTo>
                    <a:pt x="1354836" y="236219"/>
                  </a:lnTo>
                  <a:lnTo>
                    <a:pt x="1351115" y="254585"/>
                  </a:lnTo>
                  <a:lnTo>
                    <a:pt x="1340977" y="269605"/>
                  </a:lnTo>
                  <a:lnTo>
                    <a:pt x="1325957" y="279743"/>
                  </a:lnTo>
                  <a:lnTo>
                    <a:pt x="1307592" y="283463"/>
                  </a:lnTo>
                  <a:lnTo>
                    <a:pt x="640969" y="283463"/>
                  </a:lnTo>
                  <a:lnTo>
                    <a:pt x="335026" y="283463"/>
                  </a:lnTo>
                  <a:lnTo>
                    <a:pt x="178308" y="283463"/>
                  </a:lnTo>
                  <a:lnTo>
                    <a:pt x="159942" y="279743"/>
                  </a:lnTo>
                  <a:lnTo>
                    <a:pt x="144922" y="269605"/>
                  </a:lnTo>
                  <a:lnTo>
                    <a:pt x="134784" y="254585"/>
                  </a:lnTo>
                  <a:lnTo>
                    <a:pt x="131064" y="236219"/>
                  </a:lnTo>
                  <a:lnTo>
                    <a:pt x="0" y="223265"/>
                  </a:lnTo>
                  <a:lnTo>
                    <a:pt x="131064" y="165353"/>
                  </a:lnTo>
                  <a:lnTo>
                    <a:pt x="131064" y="47243"/>
                  </a:lnTo>
                  <a:close/>
                </a:path>
              </a:pathLst>
            </a:custGeom>
            <a:noFill/>
            <a:ln cap="flat" cmpd="sng" w="9525">
              <a:solidFill>
                <a:srgbClr val="CC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5" name="Google Shape;1005;p36"/>
          <p:cNvSpPr/>
          <p:nvPr/>
        </p:nvSpPr>
        <p:spPr>
          <a:xfrm>
            <a:off x="2928994" y="1773004"/>
            <a:ext cx="836930" cy="204470"/>
          </a:xfrm>
          <a:custGeom>
            <a:rect b="b" l="l" r="r" t="t"/>
            <a:pathLst>
              <a:path extrusionOk="0" h="204469" w="836929">
                <a:moveTo>
                  <a:pt x="836676" y="0"/>
                </a:moveTo>
                <a:lnTo>
                  <a:pt x="0" y="0"/>
                </a:lnTo>
                <a:lnTo>
                  <a:pt x="0" y="204215"/>
                </a:lnTo>
                <a:lnTo>
                  <a:pt x="836676" y="204215"/>
                </a:lnTo>
                <a:lnTo>
                  <a:pt x="836676" y="0"/>
                </a:lnTo>
                <a:close/>
              </a:path>
            </a:pathLst>
          </a:custGeom>
          <a:solidFill>
            <a:srgbClr val="00AFE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6"/>
          <p:cNvSpPr/>
          <p:nvPr/>
        </p:nvSpPr>
        <p:spPr>
          <a:xfrm>
            <a:off x="2928994" y="1773004"/>
            <a:ext cx="836930" cy="204470"/>
          </a:xfrm>
          <a:custGeom>
            <a:rect b="b" l="l" r="r" t="t"/>
            <a:pathLst>
              <a:path extrusionOk="0" h="204469" w="836929">
                <a:moveTo>
                  <a:pt x="0" y="204215"/>
                </a:moveTo>
                <a:lnTo>
                  <a:pt x="836676" y="204215"/>
                </a:lnTo>
                <a:lnTo>
                  <a:pt x="836676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6"/>
          <p:cNvSpPr/>
          <p:nvPr/>
        </p:nvSpPr>
        <p:spPr>
          <a:xfrm>
            <a:off x="4045466" y="2945701"/>
            <a:ext cx="1870075" cy="215264"/>
          </a:xfrm>
          <a:custGeom>
            <a:rect b="b" l="l" r="r" t="t"/>
            <a:pathLst>
              <a:path extrusionOk="0" h="215264" w="1870075">
                <a:moveTo>
                  <a:pt x="1869948" y="0"/>
                </a:moveTo>
                <a:lnTo>
                  <a:pt x="0" y="0"/>
                </a:lnTo>
                <a:lnTo>
                  <a:pt x="0" y="214884"/>
                </a:lnTo>
                <a:lnTo>
                  <a:pt x="1869948" y="214884"/>
                </a:lnTo>
                <a:lnTo>
                  <a:pt x="1869948" y="0"/>
                </a:lnTo>
                <a:close/>
              </a:path>
            </a:pathLst>
          </a:custGeom>
          <a:solidFill>
            <a:srgbClr val="00AFE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6"/>
          <p:cNvSpPr/>
          <p:nvPr/>
        </p:nvSpPr>
        <p:spPr>
          <a:xfrm>
            <a:off x="4045466" y="2945701"/>
            <a:ext cx="1870075" cy="215264"/>
          </a:xfrm>
          <a:custGeom>
            <a:rect b="b" l="l" r="r" t="t"/>
            <a:pathLst>
              <a:path extrusionOk="0" h="215264" w="1870075">
                <a:moveTo>
                  <a:pt x="0" y="214884"/>
                </a:moveTo>
                <a:lnTo>
                  <a:pt x="1869948" y="214884"/>
                </a:lnTo>
                <a:lnTo>
                  <a:pt x="1869948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36"/>
          <p:cNvSpPr txBox="1"/>
          <p:nvPr/>
        </p:nvSpPr>
        <p:spPr>
          <a:xfrm>
            <a:off x="4183760" y="3944492"/>
            <a:ext cx="34163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10" name="Google Shape;1010;p36"/>
          <p:cNvGrpSpPr/>
          <p:nvPr/>
        </p:nvGrpSpPr>
        <p:grpSpPr>
          <a:xfrm>
            <a:off x="1141476" y="4282440"/>
            <a:ext cx="10871200" cy="1732914"/>
            <a:chOff x="1141476" y="4282440"/>
            <a:chExt cx="10871200" cy="1732914"/>
          </a:xfrm>
        </p:grpSpPr>
        <p:sp>
          <p:nvSpPr>
            <p:cNvPr id="1011" name="Google Shape;1011;p36"/>
            <p:cNvSpPr/>
            <p:nvPr/>
          </p:nvSpPr>
          <p:spPr>
            <a:xfrm>
              <a:off x="1141476" y="4282440"/>
              <a:ext cx="10871200" cy="1732914"/>
            </a:xfrm>
            <a:custGeom>
              <a:rect b="b" l="l" r="r" t="t"/>
              <a:pathLst>
                <a:path extrusionOk="0" h="1732914" w="10871200">
                  <a:moveTo>
                    <a:pt x="1087069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10870692" y="173278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1141476" y="4282440"/>
              <a:ext cx="10871200" cy="1732914"/>
            </a:xfrm>
            <a:custGeom>
              <a:rect b="b" l="l" r="r" t="t"/>
              <a:pathLst>
                <a:path extrusionOk="0" h="1732914" w="10871200">
                  <a:moveTo>
                    <a:pt x="0" y="1732788"/>
                  </a:moveTo>
                  <a:lnTo>
                    <a:pt x="10870692" y="173278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3" name="Google Shape;1013;p36"/>
          <p:cNvSpPr txBox="1"/>
          <p:nvPr/>
        </p:nvSpPr>
        <p:spPr>
          <a:xfrm>
            <a:off x="1220216" y="4306570"/>
            <a:ext cx="4140835" cy="838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378460" rtl="0" algn="l">
              <a:lnSpc>
                <a:spcPct val="102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Unable to find image 'redis:4.0' locally  4.0: Pulling from library/redis  e44f086c03a2: Pull complete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Status: Downloaded newer image for redis:4.0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Google Shape;1014;p36"/>
          <p:cNvSpPr txBox="1"/>
          <p:nvPr/>
        </p:nvSpPr>
        <p:spPr>
          <a:xfrm>
            <a:off x="1220216" y="5321934"/>
            <a:ext cx="6667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1:C 31 Jul 09:02:56.527 # oO0OoO0OoO0Oo Redis is starting oO0OoO0OoO0Oo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5" name="Google Shape;1015;p36"/>
          <p:cNvSpPr txBox="1"/>
          <p:nvPr/>
        </p:nvSpPr>
        <p:spPr>
          <a:xfrm>
            <a:off x="1220216" y="5526125"/>
            <a:ext cx="292544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1:C 31 Jul 09:02:56.527 # Redis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6" name="Google Shape;1016;p36"/>
          <p:cNvSpPr txBox="1"/>
          <p:nvPr/>
        </p:nvSpPr>
        <p:spPr>
          <a:xfrm>
            <a:off x="4197096" y="5472684"/>
            <a:ext cx="1469390" cy="314325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9850">
            <a:spAutoFit/>
          </a:bodyPr>
          <a:lstStyle/>
          <a:p>
            <a:pPr indent="0" lvl="0" marL="292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version=4.0.14,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7" name="Google Shape;1017;p36"/>
          <p:cNvSpPr txBox="1"/>
          <p:nvPr/>
        </p:nvSpPr>
        <p:spPr>
          <a:xfrm>
            <a:off x="5711145" y="5526125"/>
            <a:ext cx="536511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bits=64, commit=00000000, modified=0, pid=1, just started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8" name="Google Shape;1018;p36"/>
          <p:cNvSpPr txBox="1"/>
          <p:nvPr/>
        </p:nvSpPr>
        <p:spPr>
          <a:xfrm>
            <a:off x="1220216" y="5728817"/>
            <a:ext cx="414083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1:M 31 Jul 09:02:56.530 # Server initialized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9"/>
          <p:cNvSpPr txBox="1"/>
          <p:nvPr>
            <p:ph type="title"/>
          </p:nvPr>
        </p:nvSpPr>
        <p:spPr>
          <a:xfrm>
            <a:off x="471327" y="364050"/>
            <a:ext cx="8064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RUN – Volume mapping</a:t>
            </a:r>
            <a:endParaRPr/>
          </a:p>
        </p:txBody>
      </p:sp>
      <p:grpSp>
        <p:nvGrpSpPr>
          <p:cNvPr id="1024" name="Google Shape;1024;p39"/>
          <p:cNvGrpSpPr/>
          <p:nvPr/>
        </p:nvGrpSpPr>
        <p:grpSpPr>
          <a:xfrm>
            <a:off x="6757416" y="1688592"/>
            <a:ext cx="4450080" cy="3953510"/>
            <a:chOff x="6757416" y="1688592"/>
            <a:chExt cx="4450080" cy="3953510"/>
          </a:xfrm>
        </p:grpSpPr>
        <p:sp>
          <p:nvSpPr>
            <p:cNvPr id="1025" name="Google Shape;1025;p39"/>
            <p:cNvSpPr/>
            <p:nvPr/>
          </p:nvSpPr>
          <p:spPr>
            <a:xfrm>
              <a:off x="6757416" y="1688592"/>
              <a:ext cx="4450080" cy="3953510"/>
            </a:xfrm>
            <a:custGeom>
              <a:rect b="b" l="l" r="r" t="t"/>
              <a:pathLst>
                <a:path extrusionOk="0" h="3953510" w="4450080">
                  <a:moveTo>
                    <a:pt x="4450080" y="0"/>
                  </a:moveTo>
                  <a:lnTo>
                    <a:pt x="0" y="0"/>
                  </a:lnTo>
                  <a:lnTo>
                    <a:pt x="0" y="3953255"/>
                  </a:lnTo>
                  <a:lnTo>
                    <a:pt x="4450080" y="3953255"/>
                  </a:lnTo>
                  <a:lnTo>
                    <a:pt x="4450080" y="0"/>
                  </a:lnTo>
                  <a:close/>
                </a:path>
              </a:pathLst>
            </a:custGeom>
            <a:solidFill>
              <a:srgbClr val="FF33CC">
                <a:alpha val="2823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7583424" y="2502408"/>
              <a:ext cx="1722120" cy="1399540"/>
            </a:xfrm>
            <a:custGeom>
              <a:rect b="b" l="l" r="r" t="t"/>
              <a:pathLst>
                <a:path extrusionOk="0" h="1399539" w="1722120">
                  <a:moveTo>
                    <a:pt x="1722120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1722120" y="1399032"/>
                  </a:lnTo>
                  <a:lnTo>
                    <a:pt x="1722120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7583424" y="2502408"/>
              <a:ext cx="1722120" cy="1399540"/>
            </a:xfrm>
            <a:custGeom>
              <a:rect b="b" l="l" r="r" t="t"/>
              <a:pathLst>
                <a:path extrusionOk="0" h="1399539" w="1722120">
                  <a:moveTo>
                    <a:pt x="0" y="1399032"/>
                  </a:moveTo>
                  <a:lnTo>
                    <a:pt x="1722120" y="1399032"/>
                  </a:lnTo>
                  <a:lnTo>
                    <a:pt x="1722120" y="0"/>
                  </a:lnTo>
                  <a:lnTo>
                    <a:pt x="0" y="0"/>
                  </a:lnTo>
                  <a:lnTo>
                    <a:pt x="0" y="1399032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8" name="Google Shape;1028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84592" y="5250180"/>
              <a:ext cx="557783" cy="391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Google Shape;1029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6784" y="2580132"/>
              <a:ext cx="1293876" cy="697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0" name="Google Shape;1030;p39"/>
            <p:cNvSpPr/>
            <p:nvPr/>
          </p:nvSpPr>
          <p:spPr>
            <a:xfrm>
              <a:off x="7796784" y="2580132"/>
              <a:ext cx="1294130" cy="698500"/>
            </a:xfrm>
            <a:custGeom>
              <a:rect b="b" l="l" r="r" t="t"/>
              <a:pathLst>
                <a:path extrusionOk="0" h="698500" w="1294129">
                  <a:moveTo>
                    <a:pt x="1293876" y="116331"/>
                  </a:moveTo>
                  <a:lnTo>
                    <a:pt x="1256155" y="155571"/>
                  </a:lnTo>
                  <a:lnTo>
                    <a:pt x="1193144" y="178702"/>
                  </a:lnTo>
                  <a:lnTo>
                    <a:pt x="1151737" y="189097"/>
                  </a:lnTo>
                  <a:lnTo>
                    <a:pt x="1104376" y="198596"/>
                  </a:lnTo>
                  <a:lnTo>
                    <a:pt x="1051546" y="207111"/>
                  </a:lnTo>
                  <a:lnTo>
                    <a:pt x="993734" y="214555"/>
                  </a:lnTo>
                  <a:lnTo>
                    <a:pt x="931426" y="220842"/>
                  </a:lnTo>
                  <a:lnTo>
                    <a:pt x="865106" y="225883"/>
                  </a:lnTo>
                  <a:lnTo>
                    <a:pt x="795261" y="229592"/>
                  </a:lnTo>
                  <a:lnTo>
                    <a:pt x="722376" y="231881"/>
                  </a:lnTo>
                  <a:lnTo>
                    <a:pt x="646938" y="232663"/>
                  </a:lnTo>
                  <a:lnTo>
                    <a:pt x="571499" y="231881"/>
                  </a:lnTo>
                  <a:lnTo>
                    <a:pt x="498614" y="229592"/>
                  </a:lnTo>
                  <a:lnTo>
                    <a:pt x="428769" y="225883"/>
                  </a:lnTo>
                  <a:lnTo>
                    <a:pt x="362449" y="220842"/>
                  </a:lnTo>
                  <a:lnTo>
                    <a:pt x="300141" y="214555"/>
                  </a:lnTo>
                  <a:lnTo>
                    <a:pt x="242329" y="207111"/>
                  </a:lnTo>
                  <a:lnTo>
                    <a:pt x="189499" y="198596"/>
                  </a:lnTo>
                  <a:lnTo>
                    <a:pt x="142138" y="189097"/>
                  </a:lnTo>
                  <a:lnTo>
                    <a:pt x="100731" y="178702"/>
                  </a:lnTo>
                  <a:lnTo>
                    <a:pt x="37720" y="155571"/>
                  </a:lnTo>
                  <a:lnTo>
                    <a:pt x="4353" y="129901"/>
                  </a:lnTo>
                  <a:lnTo>
                    <a:pt x="0" y="116331"/>
                  </a:lnTo>
                </a:path>
                <a:path extrusionOk="0" h="698500" w="1294129">
                  <a:moveTo>
                    <a:pt x="0" y="116331"/>
                  </a:moveTo>
                  <a:lnTo>
                    <a:pt x="37720" y="77092"/>
                  </a:lnTo>
                  <a:lnTo>
                    <a:pt x="100731" y="53961"/>
                  </a:lnTo>
                  <a:lnTo>
                    <a:pt x="142138" y="43566"/>
                  </a:lnTo>
                  <a:lnTo>
                    <a:pt x="189499" y="34067"/>
                  </a:lnTo>
                  <a:lnTo>
                    <a:pt x="242329" y="25552"/>
                  </a:lnTo>
                  <a:lnTo>
                    <a:pt x="300141" y="18108"/>
                  </a:lnTo>
                  <a:lnTo>
                    <a:pt x="362449" y="11821"/>
                  </a:lnTo>
                  <a:lnTo>
                    <a:pt x="428769" y="6780"/>
                  </a:lnTo>
                  <a:lnTo>
                    <a:pt x="498614" y="3071"/>
                  </a:lnTo>
                  <a:lnTo>
                    <a:pt x="571499" y="782"/>
                  </a:lnTo>
                  <a:lnTo>
                    <a:pt x="646938" y="0"/>
                  </a:lnTo>
                  <a:lnTo>
                    <a:pt x="722376" y="782"/>
                  </a:lnTo>
                  <a:lnTo>
                    <a:pt x="795261" y="3071"/>
                  </a:lnTo>
                  <a:lnTo>
                    <a:pt x="865106" y="6780"/>
                  </a:lnTo>
                  <a:lnTo>
                    <a:pt x="931426" y="11821"/>
                  </a:lnTo>
                  <a:lnTo>
                    <a:pt x="993734" y="18108"/>
                  </a:lnTo>
                  <a:lnTo>
                    <a:pt x="1051546" y="25552"/>
                  </a:lnTo>
                  <a:lnTo>
                    <a:pt x="1104376" y="34067"/>
                  </a:lnTo>
                  <a:lnTo>
                    <a:pt x="1151737" y="43566"/>
                  </a:lnTo>
                  <a:lnTo>
                    <a:pt x="1193144" y="53961"/>
                  </a:lnTo>
                  <a:lnTo>
                    <a:pt x="1256155" y="77092"/>
                  </a:lnTo>
                  <a:lnTo>
                    <a:pt x="1289522" y="102762"/>
                  </a:lnTo>
                  <a:lnTo>
                    <a:pt x="1293876" y="116331"/>
                  </a:lnTo>
                  <a:lnTo>
                    <a:pt x="1293876" y="581659"/>
                  </a:lnTo>
                  <a:lnTo>
                    <a:pt x="1256155" y="620899"/>
                  </a:lnTo>
                  <a:lnTo>
                    <a:pt x="1193144" y="644030"/>
                  </a:lnTo>
                  <a:lnTo>
                    <a:pt x="1151737" y="654425"/>
                  </a:lnTo>
                  <a:lnTo>
                    <a:pt x="1104376" y="663924"/>
                  </a:lnTo>
                  <a:lnTo>
                    <a:pt x="1051546" y="672439"/>
                  </a:lnTo>
                  <a:lnTo>
                    <a:pt x="993734" y="679883"/>
                  </a:lnTo>
                  <a:lnTo>
                    <a:pt x="931426" y="686170"/>
                  </a:lnTo>
                  <a:lnTo>
                    <a:pt x="865106" y="691211"/>
                  </a:lnTo>
                  <a:lnTo>
                    <a:pt x="795261" y="694920"/>
                  </a:lnTo>
                  <a:lnTo>
                    <a:pt x="722376" y="697209"/>
                  </a:lnTo>
                  <a:lnTo>
                    <a:pt x="646938" y="697991"/>
                  </a:lnTo>
                  <a:lnTo>
                    <a:pt x="571499" y="697209"/>
                  </a:lnTo>
                  <a:lnTo>
                    <a:pt x="498614" y="694920"/>
                  </a:lnTo>
                  <a:lnTo>
                    <a:pt x="428769" y="691211"/>
                  </a:lnTo>
                  <a:lnTo>
                    <a:pt x="362449" y="686170"/>
                  </a:lnTo>
                  <a:lnTo>
                    <a:pt x="300141" y="679883"/>
                  </a:lnTo>
                  <a:lnTo>
                    <a:pt x="242329" y="672439"/>
                  </a:lnTo>
                  <a:lnTo>
                    <a:pt x="189499" y="663924"/>
                  </a:lnTo>
                  <a:lnTo>
                    <a:pt x="142138" y="654425"/>
                  </a:lnTo>
                  <a:lnTo>
                    <a:pt x="100731" y="644030"/>
                  </a:lnTo>
                  <a:lnTo>
                    <a:pt x="37720" y="620899"/>
                  </a:lnTo>
                  <a:lnTo>
                    <a:pt x="4353" y="595229"/>
                  </a:lnTo>
                  <a:lnTo>
                    <a:pt x="0" y="581659"/>
                  </a:lnTo>
                  <a:lnTo>
                    <a:pt x="0" y="116331"/>
                  </a:lnTo>
                  <a:close/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1" name="Google Shape;1031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01356" y="2599944"/>
              <a:ext cx="1293876" cy="697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2" name="Google Shape;1032;p39"/>
            <p:cNvSpPr/>
            <p:nvPr/>
          </p:nvSpPr>
          <p:spPr>
            <a:xfrm>
              <a:off x="7801356" y="2599944"/>
              <a:ext cx="1294130" cy="698500"/>
            </a:xfrm>
            <a:custGeom>
              <a:rect b="b" l="l" r="r" t="t"/>
              <a:pathLst>
                <a:path extrusionOk="0" h="698500" w="1294129">
                  <a:moveTo>
                    <a:pt x="0" y="116331"/>
                  </a:moveTo>
                  <a:lnTo>
                    <a:pt x="37720" y="77092"/>
                  </a:lnTo>
                  <a:lnTo>
                    <a:pt x="100731" y="53961"/>
                  </a:lnTo>
                  <a:lnTo>
                    <a:pt x="142138" y="43566"/>
                  </a:lnTo>
                  <a:lnTo>
                    <a:pt x="189499" y="34067"/>
                  </a:lnTo>
                  <a:lnTo>
                    <a:pt x="242329" y="25552"/>
                  </a:lnTo>
                  <a:lnTo>
                    <a:pt x="300141" y="18108"/>
                  </a:lnTo>
                  <a:lnTo>
                    <a:pt x="362449" y="11821"/>
                  </a:lnTo>
                  <a:lnTo>
                    <a:pt x="428769" y="6780"/>
                  </a:lnTo>
                  <a:lnTo>
                    <a:pt x="498614" y="3071"/>
                  </a:lnTo>
                  <a:lnTo>
                    <a:pt x="571499" y="782"/>
                  </a:lnTo>
                  <a:lnTo>
                    <a:pt x="646938" y="0"/>
                  </a:lnTo>
                  <a:lnTo>
                    <a:pt x="722376" y="782"/>
                  </a:lnTo>
                  <a:lnTo>
                    <a:pt x="795261" y="3071"/>
                  </a:lnTo>
                  <a:lnTo>
                    <a:pt x="865106" y="6780"/>
                  </a:lnTo>
                  <a:lnTo>
                    <a:pt x="931426" y="11821"/>
                  </a:lnTo>
                  <a:lnTo>
                    <a:pt x="993734" y="18108"/>
                  </a:lnTo>
                  <a:lnTo>
                    <a:pt x="1051546" y="25552"/>
                  </a:lnTo>
                  <a:lnTo>
                    <a:pt x="1104376" y="34067"/>
                  </a:lnTo>
                  <a:lnTo>
                    <a:pt x="1151737" y="43566"/>
                  </a:lnTo>
                  <a:lnTo>
                    <a:pt x="1193144" y="53961"/>
                  </a:lnTo>
                  <a:lnTo>
                    <a:pt x="1256155" y="77092"/>
                  </a:lnTo>
                  <a:lnTo>
                    <a:pt x="1289522" y="102762"/>
                  </a:lnTo>
                  <a:lnTo>
                    <a:pt x="1293876" y="116331"/>
                  </a:lnTo>
                  <a:lnTo>
                    <a:pt x="1293876" y="581659"/>
                  </a:lnTo>
                  <a:lnTo>
                    <a:pt x="1256155" y="620899"/>
                  </a:lnTo>
                  <a:lnTo>
                    <a:pt x="1193144" y="644030"/>
                  </a:lnTo>
                  <a:lnTo>
                    <a:pt x="1151737" y="654425"/>
                  </a:lnTo>
                  <a:lnTo>
                    <a:pt x="1104376" y="663924"/>
                  </a:lnTo>
                  <a:lnTo>
                    <a:pt x="1051546" y="672439"/>
                  </a:lnTo>
                  <a:lnTo>
                    <a:pt x="993734" y="679883"/>
                  </a:lnTo>
                  <a:lnTo>
                    <a:pt x="931426" y="686170"/>
                  </a:lnTo>
                  <a:lnTo>
                    <a:pt x="865106" y="691211"/>
                  </a:lnTo>
                  <a:lnTo>
                    <a:pt x="795261" y="694920"/>
                  </a:lnTo>
                  <a:lnTo>
                    <a:pt x="722376" y="697209"/>
                  </a:lnTo>
                  <a:lnTo>
                    <a:pt x="646938" y="697991"/>
                  </a:lnTo>
                  <a:lnTo>
                    <a:pt x="571499" y="697209"/>
                  </a:lnTo>
                  <a:lnTo>
                    <a:pt x="498614" y="694920"/>
                  </a:lnTo>
                  <a:lnTo>
                    <a:pt x="428769" y="691211"/>
                  </a:lnTo>
                  <a:lnTo>
                    <a:pt x="362449" y="686170"/>
                  </a:lnTo>
                  <a:lnTo>
                    <a:pt x="300141" y="679883"/>
                  </a:lnTo>
                  <a:lnTo>
                    <a:pt x="242329" y="672439"/>
                  </a:lnTo>
                  <a:lnTo>
                    <a:pt x="189499" y="663924"/>
                  </a:lnTo>
                  <a:lnTo>
                    <a:pt x="142138" y="654425"/>
                  </a:lnTo>
                  <a:lnTo>
                    <a:pt x="100731" y="644030"/>
                  </a:lnTo>
                  <a:lnTo>
                    <a:pt x="37720" y="620899"/>
                  </a:lnTo>
                  <a:lnTo>
                    <a:pt x="4353" y="595229"/>
                  </a:lnTo>
                  <a:lnTo>
                    <a:pt x="0" y="581659"/>
                  </a:lnTo>
                  <a:lnTo>
                    <a:pt x="0" y="116331"/>
                  </a:lnTo>
                  <a:close/>
                </a:path>
              </a:pathLst>
            </a:custGeom>
            <a:noFill/>
            <a:ln cap="flat" cmpd="sng" w="9525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3" name="Google Shape;1033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91984" y="2502408"/>
              <a:ext cx="1905000" cy="1429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39"/>
            <p:cNvSpPr/>
            <p:nvPr/>
          </p:nvSpPr>
          <p:spPr>
            <a:xfrm>
              <a:off x="10021824" y="2901696"/>
              <a:ext cx="1071880" cy="718185"/>
            </a:xfrm>
            <a:custGeom>
              <a:rect b="b" l="l" r="r" t="t"/>
              <a:pathLst>
                <a:path extrusionOk="0" h="718185" w="1071879">
                  <a:moveTo>
                    <a:pt x="535685" y="0"/>
                  </a:moveTo>
                  <a:lnTo>
                    <a:pt x="462984" y="1092"/>
                  </a:lnTo>
                  <a:lnTo>
                    <a:pt x="393259" y="4275"/>
                  </a:lnTo>
                  <a:lnTo>
                    <a:pt x="327148" y="9405"/>
                  </a:lnTo>
                  <a:lnTo>
                    <a:pt x="265288" y="16340"/>
                  </a:lnTo>
                  <a:lnTo>
                    <a:pt x="208319" y="24936"/>
                  </a:lnTo>
                  <a:lnTo>
                    <a:pt x="156876" y="35051"/>
                  </a:lnTo>
                  <a:lnTo>
                    <a:pt x="111599" y="46542"/>
                  </a:lnTo>
                  <a:lnTo>
                    <a:pt x="73123" y="59266"/>
                  </a:lnTo>
                  <a:lnTo>
                    <a:pt x="19131" y="87841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42088" y="644723"/>
                  </a:lnTo>
                  <a:lnTo>
                    <a:pt x="111599" y="671261"/>
                  </a:lnTo>
                  <a:lnTo>
                    <a:pt x="156876" y="682751"/>
                  </a:lnTo>
                  <a:lnTo>
                    <a:pt x="208319" y="692867"/>
                  </a:lnTo>
                  <a:lnTo>
                    <a:pt x="265288" y="701463"/>
                  </a:lnTo>
                  <a:lnTo>
                    <a:pt x="327148" y="708398"/>
                  </a:lnTo>
                  <a:lnTo>
                    <a:pt x="393259" y="713528"/>
                  </a:lnTo>
                  <a:lnTo>
                    <a:pt x="462984" y="716711"/>
                  </a:lnTo>
                  <a:lnTo>
                    <a:pt x="535685" y="717803"/>
                  </a:lnTo>
                  <a:lnTo>
                    <a:pt x="608387" y="716711"/>
                  </a:lnTo>
                  <a:lnTo>
                    <a:pt x="678112" y="713528"/>
                  </a:lnTo>
                  <a:lnTo>
                    <a:pt x="744223" y="708398"/>
                  </a:lnTo>
                  <a:lnTo>
                    <a:pt x="806083" y="701463"/>
                  </a:lnTo>
                  <a:lnTo>
                    <a:pt x="863052" y="692867"/>
                  </a:lnTo>
                  <a:lnTo>
                    <a:pt x="914495" y="682751"/>
                  </a:lnTo>
                  <a:lnTo>
                    <a:pt x="959772" y="671261"/>
                  </a:lnTo>
                  <a:lnTo>
                    <a:pt x="998248" y="658537"/>
                  </a:lnTo>
                  <a:lnTo>
                    <a:pt x="1052240" y="629962"/>
                  </a:lnTo>
                  <a:lnTo>
                    <a:pt x="1071372" y="598169"/>
                  </a:lnTo>
                  <a:lnTo>
                    <a:pt x="1071372" y="119633"/>
                  </a:lnTo>
                  <a:lnTo>
                    <a:pt x="1029283" y="73080"/>
                  </a:lnTo>
                  <a:lnTo>
                    <a:pt x="959772" y="46542"/>
                  </a:lnTo>
                  <a:lnTo>
                    <a:pt x="914495" y="35051"/>
                  </a:lnTo>
                  <a:lnTo>
                    <a:pt x="863052" y="24936"/>
                  </a:lnTo>
                  <a:lnTo>
                    <a:pt x="806083" y="16340"/>
                  </a:lnTo>
                  <a:lnTo>
                    <a:pt x="744223" y="9405"/>
                  </a:lnTo>
                  <a:lnTo>
                    <a:pt x="678112" y="4275"/>
                  </a:lnTo>
                  <a:lnTo>
                    <a:pt x="608387" y="1092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10021824" y="2901696"/>
              <a:ext cx="1071880" cy="718185"/>
            </a:xfrm>
            <a:custGeom>
              <a:rect b="b" l="l" r="r" t="t"/>
              <a:pathLst>
                <a:path extrusionOk="0" h="718185" w="1071879">
                  <a:moveTo>
                    <a:pt x="1071372" y="119633"/>
                  </a:moveTo>
                  <a:lnTo>
                    <a:pt x="1029283" y="166187"/>
                  </a:lnTo>
                  <a:lnTo>
                    <a:pt x="959772" y="192725"/>
                  </a:lnTo>
                  <a:lnTo>
                    <a:pt x="914495" y="204215"/>
                  </a:lnTo>
                  <a:lnTo>
                    <a:pt x="863052" y="214331"/>
                  </a:lnTo>
                  <a:lnTo>
                    <a:pt x="806083" y="222927"/>
                  </a:lnTo>
                  <a:lnTo>
                    <a:pt x="744223" y="229862"/>
                  </a:lnTo>
                  <a:lnTo>
                    <a:pt x="678112" y="234992"/>
                  </a:lnTo>
                  <a:lnTo>
                    <a:pt x="608387" y="238175"/>
                  </a:lnTo>
                  <a:lnTo>
                    <a:pt x="535685" y="239267"/>
                  </a:lnTo>
                  <a:lnTo>
                    <a:pt x="462984" y="238175"/>
                  </a:lnTo>
                  <a:lnTo>
                    <a:pt x="393259" y="234992"/>
                  </a:lnTo>
                  <a:lnTo>
                    <a:pt x="327148" y="229862"/>
                  </a:lnTo>
                  <a:lnTo>
                    <a:pt x="265288" y="222927"/>
                  </a:lnTo>
                  <a:lnTo>
                    <a:pt x="208319" y="214331"/>
                  </a:lnTo>
                  <a:lnTo>
                    <a:pt x="156876" y="204215"/>
                  </a:lnTo>
                  <a:lnTo>
                    <a:pt x="111599" y="192725"/>
                  </a:lnTo>
                  <a:lnTo>
                    <a:pt x="73123" y="180001"/>
                  </a:lnTo>
                  <a:lnTo>
                    <a:pt x="19131" y="151426"/>
                  </a:lnTo>
                  <a:lnTo>
                    <a:pt x="4889" y="135860"/>
                  </a:lnTo>
                  <a:lnTo>
                    <a:pt x="0" y="119633"/>
                  </a:lnTo>
                </a:path>
                <a:path extrusionOk="0" h="718185" w="1071879">
                  <a:moveTo>
                    <a:pt x="0" y="119633"/>
                  </a:moveTo>
                  <a:lnTo>
                    <a:pt x="42088" y="73080"/>
                  </a:lnTo>
                  <a:lnTo>
                    <a:pt x="111599" y="46542"/>
                  </a:lnTo>
                  <a:lnTo>
                    <a:pt x="156876" y="35051"/>
                  </a:lnTo>
                  <a:lnTo>
                    <a:pt x="208319" y="24936"/>
                  </a:lnTo>
                  <a:lnTo>
                    <a:pt x="265288" y="16340"/>
                  </a:lnTo>
                  <a:lnTo>
                    <a:pt x="327148" y="9405"/>
                  </a:lnTo>
                  <a:lnTo>
                    <a:pt x="393259" y="4275"/>
                  </a:lnTo>
                  <a:lnTo>
                    <a:pt x="462984" y="1092"/>
                  </a:lnTo>
                  <a:lnTo>
                    <a:pt x="535685" y="0"/>
                  </a:lnTo>
                  <a:lnTo>
                    <a:pt x="608387" y="1092"/>
                  </a:lnTo>
                  <a:lnTo>
                    <a:pt x="678112" y="4275"/>
                  </a:lnTo>
                  <a:lnTo>
                    <a:pt x="744223" y="9405"/>
                  </a:lnTo>
                  <a:lnTo>
                    <a:pt x="806083" y="16340"/>
                  </a:lnTo>
                  <a:lnTo>
                    <a:pt x="863052" y="24936"/>
                  </a:lnTo>
                  <a:lnTo>
                    <a:pt x="914495" y="35051"/>
                  </a:lnTo>
                  <a:lnTo>
                    <a:pt x="959772" y="46542"/>
                  </a:lnTo>
                  <a:lnTo>
                    <a:pt x="998248" y="59266"/>
                  </a:lnTo>
                  <a:lnTo>
                    <a:pt x="1052240" y="87841"/>
                  </a:lnTo>
                  <a:lnTo>
                    <a:pt x="1071372" y="119633"/>
                  </a:lnTo>
                  <a:lnTo>
                    <a:pt x="1071372" y="598169"/>
                  </a:lnTo>
                  <a:lnTo>
                    <a:pt x="1029283" y="644723"/>
                  </a:lnTo>
                  <a:lnTo>
                    <a:pt x="959772" y="671261"/>
                  </a:lnTo>
                  <a:lnTo>
                    <a:pt x="914495" y="682751"/>
                  </a:lnTo>
                  <a:lnTo>
                    <a:pt x="863052" y="692867"/>
                  </a:lnTo>
                  <a:lnTo>
                    <a:pt x="806083" y="701463"/>
                  </a:lnTo>
                  <a:lnTo>
                    <a:pt x="744223" y="708398"/>
                  </a:lnTo>
                  <a:lnTo>
                    <a:pt x="678112" y="713528"/>
                  </a:lnTo>
                  <a:lnTo>
                    <a:pt x="608387" y="716711"/>
                  </a:lnTo>
                  <a:lnTo>
                    <a:pt x="535685" y="717803"/>
                  </a:lnTo>
                  <a:lnTo>
                    <a:pt x="462984" y="716711"/>
                  </a:lnTo>
                  <a:lnTo>
                    <a:pt x="393259" y="713528"/>
                  </a:lnTo>
                  <a:lnTo>
                    <a:pt x="327148" y="708398"/>
                  </a:lnTo>
                  <a:lnTo>
                    <a:pt x="265288" y="701463"/>
                  </a:lnTo>
                  <a:lnTo>
                    <a:pt x="208319" y="692867"/>
                  </a:lnTo>
                  <a:lnTo>
                    <a:pt x="156876" y="682751"/>
                  </a:lnTo>
                  <a:lnTo>
                    <a:pt x="111599" y="671261"/>
                  </a:lnTo>
                  <a:lnTo>
                    <a:pt x="73123" y="658537"/>
                  </a:lnTo>
                  <a:lnTo>
                    <a:pt x="19131" y="629962"/>
                  </a:lnTo>
                  <a:lnTo>
                    <a:pt x="0" y="598169"/>
                  </a:lnTo>
                  <a:lnTo>
                    <a:pt x="0" y="119633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9036558" y="2941320"/>
              <a:ext cx="986790" cy="363855"/>
            </a:xfrm>
            <a:custGeom>
              <a:rect b="b" l="l" r="r" t="t"/>
              <a:pathLst>
                <a:path extrusionOk="0" h="363854" w="986790">
                  <a:moveTo>
                    <a:pt x="899922" y="276732"/>
                  </a:moveTo>
                  <a:lnTo>
                    <a:pt x="899922" y="363600"/>
                  </a:lnTo>
                  <a:lnTo>
                    <a:pt x="957834" y="334644"/>
                  </a:lnTo>
                  <a:lnTo>
                    <a:pt x="914400" y="334644"/>
                  </a:lnTo>
                  <a:lnTo>
                    <a:pt x="914400" y="305688"/>
                  </a:lnTo>
                  <a:lnTo>
                    <a:pt x="957834" y="305688"/>
                  </a:lnTo>
                  <a:lnTo>
                    <a:pt x="899922" y="276732"/>
                  </a:lnTo>
                  <a:close/>
                </a:path>
                <a:path extrusionOk="0" h="363854" w="986790">
                  <a:moveTo>
                    <a:pt x="899922" y="305688"/>
                  </a:moveTo>
                  <a:lnTo>
                    <a:pt x="798576" y="305688"/>
                  </a:lnTo>
                  <a:lnTo>
                    <a:pt x="798576" y="334644"/>
                  </a:lnTo>
                  <a:lnTo>
                    <a:pt x="899922" y="334644"/>
                  </a:lnTo>
                  <a:lnTo>
                    <a:pt x="899922" y="305688"/>
                  </a:lnTo>
                  <a:close/>
                </a:path>
                <a:path extrusionOk="0" h="363854" w="986790">
                  <a:moveTo>
                    <a:pt x="957834" y="305688"/>
                  </a:moveTo>
                  <a:lnTo>
                    <a:pt x="914400" y="305688"/>
                  </a:lnTo>
                  <a:lnTo>
                    <a:pt x="914400" y="334644"/>
                  </a:lnTo>
                  <a:lnTo>
                    <a:pt x="957834" y="334644"/>
                  </a:lnTo>
                  <a:lnTo>
                    <a:pt x="986790" y="320166"/>
                  </a:lnTo>
                  <a:lnTo>
                    <a:pt x="957834" y="305688"/>
                  </a:lnTo>
                  <a:close/>
                </a:path>
                <a:path extrusionOk="0" h="363854" w="986790">
                  <a:moveTo>
                    <a:pt x="711708" y="305688"/>
                  </a:moveTo>
                  <a:lnTo>
                    <a:pt x="682751" y="305688"/>
                  </a:lnTo>
                  <a:lnTo>
                    <a:pt x="682751" y="334644"/>
                  </a:lnTo>
                  <a:lnTo>
                    <a:pt x="711708" y="334644"/>
                  </a:lnTo>
                  <a:lnTo>
                    <a:pt x="711708" y="305688"/>
                  </a:lnTo>
                  <a:close/>
                </a:path>
                <a:path extrusionOk="0" h="363854" w="986790">
                  <a:moveTo>
                    <a:pt x="494411" y="306704"/>
                  </a:moveTo>
                  <a:lnTo>
                    <a:pt x="478917" y="306704"/>
                  </a:lnTo>
                  <a:lnTo>
                    <a:pt x="478917" y="334644"/>
                  </a:lnTo>
                  <a:lnTo>
                    <a:pt x="595884" y="334644"/>
                  </a:lnTo>
                  <a:lnTo>
                    <a:pt x="595884" y="320166"/>
                  </a:lnTo>
                  <a:lnTo>
                    <a:pt x="507873" y="320166"/>
                  </a:lnTo>
                  <a:lnTo>
                    <a:pt x="494411" y="306704"/>
                  </a:lnTo>
                  <a:close/>
                </a:path>
                <a:path extrusionOk="0" h="363854" w="986790">
                  <a:moveTo>
                    <a:pt x="595884" y="305688"/>
                  </a:moveTo>
                  <a:lnTo>
                    <a:pt x="493395" y="305688"/>
                  </a:lnTo>
                  <a:lnTo>
                    <a:pt x="507873" y="320166"/>
                  </a:lnTo>
                  <a:lnTo>
                    <a:pt x="507873" y="306704"/>
                  </a:lnTo>
                  <a:lnTo>
                    <a:pt x="595884" y="306704"/>
                  </a:lnTo>
                  <a:lnTo>
                    <a:pt x="595884" y="305688"/>
                  </a:lnTo>
                  <a:close/>
                </a:path>
                <a:path extrusionOk="0" h="363854" w="986790">
                  <a:moveTo>
                    <a:pt x="595884" y="306704"/>
                  </a:moveTo>
                  <a:lnTo>
                    <a:pt x="507873" y="306704"/>
                  </a:lnTo>
                  <a:lnTo>
                    <a:pt x="507873" y="320166"/>
                  </a:lnTo>
                  <a:lnTo>
                    <a:pt x="595884" y="320166"/>
                  </a:lnTo>
                  <a:lnTo>
                    <a:pt x="595884" y="306704"/>
                  </a:lnTo>
                  <a:close/>
                </a:path>
                <a:path extrusionOk="0" h="363854" w="986790">
                  <a:moveTo>
                    <a:pt x="507873" y="190880"/>
                  </a:moveTo>
                  <a:lnTo>
                    <a:pt x="478917" y="190880"/>
                  </a:lnTo>
                  <a:lnTo>
                    <a:pt x="478917" y="219837"/>
                  </a:lnTo>
                  <a:lnTo>
                    <a:pt x="507873" y="219837"/>
                  </a:lnTo>
                  <a:lnTo>
                    <a:pt x="507873" y="190880"/>
                  </a:lnTo>
                  <a:close/>
                </a:path>
                <a:path extrusionOk="0" h="363854" w="986790">
                  <a:moveTo>
                    <a:pt x="478917" y="43433"/>
                  </a:moveTo>
                  <a:lnTo>
                    <a:pt x="478917" y="104012"/>
                  </a:lnTo>
                  <a:lnTo>
                    <a:pt x="507873" y="104012"/>
                  </a:lnTo>
                  <a:lnTo>
                    <a:pt x="507873" y="57912"/>
                  </a:lnTo>
                  <a:lnTo>
                    <a:pt x="493395" y="57912"/>
                  </a:lnTo>
                  <a:lnTo>
                    <a:pt x="478917" y="43433"/>
                  </a:lnTo>
                  <a:close/>
                </a:path>
                <a:path extrusionOk="0" h="363854" w="986790">
                  <a:moveTo>
                    <a:pt x="507873" y="28955"/>
                  </a:moveTo>
                  <a:lnTo>
                    <a:pt x="438150" y="28955"/>
                  </a:lnTo>
                  <a:lnTo>
                    <a:pt x="438150" y="57912"/>
                  </a:lnTo>
                  <a:lnTo>
                    <a:pt x="478917" y="57912"/>
                  </a:lnTo>
                  <a:lnTo>
                    <a:pt x="478917" y="43433"/>
                  </a:lnTo>
                  <a:lnTo>
                    <a:pt x="507873" y="43433"/>
                  </a:lnTo>
                  <a:lnTo>
                    <a:pt x="507873" y="28955"/>
                  </a:lnTo>
                  <a:close/>
                </a:path>
                <a:path extrusionOk="0" h="363854" w="986790">
                  <a:moveTo>
                    <a:pt x="507873" y="43433"/>
                  </a:moveTo>
                  <a:lnTo>
                    <a:pt x="478917" y="43433"/>
                  </a:lnTo>
                  <a:lnTo>
                    <a:pt x="493395" y="57912"/>
                  </a:lnTo>
                  <a:lnTo>
                    <a:pt x="507873" y="57912"/>
                  </a:lnTo>
                  <a:lnTo>
                    <a:pt x="507873" y="43433"/>
                  </a:lnTo>
                  <a:close/>
                </a:path>
                <a:path extrusionOk="0" h="363854" w="986790">
                  <a:moveTo>
                    <a:pt x="351282" y="28955"/>
                  </a:moveTo>
                  <a:lnTo>
                    <a:pt x="322325" y="28955"/>
                  </a:lnTo>
                  <a:lnTo>
                    <a:pt x="322325" y="57912"/>
                  </a:lnTo>
                  <a:lnTo>
                    <a:pt x="351282" y="57912"/>
                  </a:lnTo>
                  <a:lnTo>
                    <a:pt x="351282" y="28955"/>
                  </a:lnTo>
                  <a:close/>
                </a:path>
                <a:path extrusionOk="0" h="363854" w="986790">
                  <a:moveTo>
                    <a:pt x="235458" y="28955"/>
                  </a:moveTo>
                  <a:lnTo>
                    <a:pt x="119634" y="28955"/>
                  </a:lnTo>
                  <a:lnTo>
                    <a:pt x="119634" y="57912"/>
                  </a:lnTo>
                  <a:lnTo>
                    <a:pt x="235458" y="57912"/>
                  </a:lnTo>
                  <a:lnTo>
                    <a:pt x="235458" y="28955"/>
                  </a:lnTo>
                  <a:close/>
                </a:path>
                <a:path extrusionOk="0" h="363854" w="986790">
                  <a:moveTo>
                    <a:pt x="86868" y="0"/>
                  </a:moveTo>
                  <a:lnTo>
                    <a:pt x="0" y="43433"/>
                  </a:lnTo>
                  <a:lnTo>
                    <a:pt x="86868" y="86867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10018776" y="2901696"/>
              <a:ext cx="1071880" cy="718185"/>
            </a:xfrm>
            <a:custGeom>
              <a:rect b="b" l="l" r="r" t="t"/>
              <a:pathLst>
                <a:path extrusionOk="0" h="718185" w="1071879">
                  <a:moveTo>
                    <a:pt x="535685" y="0"/>
                  </a:moveTo>
                  <a:lnTo>
                    <a:pt x="462984" y="1092"/>
                  </a:lnTo>
                  <a:lnTo>
                    <a:pt x="393259" y="4275"/>
                  </a:lnTo>
                  <a:lnTo>
                    <a:pt x="327148" y="9405"/>
                  </a:lnTo>
                  <a:lnTo>
                    <a:pt x="265288" y="16340"/>
                  </a:lnTo>
                  <a:lnTo>
                    <a:pt x="208319" y="24936"/>
                  </a:lnTo>
                  <a:lnTo>
                    <a:pt x="156876" y="35051"/>
                  </a:lnTo>
                  <a:lnTo>
                    <a:pt x="111599" y="46542"/>
                  </a:lnTo>
                  <a:lnTo>
                    <a:pt x="73123" y="59266"/>
                  </a:lnTo>
                  <a:lnTo>
                    <a:pt x="19131" y="87841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42088" y="644723"/>
                  </a:lnTo>
                  <a:lnTo>
                    <a:pt x="111599" y="671261"/>
                  </a:lnTo>
                  <a:lnTo>
                    <a:pt x="156876" y="682751"/>
                  </a:lnTo>
                  <a:lnTo>
                    <a:pt x="208319" y="692867"/>
                  </a:lnTo>
                  <a:lnTo>
                    <a:pt x="265288" y="701463"/>
                  </a:lnTo>
                  <a:lnTo>
                    <a:pt x="327148" y="708398"/>
                  </a:lnTo>
                  <a:lnTo>
                    <a:pt x="393259" y="713528"/>
                  </a:lnTo>
                  <a:lnTo>
                    <a:pt x="462984" y="716711"/>
                  </a:lnTo>
                  <a:lnTo>
                    <a:pt x="535685" y="717803"/>
                  </a:lnTo>
                  <a:lnTo>
                    <a:pt x="608387" y="716711"/>
                  </a:lnTo>
                  <a:lnTo>
                    <a:pt x="678112" y="713528"/>
                  </a:lnTo>
                  <a:lnTo>
                    <a:pt x="744223" y="708398"/>
                  </a:lnTo>
                  <a:lnTo>
                    <a:pt x="806083" y="701463"/>
                  </a:lnTo>
                  <a:lnTo>
                    <a:pt x="863052" y="692867"/>
                  </a:lnTo>
                  <a:lnTo>
                    <a:pt x="914495" y="682751"/>
                  </a:lnTo>
                  <a:lnTo>
                    <a:pt x="959772" y="671261"/>
                  </a:lnTo>
                  <a:lnTo>
                    <a:pt x="998248" y="658537"/>
                  </a:lnTo>
                  <a:lnTo>
                    <a:pt x="1052240" y="629962"/>
                  </a:lnTo>
                  <a:lnTo>
                    <a:pt x="1071372" y="598169"/>
                  </a:lnTo>
                  <a:lnTo>
                    <a:pt x="1071372" y="119633"/>
                  </a:lnTo>
                  <a:lnTo>
                    <a:pt x="1029283" y="73080"/>
                  </a:lnTo>
                  <a:lnTo>
                    <a:pt x="959772" y="46542"/>
                  </a:lnTo>
                  <a:lnTo>
                    <a:pt x="914495" y="35051"/>
                  </a:lnTo>
                  <a:lnTo>
                    <a:pt x="863052" y="24936"/>
                  </a:lnTo>
                  <a:lnTo>
                    <a:pt x="806083" y="16340"/>
                  </a:lnTo>
                  <a:lnTo>
                    <a:pt x="744223" y="9405"/>
                  </a:lnTo>
                  <a:lnTo>
                    <a:pt x="678112" y="4275"/>
                  </a:lnTo>
                  <a:lnTo>
                    <a:pt x="608387" y="1092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8" name="Google Shape;1038;p39"/>
          <p:cNvSpPr txBox="1"/>
          <p:nvPr/>
        </p:nvSpPr>
        <p:spPr>
          <a:xfrm>
            <a:off x="1187196" y="1373124"/>
            <a:ext cx="3324300" cy="308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9" name="Google Shape;1039;p39"/>
          <p:cNvSpPr txBox="1"/>
          <p:nvPr/>
        </p:nvSpPr>
        <p:spPr>
          <a:xfrm>
            <a:off x="1187196" y="1912620"/>
            <a:ext cx="4247400" cy="5244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1440" marR="24752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stop mysql  docker rm 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40" name="Google Shape;1040;p39"/>
          <p:cNvGrpSpPr/>
          <p:nvPr/>
        </p:nvGrpSpPr>
        <p:grpSpPr>
          <a:xfrm>
            <a:off x="1112519" y="2881871"/>
            <a:ext cx="4986528" cy="487692"/>
            <a:chOff x="1112519" y="2881871"/>
            <a:chExt cx="4986528" cy="487692"/>
          </a:xfrm>
        </p:grpSpPr>
        <p:pic>
          <p:nvPicPr>
            <p:cNvPr id="1041" name="Google Shape;1041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27759" y="2889453"/>
              <a:ext cx="4971288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12519" y="2881871"/>
              <a:ext cx="4954524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3" name="Google Shape;1043;p39"/>
          <p:cNvSpPr txBox="1"/>
          <p:nvPr/>
        </p:nvSpPr>
        <p:spPr>
          <a:xfrm>
            <a:off x="1187196" y="2929127"/>
            <a:ext cx="4857000" cy="3081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–v /opt/datadir:/var/lib/mysql 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4" name="Google Shape;1044;p39"/>
          <p:cNvSpPr/>
          <p:nvPr/>
        </p:nvSpPr>
        <p:spPr>
          <a:xfrm>
            <a:off x="10018776" y="2901695"/>
            <a:ext cx="1071880" cy="718185"/>
          </a:xfrm>
          <a:custGeom>
            <a:rect b="b" l="l" r="r" t="t"/>
            <a:pathLst>
              <a:path extrusionOk="0" h="718185" w="1071879">
                <a:moveTo>
                  <a:pt x="1071372" y="119633"/>
                </a:moveTo>
                <a:lnTo>
                  <a:pt x="1029283" y="166187"/>
                </a:lnTo>
                <a:lnTo>
                  <a:pt x="959772" y="192725"/>
                </a:lnTo>
                <a:lnTo>
                  <a:pt x="914495" y="204215"/>
                </a:lnTo>
                <a:lnTo>
                  <a:pt x="863052" y="214331"/>
                </a:lnTo>
                <a:lnTo>
                  <a:pt x="806083" y="222927"/>
                </a:lnTo>
                <a:lnTo>
                  <a:pt x="744223" y="229862"/>
                </a:lnTo>
                <a:lnTo>
                  <a:pt x="678112" y="234992"/>
                </a:lnTo>
                <a:lnTo>
                  <a:pt x="608387" y="238175"/>
                </a:lnTo>
                <a:lnTo>
                  <a:pt x="535685" y="239267"/>
                </a:lnTo>
                <a:lnTo>
                  <a:pt x="462984" y="238175"/>
                </a:lnTo>
                <a:lnTo>
                  <a:pt x="393259" y="234992"/>
                </a:lnTo>
                <a:lnTo>
                  <a:pt x="327148" y="229862"/>
                </a:lnTo>
                <a:lnTo>
                  <a:pt x="265288" y="222927"/>
                </a:lnTo>
                <a:lnTo>
                  <a:pt x="208319" y="214331"/>
                </a:lnTo>
                <a:lnTo>
                  <a:pt x="156876" y="204215"/>
                </a:lnTo>
                <a:lnTo>
                  <a:pt x="111599" y="192725"/>
                </a:lnTo>
                <a:lnTo>
                  <a:pt x="73123" y="180001"/>
                </a:lnTo>
                <a:lnTo>
                  <a:pt x="19131" y="151426"/>
                </a:lnTo>
                <a:lnTo>
                  <a:pt x="4889" y="135860"/>
                </a:lnTo>
                <a:lnTo>
                  <a:pt x="0" y="119633"/>
                </a:lnTo>
              </a:path>
              <a:path extrusionOk="0" h="718185" w="1071879">
                <a:moveTo>
                  <a:pt x="0" y="119633"/>
                </a:moveTo>
                <a:lnTo>
                  <a:pt x="42088" y="73080"/>
                </a:lnTo>
                <a:lnTo>
                  <a:pt x="111599" y="46542"/>
                </a:lnTo>
                <a:lnTo>
                  <a:pt x="156876" y="35051"/>
                </a:lnTo>
                <a:lnTo>
                  <a:pt x="208319" y="24936"/>
                </a:lnTo>
                <a:lnTo>
                  <a:pt x="265288" y="16340"/>
                </a:lnTo>
                <a:lnTo>
                  <a:pt x="327148" y="9405"/>
                </a:lnTo>
                <a:lnTo>
                  <a:pt x="393259" y="4275"/>
                </a:lnTo>
                <a:lnTo>
                  <a:pt x="462984" y="1092"/>
                </a:lnTo>
                <a:lnTo>
                  <a:pt x="535685" y="0"/>
                </a:lnTo>
                <a:lnTo>
                  <a:pt x="608387" y="1092"/>
                </a:lnTo>
                <a:lnTo>
                  <a:pt x="678112" y="4275"/>
                </a:lnTo>
                <a:lnTo>
                  <a:pt x="744223" y="9405"/>
                </a:lnTo>
                <a:lnTo>
                  <a:pt x="806083" y="16340"/>
                </a:lnTo>
                <a:lnTo>
                  <a:pt x="863052" y="24936"/>
                </a:lnTo>
                <a:lnTo>
                  <a:pt x="914495" y="35051"/>
                </a:lnTo>
                <a:lnTo>
                  <a:pt x="959772" y="46542"/>
                </a:lnTo>
                <a:lnTo>
                  <a:pt x="998248" y="59266"/>
                </a:lnTo>
                <a:lnTo>
                  <a:pt x="1052240" y="87841"/>
                </a:lnTo>
                <a:lnTo>
                  <a:pt x="1071372" y="119633"/>
                </a:lnTo>
                <a:lnTo>
                  <a:pt x="1071372" y="598169"/>
                </a:lnTo>
                <a:lnTo>
                  <a:pt x="1029283" y="644723"/>
                </a:lnTo>
                <a:lnTo>
                  <a:pt x="959772" y="671261"/>
                </a:lnTo>
                <a:lnTo>
                  <a:pt x="914495" y="682751"/>
                </a:lnTo>
                <a:lnTo>
                  <a:pt x="863052" y="692867"/>
                </a:lnTo>
                <a:lnTo>
                  <a:pt x="806083" y="701463"/>
                </a:lnTo>
                <a:lnTo>
                  <a:pt x="744223" y="708398"/>
                </a:lnTo>
                <a:lnTo>
                  <a:pt x="678112" y="713528"/>
                </a:lnTo>
                <a:lnTo>
                  <a:pt x="608387" y="716711"/>
                </a:lnTo>
                <a:lnTo>
                  <a:pt x="535685" y="717803"/>
                </a:lnTo>
                <a:lnTo>
                  <a:pt x="462984" y="716711"/>
                </a:lnTo>
                <a:lnTo>
                  <a:pt x="393259" y="713528"/>
                </a:lnTo>
                <a:lnTo>
                  <a:pt x="327148" y="708398"/>
                </a:lnTo>
                <a:lnTo>
                  <a:pt x="265288" y="701463"/>
                </a:lnTo>
                <a:lnTo>
                  <a:pt x="208319" y="692867"/>
                </a:lnTo>
                <a:lnTo>
                  <a:pt x="156876" y="682751"/>
                </a:lnTo>
                <a:lnTo>
                  <a:pt x="111599" y="671261"/>
                </a:lnTo>
                <a:lnTo>
                  <a:pt x="73123" y="658537"/>
                </a:lnTo>
                <a:lnTo>
                  <a:pt x="19131" y="629962"/>
                </a:lnTo>
                <a:lnTo>
                  <a:pt x="0" y="598169"/>
                </a:lnTo>
                <a:lnTo>
                  <a:pt x="0" y="119633"/>
                </a:lnTo>
                <a:close/>
              </a:path>
            </a:pathLst>
          </a:custGeom>
          <a:noFill/>
          <a:ln cap="flat" cmpd="sng" w="12175">
            <a:solidFill>
              <a:srgbClr val="BB2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39"/>
          <p:cNvSpPr txBox="1"/>
          <p:nvPr/>
        </p:nvSpPr>
        <p:spPr>
          <a:xfrm>
            <a:off x="6757354" y="1633892"/>
            <a:ext cx="4450200" cy="4062900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4649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   	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52830" rtl="0" algn="ctr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/var/lib/mysql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237490" rtl="0" algn="r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/opt/datadir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068705" rtl="0" algn="ctr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MYSQL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106807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E6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46" name="Google Shape;1046;p39"/>
          <p:cNvGrpSpPr/>
          <p:nvPr/>
        </p:nvGrpSpPr>
        <p:grpSpPr>
          <a:xfrm>
            <a:off x="2267711" y="2929127"/>
            <a:ext cx="3054350" cy="307975"/>
            <a:chOff x="2267711" y="2929127"/>
            <a:chExt cx="3054350" cy="307975"/>
          </a:xfrm>
        </p:grpSpPr>
        <p:sp>
          <p:nvSpPr>
            <p:cNvPr id="1047" name="Google Shape;1047;p39"/>
            <p:cNvSpPr/>
            <p:nvPr/>
          </p:nvSpPr>
          <p:spPr>
            <a:xfrm>
              <a:off x="2267711" y="2929127"/>
              <a:ext cx="3054350" cy="307975"/>
            </a:xfrm>
            <a:custGeom>
              <a:rect b="b" l="l" r="r" t="t"/>
              <a:pathLst>
                <a:path extrusionOk="0" h="307975" w="3054350">
                  <a:moveTo>
                    <a:pt x="3054095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054095" y="307848"/>
                  </a:lnTo>
                  <a:lnTo>
                    <a:pt x="3054095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2267711" y="2929127"/>
              <a:ext cx="3054350" cy="307975"/>
            </a:xfrm>
            <a:custGeom>
              <a:rect b="b" l="l" r="r" t="t"/>
              <a:pathLst>
                <a:path extrusionOk="0" h="307975" w="3054350">
                  <a:moveTo>
                    <a:pt x="0" y="307848"/>
                  </a:moveTo>
                  <a:lnTo>
                    <a:pt x="3054095" y="307848"/>
                  </a:lnTo>
                  <a:lnTo>
                    <a:pt x="3054095" y="0"/>
                  </a:lnTo>
                  <a:lnTo>
                    <a:pt x="0" y="0"/>
                  </a:lnTo>
                  <a:lnTo>
                    <a:pt x="0" y="307848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0"/>
          <p:cNvSpPr txBox="1"/>
          <p:nvPr>
            <p:ph type="title"/>
          </p:nvPr>
        </p:nvSpPr>
        <p:spPr>
          <a:xfrm>
            <a:off x="471328" y="364050"/>
            <a:ext cx="82422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Inspect Container</a:t>
            </a:r>
            <a:endParaRPr/>
          </a:p>
        </p:txBody>
      </p:sp>
      <p:grpSp>
        <p:nvGrpSpPr>
          <p:cNvPr id="1054" name="Google Shape;1054;p40"/>
          <p:cNvGrpSpPr/>
          <p:nvPr/>
        </p:nvGrpSpPr>
        <p:grpSpPr>
          <a:xfrm>
            <a:off x="483108" y="1534655"/>
            <a:ext cx="5795772" cy="487692"/>
            <a:chOff x="483108" y="1534655"/>
            <a:chExt cx="5795772" cy="487692"/>
          </a:xfrm>
        </p:grpSpPr>
        <p:pic>
          <p:nvPicPr>
            <p:cNvPr id="1055" name="Google Shape;105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464" y="1534655"/>
              <a:ext cx="32811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7" name="Google Shape;1057;p40"/>
            <p:cNvSpPr/>
            <p:nvPr/>
          </p:nvSpPr>
          <p:spPr>
            <a:xfrm>
              <a:off x="542544" y="1581911"/>
              <a:ext cx="5681980" cy="307975"/>
            </a:xfrm>
            <a:custGeom>
              <a:rect b="b" l="l" r="r" t="t"/>
              <a:pathLst>
                <a:path extrusionOk="0" h="307975" w="5681980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Google Shape;1058;p40"/>
          <p:cNvSpPr txBox="1"/>
          <p:nvPr/>
        </p:nvSpPr>
        <p:spPr>
          <a:xfrm>
            <a:off x="536448" y="1581911"/>
            <a:ext cx="5687695" cy="326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293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inspect blissful_hopper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59" name="Google Shape;1059;p40"/>
          <p:cNvGrpSpPr/>
          <p:nvPr/>
        </p:nvGrpSpPr>
        <p:grpSpPr>
          <a:xfrm>
            <a:off x="542544" y="1599689"/>
            <a:ext cx="8242300" cy="5124580"/>
            <a:chOff x="542544" y="1599689"/>
            <a:chExt cx="8242300" cy="5124580"/>
          </a:xfrm>
        </p:grpSpPr>
        <p:sp>
          <p:nvSpPr>
            <p:cNvPr id="1060" name="Google Shape;1060;p40"/>
            <p:cNvSpPr/>
            <p:nvPr/>
          </p:nvSpPr>
          <p:spPr>
            <a:xfrm>
              <a:off x="566749" y="1599689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542544" y="1914144"/>
              <a:ext cx="8242300" cy="4810125"/>
            </a:xfrm>
            <a:custGeom>
              <a:rect b="b" l="l" r="r" t="t"/>
              <a:pathLst>
                <a:path extrusionOk="0" h="4810125" w="8242300">
                  <a:moveTo>
                    <a:pt x="8241792" y="0"/>
                  </a:moveTo>
                  <a:lnTo>
                    <a:pt x="0" y="0"/>
                  </a:lnTo>
                  <a:lnTo>
                    <a:pt x="0" y="4809744"/>
                  </a:lnTo>
                  <a:lnTo>
                    <a:pt x="8241792" y="4809744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542544" y="1914144"/>
              <a:ext cx="8242300" cy="4810125"/>
            </a:xfrm>
            <a:custGeom>
              <a:rect b="b" l="l" r="r" t="t"/>
              <a:pathLst>
                <a:path extrusionOk="0" h="4810125" w="8242300">
                  <a:moveTo>
                    <a:pt x="0" y="4809744"/>
                  </a:moveTo>
                  <a:lnTo>
                    <a:pt x="8241792" y="4809744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4809744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3" name="Google Shape;1063;p40"/>
          <p:cNvSpPr txBox="1"/>
          <p:nvPr/>
        </p:nvSpPr>
        <p:spPr>
          <a:xfrm>
            <a:off x="633679" y="1937765"/>
            <a:ext cx="7591425" cy="469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7338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4803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"Id": "35505f7810d17291261a43391d4b6c0846594d415ce4f4d0a6ffbf9cc5109048",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4803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"Name": "/blissful_hopper",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48030" marR="5244465" rtl="0" algn="l">
              <a:lnSpc>
                <a:spcPct val="102299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"Path": "python",  "Args": [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23315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"app.py"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4803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4803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"State": 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23315" marR="4589780" rtl="0" algn="l">
              <a:lnSpc>
                <a:spcPct val="123846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"Status": "running",  "Running": true,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48030" marR="0" rtl="0" algn="l">
              <a:lnSpc>
                <a:spcPct val="1180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48030" marR="5619115" rtl="0" algn="l">
              <a:lnSpc>
                <a:spcPct val="102299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"Mounts": [],  "Config": 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28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"Entrypoint": [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49796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"python",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497965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"app.py"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2331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4803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4803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"NetworkSettings": {..}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6070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1"/>
          <p:cNvSpPr txBox="1"/>
          <p:nvPr>
            <p:ph type="title"/>
          </p:nvPr>
        </p:nvSpPr>
        <p:spPr>
          <a:xfrm>
            <a:off x="471328" y="364050"/>
            <a:ext cx="7274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Container Logs</a:t>
            </a:r>
            <a:endParaRPr/>
          </a:p>
        </p:txBody>
      </p:sp>
      <p:grpSp>
        <p:nvGrpSpPr>
          <p:cNvPr id="1069" name="Google Shape;1069;p41"/>
          <p:cNvGrpSpPr/>
          <p:nvPr/>
        </p:nvGrpSpPr>
        <p:grpSpPr>
          <a:xfrm>
            <a:off x="483108" y="1534655"/>
            <a:ext cx="8301736" cy="4164088"/>
            <a:chOff x="483108" y="1534655"/>
            <a:chExt cx="8301736" cy="4164088"/>
          </a:xfrm>
        </p:grpSpPr>
        <p:pic>
          <p:nvPicPr>
            <p:cNvPr id="1070" name="Google Shape;1070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464" y="1534655"/>
              <a:ext cx="2985516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2" name="Google Shape;1072;p41"/>
            <p:cNvSpPr/>
            <p:nvPr/>
          </p:nvSpPr>
          <p:spPr>
            <a:xfrm>
              <a:off x="542544" y="1581911"/>
              <a:ext cx="5681980" cy="307975"/>
            </a:xfrm>
            <a:custGeom>
              <a:rect b="b" l="l" r="r" t="t"/>
              <a:pathLst>
                <a:path extrusionOk="0" h="307975" w="5681980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566749" y="1599689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542544" y="1914143"/>
              <a:ext cx="8242300" cy="3784600"/>
            </a:xfrm>
            <a:custGeom>
              <a:rect b="b" l="l" r="r" t="t"/>
              <a:pathLst>
                <a:path extrusionOk="0" h="3784600" w="8242300">
                  <a:moveTo>
                    <a:pt x="8241792" y="0"/>
                  </a:moveTo>
                  <a:lnTo>
                    <a:pt x="0" y="0"/>
                  </a:lnTo>
                  <a:lnTo>
                    <a:pt x="0" y="3784091"/>
                  </a:lnTo>
                  <a:lnTo>
                    <a:pt x="8241792" y="3784091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542544" y="1914143"/>
              <a:ext cx="8242300" cy="3784600"/>
            </a:xfrm>
            <a:custGeom>
              <a:rect b="b" l="l" r="r" t="t"/>
              <a:pathLst>
                <a:path extrusionOk="0" h="3784600" w="8242300">
                  <a:moveTo>
                    <a:pt x="0" y="3784091"/>
                  </a:moveTo>
                  <a:lnTo>
                    <a:pt x="8241792" y="3784091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3784091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6" name="Google Shape;1076;p41"/>
          <p:cNvSpPr txBox="1"/>
          <p:nvPr/>
        </p:nvSpPr>
        <p:spPr>
          <a:xfrm>
            <a:off x="620979" y="1480096"/>
            <a:ext cx="7322184" cy="4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7775">
            <a:spAutoFit/>
          </a:bodyPr>
          <a:lstStyle/>
          <a:p>
            <a:pPr indent="0" lvl="0" marL="208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logs blissful_hopper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5410" marR="847089" rtl="0" algn="l">
              <a:lnSpc>
                <a:spcPct val="102299"/>
              </a:lnSpc>
              <a:spcBef>
                <a:spcPts val="9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This is a sample web application that displays a colored background.  A color can be specified in two ways.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1305" lvl="0" marL="3860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nsolas"/>
              <a:buAutoNum type="arabicPeriod"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As a command line argument with --color as the argument. Accepts one of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red,green,blue,blue2,pink,darkblue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92710" lvl="0" marL="105410" marR="2062479" rtl="0" algn="l">
              <a:lnSpc>
                <a:spcPct val="123846"/>
              </a:lnSpc>
              <a:spcBef>
                <a:spcPts val="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nsolas"/>
              <a:buAutoNum type="arabicPeriod" startAt="2"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As an Environment variable APP_COLOR. Accepts one of  red,green,blue,blue2,pink,darkblue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80670" lvl="0" marL="385445" marR="0" rtl="0" algn="l">
              <a:lnSpc>
                <a:spcPct val="1176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nsolas"/>
              <a:buAutoNum type="arabicPeriod" startAt="2"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none of the above then a random color is picked from the above list.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541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Note: Command line argument precedes over environment variable.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 command line argument or environment variable. Picking a Random Color =blue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87958" lvl="0" marL="292735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nsolas"/>
              <a:buChar char="*"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Serving Flask app "app" (lazy loading)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87958" lvl="0" marL="292735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nsolas"/>
              <a:buChar char="*"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Environment: production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92735" marR="377825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WARNING: Do not use the development server in a production environment.  Use a production WSGI server instead.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87958" lvl="0" marL="29273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nsolas"/>
              <a:buChar char="*"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Debug mode: off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87958" lvl="0" marL="292735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Consolas"/>
              <a:buChar char="*"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Running on http://0.0.0.0:8080/ (Press CTRL+C to quit)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3"/>
          <p:cNvSpPr txBox="1"/>
          <p:nvPr>
            <p:ph type="title"/>
          </p:nvPr>
        </p:nvSpPr>
        <p:spPr>
          <a:xfrm>
            <a:off x="302425" y="1541800"/>
            <a:ext cx="11745300" cy="15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65125" rtl="0" algn="ctr">
              <a:lnSpc>
                <a:spcPct val="118611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 o c k e 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996950" lvl="0" marL="1009650" marR="5080" rtl="0" algn="l">
              <a:lnSpc>
                <a:spcPct val="120000"/>
              </a:lnSpc>
              <a:spcBef>
                <a:spcPts val="50"/>
              </a:spcBef>
              <a:spcAft>
                <a:spcPts val="0"/>
              </a:spcAft>
              <a:buSzPts val="3700"/>
              <a:buNone/>
            </a:pPr>
            <a:r>
              <a:rPr lang="en-US" sz="6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 n v i r o n m e n t  v a r i a b l e s</a:t>
            </a:r>
            <a:endParaRPr sz="6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/>
          <p:nvPr/>
        </p:nvSpPr>
        <p:spPr>
          <a:xfrm>
            <a:off x="4914900" y="1306067"/>
            <a:ext cx="1788160" cy="3324225"/>
          </a:xfrm>
          <a:custGeom>
            <a:rect b="b" l="l" r="r" t="t"/>
            <a:pathLst>
              <a:path extrusionOk="0" h="3324225" w="1788159">
                <a:moveTo>
                  <a:pt x="0" y="3323844"/>
                </a:moveTo>
                <a:lnTo>
                  <a:pt x="1787652" y="3323844"/>
                </a:lnTo>
                <a:lnTo>
                  <a:pt x="1787652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noFill/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8"/>
          <p:cNvGrpSpPr/>
          <p:nvPr/>
        </p:nvGrpSpPr>
        <p:grpSpPr>
          <a:xfrm>
            <a:off x="4933188" y="4700015"/>
            <a:ext cx="6875145" cy="365760"/>
            <a:chOff x="4933188" y="4700015"/>
            <a:chExt cx="6875145" cy="365760"/>
          </a:xfrm>
        </p:grpSpPr>
        <p:sp>
          <p:nvSpPr>
            <p:cNvPr id="233" name="Google Shape;233;p8"/>
            <p:cNvSpPr/>
            <p:nvPr/>
          </p:nvSpPr>
          <p:spPr>
            <a:xfrm>
              <a:off x="4933188" y="4700015"/>
              <a:ext cx="6875145" cy="365760"/>
            </a:xfrm>
            <a:custGeom>
              <a:rect b="b" l="l" r="r" t="t"/>
              <a:pathLst>
                <a:path extrusionOk="0" h="365760" w="6875145">
                  <a:moveTo>
                    <a:pt x="6874763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6874763" y="365760"/>
                  </a:lnTo>
                  <a:lnTo>
                    <a:pt x="6874763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933188" y="4700015"/>
              <a:ext cx="6875145" cy="365760"/>
            </a:xfrm>
            <a:custGeom>
              <a:rect b="b" l="l" r="r" t="t"/>
              <a:pathLst>
                <a:path extrusionOk="0" h="365760" w="6875145">
                  <a:moveTo>
                    <a:pt x="0" y="365760"/>
                  </a:moveTo>
                  <a:lnTo>
                    <a:pt x="6874763" y="365760"/>
                  </a:lnTo>
                  <a:lnTo>
                    <a:pt x="6874763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8"/>
          <p:cNvSpPr txBox="1"/>
          <p:nvPr/>
        </p:nvSpPr>
        <p:spPr>
          <a:xfrm>
            <a:off x="8318627" y="4787900"/>
            <a:ext cx="10604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8"/>
          <p:cNvSpPr txBox="1"/>
          <p:nvPr>
            <p:ph type="title"/>
          </p:nvPr>
        </p:nvSpPr>
        <p:spPr>
          <a:xfrm>
            <a:off x="244254" y="278650"/>
            <a:ext cx="6804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What can it do?</a:t>
            </a:r>
            <a:endParaRPr/>
          </a:p>
        </p:txBody>
      </p:sp>
      <p:sp>
        <p:nvSpPr>
          <p:cNvPr id="237" name="Google Shape;237;p8"/>
          <p:cNvSpPr txBox="1"/>
          <p:nvPr/>
        </p:nvSpPr>
        <p:spPr>
          <a:xfrm>
            <a:off x="78739" y="1407667"/>
            <a:ext cx="3822065" cy="2116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spAutoFit/>
          </a:bodyPr>
          <a:lstStyle/>
          <a:p>
            <a:pPr indent="-228600" lvl="0" marL="241300" marR="1771014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Containerize  Applications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080" rtl="0" algn="l">
              <a:lnSpc>
                <a:spcPct val="107857"/>
              </a:lnSpc>
              <a:spcBef>
                <a:spcPts val="1015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 each service with its  own dependencies in  separate containers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8"/>
          <p:cNvGrpSpPr/>
          <p:nvPr/>
        </p:nvGrpSpPr>
        <p:grpSpPr>
          <a:xfrm>
            <a:off x="4933187" y="4693919"/>
            <a:ext cx="6875145" cy="365760"/>
            <a:chOff x="4933187" y="4693919"/>
            <a:chExt cx="6875145" cy="365760"/>
          </a:xfrm>
        </p:grpSpPr>
        <p:sp>
          <p:nvSpPr>
            <p:cNvPr id="239" name="Google Shape;239;p8"/>
            <p:cNvSpPr/>
            <p:nvPr/>
          </p:nvSpPr>
          <p:spPr>
            <a:xfrm>
              <a:off x="4933187" y="4693919"/>
              <a:ext cx="6875145" cy="365760"/>
            </a:xfrm>
            <a:custGeom>
              <a:rect b="b" l="l" r="r" t="t"/>
              <a:pathLst>
                <a:path extrusionOk="0" h="365760" w="6875145">
                  <a:moveTo>
                    <a:pt x="6874763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6874763" y="365759"/>
                  </a:lnTo>
                  <a:lnTo>
                    <a:pt x="6874763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933187" y="4693919"/>
              <a:ext cx="6875145" cy="365760"/>
            </a:xfrm>
            <a:custGeom>
              <a:rect b="b" l="l" r="r" t="t"/>
              <a:pathLst>
                <a:path extrusionOk="0" h="365760" w="6875145">
                  <a:moveTo>
                    <a:pt x="0" y="365759"/>
                  </a:moveTo>
                  <a:lnTo>
                    <a:pt x="6874763" y="365759"/>
                  </a:lnTo>
                  <a:lnTo>
                    <a:pt x="6874763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8"/>
          <p:cNvSpPr txBox="1"/>
          <p:nvPr/>
        </p:nvSpPr>
        <p:spPr>
          <a:xfrm>
            <a:off x="4939284" y="4712970"/>
            <a:ext cx="686308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5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5964" y="2468879"/>
            <a:ext cx="1353312" cy="3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3208" y="2054351"/>
            <a:ext cx="1306067" cy="35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9335" y="2154935"/>
            <a:ext cx="1412748" cy="44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6547" y="2136648"/>
            <a:ext cx="640079" cy="54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79023" y="2071116"/>
            <a:ext cx="897635" cy="89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 txBox="1"/>
          <p:nvPr/>
        </p:nvSpPr>
        <p:spPr>
          <a:xfrm>
            <a:off x="5185536" y="1407033"/>
            <a:ext cx="10896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1F1F1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7156450" y="1411604"/>
            <a:ext cx="89026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1F1F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8785606" y="1451559"/>
            <a:ext cx="101219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1F1F1"/>
                </a:solidFill>
                <a:latin typeface="Calibri"/>
                <a:ea typeface="Calibri"/>
                <a:cs typeface="Calibri"/>
                <a:sym typeface="Calibri"/>
              </a:rPr>
              <a:t>Messaging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10279760" y="1455165"/>
            <a:ext cx="12973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1F1F1"/>
                </a:solidFill>
                <a:latin typeface="Calibri"/>
                <a:ea typeface="Calibri"/>
                <a:cs typeface="Calibri"/>
                <a:sym typeface="Calibri"/>
              </a:rPr>
              <a:t>Orchestration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4933188" y="5265420"/>
            <a:ext cx="6875145" cy="480059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250">
            <a:spAutoFit/>
          </a:bodyPr>
          <a:lstStyle/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" name="Google Shape;252;p8"/>
          <p:cNvGrpSpPr/>
          <p:nvPr/>
        </p:nvGrpSpPr>
        <p:grpSpPr>
          <a:xfrm>
            <a:off x="5055108" y="4189476"/>
            <a:ext cx="713740" cy="341630"/>
            <a:chOff x="5055108" y="4189476"/>
            <a:chExt cx="713740" cy="341630"/>
          </a:xfrm>
        </p:grpSpPr>
        <p:sp>
          <p:nvSpPr>
            <p:cNvPr id="253" name="Google Shape;253;p8"/>
            <p:cNvSpPr/>
            <p:nvPr/>
          </p:nvSpPr>
          <p:spPr>
            <a:xfrm>
              <a:off x="5055108" y="4189476"/>
              <a:ext cx="713740" cy="341630"/>
            </a:xfrm>
            <a:custGeom>
              <a:rect b="b" l="l" r="r" t="t"/>
              <a:pathLst>
                <a:path extrusionOk="0" h="341629" w="713739">
                  <a:moveTo>
                    <a:pt x="713232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13232" y="341375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5055108" y="4189476"/>
              <a:ext cx="713740" cy="341630"/>
            </a:xfrm>
            <a:custGeom>
              <a:rect b="b" l="l" r="r" t="t"/>
              <a:pathLst>
                <a:path extrusionOk="0" h="341629" w="713739">
                  <a:moveTo>
                    <a:pt x="0" y="341375"/>
                  </a:moveTo>
                  <a:lnTo>
                    <a:pt x="713232" y="341375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8"/>
          <p:cNvSpPr txBox="1"/>
          <p:nvPr/>
        </p:nvSpPr>
        <p:spPr>
          <a:xfrm>
            <a:off x="5233415" y="4195648"/>
            <a:ext cx="36893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8"/>
          <p:cNvGrpSpPr/>
          <p:nvPr/>
        </p:nvGrpSpPr>
        <p:grpSpPr>
          <a:xfrm>
            <a:off x="5797295" y="4190999"/>
            <a:ext cx="768350" cy="340360"/>
            <a:chOff x="5797295" y="4190999"/>
            <a:chExt cx="768350" cy="340360"/>
          </a:xfrm>
        </p:grpSpPr>
        <p:sp>
          <p:nvSpPr>
            <p:cNvPr id="257" name="Google Shape;257;p8"/>
            <p:cNvSpPr/>
            <p:nvPr/>
          </p:nvSpPr>
          <p:spPr>
            <a:xfrm>
              <a:off x="5797295" y="4190999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5797295" y="4190999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8"/>
          <p:cNvSpPr txBox="1"/>
          <p:nvPr/>
        </p:nvSpPr>
        <p:spPr>
          <a:xfrm>
            <a:off x="5949060" y="4196842"/>
            <a:ext cx="4756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8"/>
          <p:cNvGrpSpPr/>
          <p:nvPr/>
        </p:nvGrpSpPr>
        <p:grpSpPr>
          <a:xfrm>
            <a:off x="6815328" y="4186428"/>
            <a:ext cx="711835" cy="340360"/>
            <a:chOff x="6815328" y="4186428"/>
            <a:chExt cx="711835" cy="340360"/>
          </a:xfrm>
        </p:grpSpPr>
        <p:sp>
          <p:nvSpPr>
            <p:cNvPr id="261" name="Google Shape;261;p8"/>
            <p:cNvSpPr/>
            <p:nvPr/>
          </p:nvSpPr>
          <p:spPr>
            <a:xfrm>
              <a:off x="6815328" y="4186428"/>
              <a:ext cx="711835" cy="340360"/>
            </a:xfrm>
            <a:custGeom>
              <a:rect b="b" l="l" r="r" t="t"/>
              <a:pathLst>
                <a:path extrusionOk="0" h="340360" w="711834">
                  <a:moveTo>
                    <a:pt x="711707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11707" y="339852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6815328" y="4186428"/>
              <a:ext cx="711835" cy="340360"/>
            </a:xfrm>
            <a:custGeom>
              <a:rect b="b" l="l" r="r" t="t"/>
              <a:pathLst>
                <a:path extrusionOk="0" h="340360" w="711834">
                  <a:moveTo>
                    <a:pt x="0" y="339852"/>
                  </a:moveTo>
                  <a:lnTo>
                    <a:pt x="711707" y="339852"/>
                  </a:lnTo>
                  <a:lnTo>
                    <a:pt x="711707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8"/>
          <p:cNvSpPr txBox="1"/>
          <p:nvPr/>
        </p:nvSpPr>
        <p:spPr>
          <a:xfrm>
            <a:off x="6980681" y="4191761"/>
            <a:ext cx="3816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7555992" y="4186428"/>
            <a:ext cx="768350" cy="340360"/>
          </a:xfrm>
          <a:custGeom>
            <a:rect b="b" l="l" r="r" t="t"/>
            <a:pathLst>
              <a:path extrusionOk="0" h="340360" w="768350">
                <a:moveTo>
                  <a:pt x="0" y="339852"/>
                </a:moveTo>
                <a:lnTo>
                  <a:pt x="768096" y="339852"/>
                </a:lnTo>
                <a:lnTo>
                  <a:pt x="768096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 txBox="1"/>
          <p:nvPr/>
        </p:nvSpPr>
        <p:spPr>
          <a:xfrm>
            <a:off x="7547609" y="4192523"/>
            <a:ext cx="770890" cy="32766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606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8529828" y="4186428"/>
            <a:ext cx="713740" cy="340360"/>
          </a:xfrm>
          <a:custGeom>
            <a:rect b="b" l="l" r="r" t="t"/>
            <a:pathLst>
              <a:path extrusionOk="0" h="340360" w="713740">
                <a:moveTo>
                  <a:pt x="0" y="339852"/>
                </a:moveTo>
                <a:lnTo>
                  <a:pt x="713231" y="339852"/>
                </a:lnTo>
                <a:lnTo>
                  <a:pt x="713231" y="0"/>
                </a:lnTo>
                <a:lnTo>
                  <a:pt x="0" y="0"/>
                </a:lnTo>
                <a:lnTo>
                  <a:pt x="0" y="339852"/>
                </a:lnTo>
                <a:close/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8"/>
          <p:cNvSpPr txBox="1"/>
          <p:nvPr/>
        </p:nvSpPr>
        <p:spPr>
          <a:xfrm>
            <a:off x="8535923" y="4194047"/>
            <a:ext cx="723900" cy="327660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72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8"/>
          <p:cNvGrpSpPr/>
          <p:nvPr/>
        </p:nvGrpSpPr>
        <p:grpSpPr>
          <a:xfrm>
            <a:off x="9288779" y="4189475"/>
            <a:ext cx="767080" cy="340360"/>
            <a:chOff x="9288779" y="4189475"/>
            <a:chExt cx="767080" cy="340360"/>
          </a:xfrm>
        </p:grpSpPr>
        <p:sp>
          <p:nvSpPr>
            <p:cNvPr id="269" name="Google Shape;269;p8"/>
            <p:cNvSpPr/>
            <p:nvPr/>
          </p:nvSpPr>
          <p:spPr>
            <a:xfrm>
              <a:off x="9288779" y="4189475"/>
              <a:ext cx="767080" cy="340360"/>
            </a:xfrm>
            <a:custGeom>
              <a:rect b="b" l="l" r="r" t="t"/>
              <a:pathLst>
                <a:path extrusionOk="0" h="340360" w="767079">
                  <a:moveTo>
                    <a:pt x="766572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6572" y="339851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9288779" y="4189475"/>
              <a:ext cx="767080" cy="340360"/>
            </a:xfrm>
            <a:custGeom>
              <a:rect b="b" l="l" r="r" t="t"/>
              <a:pathLst>
                <a:path extrusionOk="0" h="340360" w="767079">
                  <a:moveTo>
                    <a:pt x="0" y="339851"/>
                  </a:moveTo>
                  <a:lnTo>
                    <a:pt x="766572" y="339851"/>
                  </a:lnTo>
                  <a:lnTo>
                    <a:pt x="766572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8"/>
          <p:cNvSpPr txBox="1"/>
          <p:nvPr/>
        </p:nvSpPr>
        <p:spPr>
          <a:xfrm>
            <a:off x="9427844" y="4195064"/>
            <a:ext cx="4883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10212323" y="4189476"/>
            <a:ext cx="713740" cy="340360"/>
          </a:xfrm>
          <a:custGeom>
            <a:rect b="b" l="l" r="r" t="t"/>
            <a:pathLst>
              <a:path extrusionOk="0" h="340360" w="713740">
                <a:moveTo>
                  <a:pt x="0" y="339851"/>
                </a:moveTo>
                <a:lnTo>
                  <a:pt x="713231" y="339851"/>
                </a:lnTo>
                <a:lnTo>
                  <a:pt x="713231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"/>
          <p:cNvSpPr txBox="1"/>
          <p:nvPr/>
        </p:nvSpPr>
        <p:spPr>
          <a:xfrm>
            <a:off x="10212323" y="4187952"/>
            <a:ext cx="736600" cy="340360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19675">
            <a:spAutoFit/>
          </a:bodyPr>
          <a:lstStyle/>
          <a:p>
            <a:pPr indent="0" lvl="0" marL="1790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8"/>
          <p:cNvGrpSpPr/>
          <p:nvPr/>
        </p:nvGrpSpPr>
        <p:grpSpPr>
          <a:xfrm>
            <a:off x="10971276" y="4186428"/>
            <a:ext cx="768350" cy="340360"/>
            <a:chOff x="10971276" y="4186428"/>
            <a:chExt cx="768350" cy="340360"/>
          </a:xfrm>
        </p:grpSpPr>
        <p:sp>
          <p:nvSpPr>
            <p:cNvPr id="275" name="Google Shape;275;p8"/>
            <p:cNvSpPr/>
            <p:nvPr/>
          </p:nvSpPr>
          <p:spPr>
            <a:xfrm>
              <a:off x="10971276" y="4186428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768096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68096" y="339852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10971276" y="4186428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0" y="339852"/>
                  </a:moveTo>
                  <a:lnTo>
                    <a:pt x="768096" y="339852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8"/>
          <p:cNvSpPr txBox="1"/>
          <p:nvPr/>
        </p:nvSpPr>
        <p:spPr>
          <a:xfrm>
            <a:off x="11111230" y="4191761"/>
            <a:ext cx="4883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6783323" y="1289303"/>
            <a:ext cx="1617345" cy="3324225"/>
          </a:xfrm>
          <a:custGeom>
            <a:rect b="b" l="l" r="r" t="t"/>
            <a:pathLst>
              <a:path extrusionOk="0" h="3324225" w="1617345">
                <a:moveTo>
                  <a:pt x="0" y="3323844"/>
                </a:moveTo>
                <a:lnTo>
                  <a:pt x="1616964" y="3323844"/>
                </a:lnTo>
                <a:lnTo>
                  <a:pt x="1616964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noFill/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"/>
          <p:cNvSpPr/>
          <p:nvPr/>
        </p:nvSpPr>
        <p:spPr>
          <a:xfrm>
            <a:off x="8465819" y="1275588"/>
            <a:ext cx="1617345" cy="3324225"/>
          </a:xfrm>
          <a:custGeom>
            <a:rect b="b" l="l" r="r" t="t"/>
            <a:pathLst>
              <a:path extrusionOk="0" h="3324225" w="1617345">
                <a:moveTo>
                  <a:pt x="0" y="3323844"/>
                </a:moveTo>
                <a:lnTo>
                  <a:pt x="1616964" y="3323844"/>
                </a:lnTo>
                <a:lnTo>
                  <a:pt x="1616964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noFill/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10152888" y="1275588"/>
            <a:ext cx="1617345" cy="3324225"/>
          </a:xfrm>
          <a:custGeom>
            <a:rect b="b" l="l" r="r" t="t"/>
            <a:pathLst>
              <a:path extrusionOk="0" h="3324225" w="1617345">
                <a:moveTo>
                  <a:pt x="0" y="3323844"/>
                </a:moveTo>
                <a:lnTo>
                  <a:pt x="1616963" y="3323844"/>
                </a:lnTo>
                <a:lnTo>
                  <a:pt x="1616963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noFill/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"/>
          <p:cNvSpPr txBox="1"/>
          <p:nvPr/>
        </p:nvSpPr>
        <p:spPr>
          <a:xfrm>
            <a:off x="5377941" y="965072"/>
            <a:ext cx="9353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1F1F1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 txBox="1"/>
          <p:nvPr/>
        </p:nvSpPr>
        <p:spPr>
          <a:xfrm>
            <a:off x="7134606" y="965072"/>
            <a:ext cx="9353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1F1F1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 txBox="1"/>
          <p:nvPr/>
        </p:nvSpPr>
        <p:spPr>
          <a:xfrm>
            <a:off x="8764269" y="969645"/>
            <a:ext cx="9353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1F1F1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 txBox="1"/>
          <p:nvPr/>
        </p:nvSpPr>
        <p:spPr>
          <a:xfrm>
            <a:off x="10394060" y="952246"/>
            <a:ext cx="9353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1F1F1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8"/>
          <p:cNvSpPr txBox="1"/>
          <p:nvPr/>
        </p:nvSpPr>
        <p:spPr>
          <a:xfrm>
            <a:off x="4933188" y="5939028"/>
            <a:ext cx="6885940" cy="480059"/>
          </a:xfrm>
          <a:prstGeom prst="rect">
            <a:avLst/>
          </a:prstGeom>
          <a:solidFill>
            <a:srgbClr val="FF3300"/>
          </a:solidFill>
          <a:ln cap="flat" cmpd="sng" w="12175">
            <a:solidFill>
              <a:srgbClr val="BB2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Infrastructure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4"/>
          <p:cNvSpPr/>
          <p:nvPr/>
        </p:nvSpPr>
        <p:spPr>
          <a:xfrm>
            <a:off x="176784" y="1427988"/>
            <a:ext cx="5919470" cy="4002404"/>
          </a:xfrm>
          <a:custGeom>
            <a:rect b="b" l="l" r="r" t="t"/>
            <a:pathLst>
              <a:path extrusionOk="0" h="4002404" w="5919470">
                <a:moveTo>
                  <a:pt x="5919216" y="0"/>
                </a:moveTo>
                <a:lnTo>
                  <a:pt x="0" y="0"/>
                </a:lnTo>
                <a:lnTo>
                  <a:pt x="0" y="4002024"/>
                </a:lnTo>
                <a:lnTo>
                  <a:pt x="5919216" y="4002024"/>
                </a:lnTo>
                <a:lnTo>
                  <a:pt x="5919216" y="0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44"/>
          <p:cNvSpPr txBox="1"/>
          <p:nvPr/>
        </p:nvSpPr>
        <p:spPr>
          <a:xfrm>
            <a:off x="299313" y="1474977"/>
            <a:ext cx="5653500" cy="3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flask </a:t>
            </a:r>
            <a:r>
              <a:rPr b="0" i="0" lang="en-US" sz="13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Flask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b="0" i="0" lang="en-US" sz="1300" u="sng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300" u="sng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color = </a:t>
            </a:r>
            <a:r>
              <a:rPr b="0" i="0" lang="en-US" sz="13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BAB529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3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0" i="0" lang="en-US" sz="1300" u="none" cap="none" strike="noStrike">
                <a:solidFill>
                  <a:srgbClr val="FFC56C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60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8787C5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(color)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60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render_template(</a:t>
            </a:r>
            <a:r>
              <a:rPr b="0" i="0" lang="en-US" sz="13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'hello.html'</a:t>
            </a:r>
            <a:r>
              <a:rPr b="0" i="0" lang="en-US" sz="13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300" u="none" cap="none" strike="noStrike">
                <a:solidFill>
                  <a:srgbClr val="AA4825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=color)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1300" u="sng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300" u="sng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b="0" i="0" lang="en-US" sz="13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n-US" sz="1300" u="sng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0" i="0" lang="en-US" sz="1300" u="sng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3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6083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app.run(</a:t>
            </a:r>
            <a:r>
              <a:rPr b="0" i="0" lang="en-US" sz="1300" u="none" cap="none" strike="noStrike">
                <a:solidFill>
                  <a:srgbClr val="AA4825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3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"0.0.0.0"</a:t>
            </a:r>
            <a:r>
              <a:rPr b="0" i="0" lang="en-US" sz="13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300" u="none" cap="none" strike="noStrike">
                <a:solidFill>
                  <a:srgbClr val="AA4825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3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"8080"</a:t>
            </a:r>
            <a:r>
              <a:rPr b="0" i="0" lang="en-US" sz="13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88" name="Google Shape;1088;p44"/>
          <p:cNvGrpSpPr/>
          <p:nvPr/>
        </p:nvGrpSpPr>
        <p:grpSpPr>
          <a:xfrm>
            <a:off x="102107" y="979919"/>
            <a:ext cx="1197865" cy="583704"/>
            <a:chOff x="102107" y="979919"/>
            <a:chExt cx="1197865" cy="583704"/>
          </a:xfrm>
        </p:grpSpPr>
        <p:pic>
          <p:nvPicPr>
            <p:cNvPr id="1089" name="Google Shape;1089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348" y="989101"/>
              <a:ext cx="1182624" cy="574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0" name="Google Shape;1090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107" y="979919"/>
              <a:ext cx="91746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1" name="Google Shape;1091;p44"/>
            <p:cNvSpPr/>
            <p:nvPr/>
          </p:nvSpPr>
          <p:spPr>
            <a:xfrm>
              <a:off x="176784" y="1028699"/>
              <a:ext cx="1068705" cy="462280"/>
            </a:xfrm>
            <a:custGeom>
              <a:rect b="b" l="l" r="r" t="t"/>
              <a:pathLst>
                <a:path extrusionOk="0" h="462280" w="1068705">
                  <a:moveTo>
                    <a:pt x="106832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068324" y="461772"/>
                  </a:lnTo>
                  <a:lnTo>
                    <a:pt x="1068324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2" name="Google Shape;1092;p44"/>
          <p:cNvSpPr txBox="1"/>
          <p:nvPr/>
        </p:nvSpPr>
        <p:spPr>
          <a:xfrm>
            <a:off x="176784" y="1028700"/>
            <a:ext cx="1068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app.py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93" name="Google Shape;109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5540" y="1566672"/>
            <a:ext cx="5699761" cy="37246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44"/>
          <p:cNvGrpSpPr/>
          <p:nvPr/>
        </p:nvGrpSpPr>
        <p:grpSpPr>
          <a:xfrm>
            <a:off x="117347" y="5911596"/>
            <a:ext cx="3945636" cy="487692"/>
            <a:chOff x="117347" y="5911596"/>
            <a:chExt cx="3945636" cy="487692"/>
          </a:xfrm>
        </p:grpSpPr>
        <p:pic>
          <p:nvPicPr>
            <p:cNvPr id="1095" name="Google Shape;1095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347" y="5920740"/>
              <a:ext cx="3945636" cy="41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8703" y="5911596"/>
              <a:ext cx="160782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7" name="Google Shape;1097;p44"/>
            <p:cNvSpPr/>
            <p:nvPr/>
          </p:nvSpPr>
          <p:spPr>
            <a:xfrm>
              <a:off x="176783" y="5960364"/>
              <a:ext cx="3831590" cy="299085"/>
            </a:xfrm>
            <a:custGeom>
              <a:rect b="b" l="l" r="r" t="t"/>
              <a:pathLst>
                <a:path extrusionOk="0" h="299085" w="3831590">
                  <a:moveTo>
                    <a:pt x="3831336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3831336" y="298704"/>
                  </a:lnTo>
                  <a:lnTo>
                    <a:pt x="3831336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44"/>
          <p:cNvSpPr txBox="1"/>
          <p:nvPr/>
        </p:nvSpPr>
        <p:spPr>
          <a:xfrm>
            <a:off x="176784" y="5960364"/>
            <a:ext cx="38316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288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python app.py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9" name="Google Shape;1099;p44"/>
          <p:cNvSpPr/>
          <p:nvPr/>
        </p:nvSpPr>
        <p:spPr>
          <a:xfrm>
            <a:off x="200989" y="5976617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44"/>
          <p:cNvSpPr txBox="1"/>
          <p:nvPr>
            <p:ph type="title"/>
          </p:nvPr>
        </p:nvSpPr>
        <p:spPr>
          <a:xfrm>
            <a:off x="2490677" y="338100"/>
            <a:ext cx="8659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Environment Variables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6" name="Google Shape;11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45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45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45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45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45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2" name="Google Shape;111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45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45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45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45"/>
          <p:cNvSpPr txBox="1"/>
          <p:nvPr/>
        </p:nvSpPr>
        <p:spPr>
          <a:xfrm>
            <a:off x="256133" y="987297"/>
            <a:ext cx="5696585" cy="4497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app.py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318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flask </a:t>
            </a:r>
            <a:r>
              <a:rPr b="0" i="0" lang="en-US" sz="14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Flask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</a:t>
            </a:r>
            <a:r>
              <a:rPr b="0" i="0" lang="en-US" sz="1400" u="sng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400" u="sng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31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color = </a:t>
            </a:r>
            <a:r>
              <a:rPr b="0" i="0" lang="en-US" sz="32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endParaRPr b="0" i="0" sz="3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3180" marR="4048759" rtl="0" algn="l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BAB529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14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b="0" i="0" lang="en-US" sz="14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0" i="0" lang="en-US" sz="1400" u="none" cap="none" strike="noStrike">
                <a:solidFill>
                  <a:srgbClr val="FFC56C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787C5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(color)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render_template(</a:t>
            </a:r>
            <a:r>
              <a:rPr b="0" i="0" lang="en-US" sz="14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'hello.html'</a:t>
            </a:r>
            <a:r>
              <a:rPr b="0" i="0" lang="en-US" sz="14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400" u="none" cap="none" strike="noStrike">
                <a:solidFill>
                  <a:srgbClr val="AA4825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=color)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26719" lvl="0" marL="469900" marR="1388745" rtl="0" algn="l">
              <a:lnSpc>
                <a:spcPct val="102299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US" sz="1400" u="sng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0" i="0" lang="en-US" sz="1400" u="sng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b="0" i="0" lang="en-US" sz="14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n-US" sz="1400" u="sng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4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0" i="0" lang="en-US" sz="1400" u="sng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4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:  app.run(</a:t>
            </a:r>
            <a:r>
              <a:rPr b="0" i="0" lang="en-US" sz="1400" u="none" cap="none" strike="noStrike">
                <a:solidFill>
                  <a:srgbClr val="AA4825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4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"0.0.0.0"</a:t>
            </a:r>
            <a:r>
              <a:rPr b="0" i="0" lang="en-US" sz="14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1400" u="none" cap="none" strike="noStrike">
                <a:solidFill>
                  <a:srgbClr val="AA4825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4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"8080"</a:t>
            </a:r>
            <a:r>
              <a:rPr b="0" i="0" lang="en-US" sz="14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0" name="Google Shape;1120;p45"/>
          <p:cNvSpPr txBox="1"/>
          <p:nvPr>
            <p:ph type="title"/>
          </p:nvPr>
        </p:nvSpPr>
        <p:spPr>
          <a:xfrm>
            <a:off x="1515153" y="393338"/>
            <a:ext cx="97455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Environment Variables</a:t>
            </a:r>
            <a:endParaRPr/>
          </a:p>
        </p:txBody>
      </p:sp>
      <p:grpSp>
        <p:nvGrpSpPr>
          <p:cNvPr id="1121" name="Google Shape;1121;p45"/>
          <p:cNvGrpSpPr/>
          <p:nvPr/>
        </p:nvGrpSpPr>
        <p:grpSpPr>
          <a:xfrm>
            <a:off x="102107" y="917435"/>
            <a:ext cx="917460" cy="487692"/>
            <a:chOff x="102107" y="917435"/>
            <a:chExt cx="917460" cy="487692"/>
          </a:xfrm>
        </p:grpSpPr>
        <p:pic>
          <p:nvPicPr>
            <p:cNvPr id="1122" name="Google Shape;1122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7348" y="925017"/>
              <a:ext cx="896137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2107" y="917435"/>
              <a:ext cx="91746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45"/>
            <p:cNvSpPr/>
            <p:nvPr/>
          </p:nvSpPr>
          <p:spPr>
            <a:xfrm>
              <a:off x="176784" y="964691"/>
              <a:ext cx="782319" cy="307975"/>
            </a:xfrm>
            <a:custGeom>
              <a:rect b="b" l="l" r="r" t="t"/>
              <a:pathLst>
                <a:path extrusionOk="0" h="307975" w="782319">
                  <a:moveTo>
                    <a:pt x="78181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81812" y="307848"/>
                  </a:lnTo>
                  <a:lnTo>
                    <a:pt x="781812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6"/>
          <p:cNvSpPr/>
          <p:nvPr/>
        </p:nvSpPr>
        <p:spPr>
          <a:xfrm>
            <a:off x="176784" y="1392936"/>
            <a:ext cx="5919470" cy="4072254"/>
          </a:xfrm>
          <a:custGeom>
            <a:rect b="b" l="l" r="r" t="t"/>
            <a:pathLst>
              <a:path extrusionOk="0" h="4072254" w="5919470">
                <a:moveTo>
                  <a:pt x="5919216" y="0"/>
                </a:moveTo>
                <a:lnTo>
                  <a:pt x="0" y="0"/>
                </a:lnTo>
                <a:lnTo>
                  <a:pt x="0" y="4072128"/>
                </a:lnTo>
                <a:lnTo>
                  <a:pt x="5919216" y="4072128"/>
                </a:lnTo>
                <a:lnTo>
                  <a:pt x="5919216" y="0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46"/>
          <p:cNvSpPr txBox="1"/>
          <p:nvPr/>
        </p:nvSpPr>
        <p:spPr>
          <a:xfrm>
            <a:off x="1443863" y="3191195"/>
            <a:ext cx="713105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32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endParaRPr b="0" i="0" sz="18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31" name="Google Shape;1131;p46"/>
          <p:cNvGrpSpPr/>
          <p:nvPr/>
        </p:nvGrpSpPr>
        <p:grpSpPr>
          <a:xfrm>
            <a:off x="102107" y="1028687"/>
            <a:ext cx="917460" cy="487692"/>
            <a:chOff x="102107" y="1028687"/>
            <a:chExt cx="917460" cy="487692"/>
          </a:xfrm>
        </p:grpSpPr>
        <p:pic>
          <p:nvPicPr>
            <p:cNvPr id="1132" name="Google Shape;1132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348" y="1037793"/>
              <a:ext cx="896137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" name="Google Shape;1133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107" y="1028687"/>
              <a:ext cx="917460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4" name="Google Shape;1134;p46"/>
          <p:cNvSpPr txBox="1"/>
          <p:nvPr/>
        </p:nvSpPr>
        <p:spPr>
          <a:xfrm>
            <a:off x="176784" y="1077467"/>
            <a:ext cx="782320" cy="315595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app.py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5" name="Google Shape;1135;p46"/>
          <p:cNvSpPr/>
          <p:nvPr/>
        </p:nvSpPr>
        <p:spPr>
          <a:xfrm>
            <a:off x="1313688" y="3092195"/>
            <a:ext cx="4131945" cy="410209"/>
          </a:xfrm>
          <a:custGeom>
            <a:rect b="b" l="l" r="r" t="t"/>
            <a:pathLst>
              <a:path extrusionOk="0" h="410210" w="4131945">
                <a:moveTo>
                  <a:pt x="4131564" y="0"/>
                </a:moveTo>
                <a:lnTo>
                  <a:pt x="0" y="0"/>
                </a:lnTo>
                <a:lnTo>
                  <a:pt x="0" y="409955"/>
                </a:lnTo>
                <a:lnTo>
                  <a:pt x="4131564" y="409955"/>
                </a:lnTo>
                <a:lnTo>
                  <a:pt x="4131564" y="0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46"/>
          <p:cNvSpPr txBox="1"/>
          <p:nvPr>
            <p:ph idx="1" type="body"/>
          </p:nvPr>
        </p:nvSpPr>
        <p:spPr>
          <a:xfrm>
            <a:off x="299313" y="1439418"/>
            <a:ext cx="5653500" cy="6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/>
              <a:t>import </a:t>
            </a:r>
            <a:r>
              <a:rPr lang="en-US">
                <a:solidFill>
                  <a:srgbClr val="A9B7C5"/>
                </a:solidFill>
              </a:rPr>
              <a:t>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/>
              <a:t>from </a:t>
            </a:r>
            <a:r>
              <a:rPr lang="en-US">
                <a:solidFill>
                  <a:srgbClr val="A9B7C5"/>
                </a:solidFill>
              </a:rPr>
              <a:t>flask </a:t>
            </a:r>
            <a:r>
              <a:rPr lang="en-US"/>
              <a:t>import </a:t>
            </a:r>
            <a:r>
              <a:rPr lang="en-US">
                <a:solidFill>
                  <a:srgbClr val="A9B7C5"/>
                </a:solidFill>
              </a:rPr>
              <a:t>Flask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45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>
                <a:solidFill>
                  <a:srgbClr val="A9B7C5"/>
                </a:solidFill>
              </a:rPr>
              <a:t>app = Flask(</a:t>
            </a:r>
            <a:r>
              <a:rPr lang="en-US" u="sng">
                <a:solidFill>
                  <a:srgbClr val="A9B7C5"/>
                </a:solidFill>
              </a:rPr>
              <a:t> </a:t>
            </a:r>
            <a:r>
              <a:rPr lang="en-US">
                <a:solidFill>
                  <a:srgbClr val="A9B7C5"/>
                </a:solidFill>
              </a:rPr>
              <a:t>name</a:t>
            </a:r>
            <a:r>
              <a:rPr lang="en-US" u="sng">
                <a:solidFill>
                  <a:srgbClr val="A9B7C5"/>
                </a:solidFill>
              </a:rPr>
              <a:t> </a:t>
            </a:r>
            <a:r>
              <a:rPr lang="en-US">
                <a:solidFill>
                  <a:srgbClr val="A9B7C5"/>
                </a:solidFill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45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>
                <a:solidFill>
                  <a:srgbClr val="A9B7C5"/>
                </a:solidFill>
              </a:rPr>
              <a:t>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>
                <a:solidFill>
                  <a:srgbClr val="A9B7C5"/>
                </a:solidFill>
              </a:rPr>
              <a:t>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baseline="-25000" lang="en-US" sz="2775">
                <a:solidFill>
                  <a:srgbClr val="A9B7C5"/>
                </a:solidFill>
              </a:rPr>
              <a:t>color = </a:t>
            </a:r>
            <a:r>
              <a:rPr lang="en-US" sz="1850">
                <a:solidFill>
                  <a:srgbClr val="A9B7C5"/>
                </a:solidFill>
              </a:rPr>
              <a:t>os.environ.get(</a:t>
            </a:r>
            <a:r>
              <a:rPr lang="en-US" sz="1850">
                <a:solidFill>
                  <a:srgbClr val="6A8658"/>
                </a:solidFill>
              </a:rPr>
              <a:t>'APP_COLOR'</a:t>
            </a:r>
            <a:r>
              <a:rPr lang="en-US" sz="1850">
                <a:solidFill>
                  <a:srgbClr val="A9B7C5"/>
                </a:solidFill>
              </a:rPr>
              <a:t>)</a:t>
            </a:r>
            <a:endParaRPr sz="1850"/>
          </a:p>
          <a:p>
            <a:pPr indent="0" lvl="0" marL="0" marR="4048759" rtl="0" algn="l">
              <a:lnSpc>
                <a:spcPct val="100000"/>
              </a:lnSpc>
              <a:spcBef>
                <a:spcPts val="1895"/>
              </a:spcBef>
              <a:spcAft>
                <a:spcPts val="0"/>
              </a:spcAft>
              <a:buSzPts val="1700"/>
              <a:buNone/>
            </a:pPr>
            <a:r>
              <a:rPr lang="en-US">
                <a:solidFill>
                  <a:srgbClr val="BAB529"/>
                </a:solidFill>
              </a:rPr>
              <a:t>@app.route</a:t>
            </a:r>
            <a:r>
              <a:rPr lang="en-US">
                <a:solidFill>
                  <a:srgbClr val="A9B7C5"/>
                </a:solidFill>
              </a:rPr>
              <a:t>(</a:t>
            </a:r>
            <a:r>
              <a:rPr lang="en-US">
                <a:solidFill>
                  <a:srgbClr val="6A8658"/>
                </a:solidFill>
              </a:rPr>
              <a:t>"/"</a:t>
            </a:r>
            <a:r>
              <a:rPr lang="en-US">
                <a:solidFill>
                  <a:srgbClr val="A9B7C5"/>
                </a:solidFill>
              </a:rPr>
              <a:t>)  </a:t>
            </a:r>
            <a:r>
              <a:rPr lang="en-US"/>
              <a:t>def </a:t>
            </a:r>
            <a:r>
              <a:rPr lang="en-US">
                <a:solidFill>
                  <a:srgbClr val="FFC56C"/>
                </a:solidFill>
              </a:rPr>
              <a:t>main</a:t>
            </a:r>
            <a:r>
              <a:rPr lang="en-US">
                <a:solidFill>
                  <a:srgbClr val="A9B7C5"/>
                </a:solidFill>
              </a:rPr>
              <a:t>():</a:t>
            </a:r>
            <a:endParaRPr/>
          </a:p>
          <a:p>
            <a:pPr indent="0" lvl="0" marL="42608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>
                <a:solidFill>
                  <a:srgbClr val="8787C5"/>
                </a:solidFill>
              </a:rPr>
              <a:t>print</a:t>
            </a:r>
            <a:r>
              <a:rPr lang="en-US">
                <a:solidFill>
                  <a:srgbClr val="A9B7C5"/>
                </a:solidFill>
              </a:rPr>
              <a:t>(color)</a:t>
            </a:r>
            <a:endParaRPr/>
          </a:p>
          <a:p>
            <a:pPr indent="0" lvl="0" marL="42608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rPr lang="en-US"/>
              <a:t>return </a:t>
            </a:r>
            <a:r>
              <a:rPr lang="en-US">
                <a:solidFill>
                  <a:srgbClr val="A9B7C5"/>
                </a:solidFill>
              </a:rPr>
              <a:t>render_template(</a:t>
            </a:r>
            <a:r>
              <a:rPr lang="en-US">
                <a:solidFill>
                  <a:srgbClr val="6A8658"/>
                </a:solidFill>
              </a:rPr>
              <a:t>'hello.html'</a:t>
            </a:r>
            <a:r>
              <a:rPr lang="en-US"/>
              <a:t>, </a:t>
            </a:r>
            <a:r>
              <a:rPr lang="en-US">
                <a:solidFill>
                  <a:srgbClr val="AA4825"/>
                </a:solidFill>
              </a:rPr>
              <a:t>color</a:t>
            </a:r>
            <a:r>
              <a:rPr lang="en-US">
                <a:solidFill>
                  <a:srgbClr val="A9B7C5"/>
                </a:solidFill>
              </a:rPr>
              <a:t>=color)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300"/>
          </a:p>
          <a:p>
            <a:pPr indent="-426084" lvl="0" marL="426084" marR="1388745" rtl="0" algn="l">
              <a:lnSpc>
                <a:spcPct val="1014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</a:pPr>
            <a:r>
              <a:rPr lang="en-US"/>
              <a:t>if</a:t>
            </a:r>
            <a:r>
              <a:rPr lang="en-US" u="sng"/>
              <a:t> </a:t>
            </a:r>
            <a:r>
              <a:rPr lang="en-US">
                <a:solidFill>
                  <a:srgbClr val="A9B7C5"/>
                </a:solidFill>
              </a:rPr>
              <a:t>name</a:t>
            </a:r>
            <a:r>
              <a:rPr lang="en-US" u="sng">
                <a:solidFill>
                  <a:srgbClr val="A9B7C5"/>
                </a:solidFill>
              </a:rPr>
              <a:t>	</a:t>
            </a:r>
            <a:r>
              <a:rPr lang="en-US">
                <a:solidFill>
                  <a:srgbClr val="A9B7C5"/>
                </a:solidFill>
              </a:rPr>
              <a:t>== </a:t>
            </a:r>
            <a:r>
              <a:rPr lang="en-US">
                <a:solidFill>
                  <a:srgbClr val="6A8658"/>
                </a:solidFill>
              </a:rPr>
              <a:t>"</a:t>
            </a:r>
            <a:r>
              <a:rPr lang="en-US" u="sng">
                <a:solidFill>
                  <a:srgbClr val="6A8658"/>
                </a:solidFill>
              </a:rPr>
              <a:t> </a:t>
            </a:r>
            <a:r>
              <a:rPr lang="en-US">
                <a:solidFill>
                  <a:srgbClr val="6A8658"/>
                </a:solidFill>
              </a:rPr>
              <a:t>main</a:t>
            </a:r>
            <a:r>
              <a:rPr lang="en-US" u="sng">
                <a:solidFill>
                  <a:srgbClr val="6A8658"/>
                </a:solidFill>
              </a:rPr>
              <a:t> </a:t>
            </a:r>
            <a:r>
              <a:rPr lang="en-US">
                <a:solidFill>
                  <a:srgbClr val="6A8658"/>
                </a:solidFill>
              </a:rPr>
              <a:t>"</a:t>
            </a:r>
            <a:r>
              <a:rPr lang="en-US">
                <a:solidFill>
                  <a:srgbClr val="A9B7C5"/>
                </a:solidFill>
              </a:rPr>
              <a:t>:  app.run(</a:t>
            </a:r>
            <a:r>
              <a:rPr lang="en-US">
                <a:solidFill>
                  <a:srgbClr val="AA4825"/>
                </a:solidFill>
              </a:rPr>
              <a:t>host</a:t>
            </a:r>
            <a:r>
              <a:rPr lang="en-US">
                <a:solidFill>
                  <a:srgbClr val="A9B7C5"/>
                </a:solidFill>
              </a:rPr>
              <a:t>=</a:t>
            </a:r>
            <a:r>
              <a:rPr lang="en-US">
                <a:solidFill>
                  <a:srgbClr val="6A8658"/>
                </a:solidFill>
              </a:rPr>
              <a:t>"0.0.0.0"</a:t>
            </a:r>
            <a:r>
              <a:rPr lang="en-US"/>
              <a:t>, </a:t>
            </a:r>
            <a:r>
              <a:rPr lang="en-US">
                <a:solidFill>
                  <a:srgbClr val="AA4825"/>
                </a:solidFill>
              </a:rPr>
              <a:t>port</a:t>
            </a:r>
            <a:r>
              <a:rPr lang="en-US">
                <a:solidFill>
                  <a:srgbClr val="A9B7C5"/>
                </a:solidFill>
              </a:rPr>
              <a:t>=</a:t>
            </a:r>
            <a:r>
              <a:rPr lang="en-US">
                <a:solidFill>
                  <a:srgbClr val="6A8658"/>
                </a:solidFill>
              </a:rPr>
              <a:t>"8080"</a:t>
            </a:r>
            <a:r>
              <a:rPr lang="en-US">
                <a:solidFill>
                  <a:srgbClr val="A9B7C5"/>
                </a:solidFill>
              </a:rPr>
              <a:t>)</a:t>
            </a:r>
            <a:endParaRPr/>
          </a:p>
        </p:txBody>
      </p:sp>
      <p:grpSp>
        <p:nvGrpSpPr>
          <p:cNvPr id="1137" name="Google Shape;1137;p46"/>
          <p:cNvGrpSpPr/>
          <p:nvPr/>
        </p:nvGrpSpPr>
        <p:grpSpPr>
          <a:xfrm>
            <a:off x="117347" y="5911596"/>
            <a:ext cx="4767072" cy="487692"/>
            <a:chOff x="117347" y="5911596"/>
            <a:chExt cx="4767072" cy="487692"/>
          </a:xfrm>
        </p:grpSpPr>
        <p:pic>
          <p:nvPicPr>
            <p:cNvPr id="1138" name="Google Shape;1138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347" y="5920740"/>
              <a:ext cx="4767072" cy="41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8703" y="5911596"/>
              <a:ext cx="387248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46"/>
            <p:cNvSpPr/>
            <p:nvPr/>
          </p:nvSpPr>
          <p:spPr>
            <a:xfrm>
              <a:off x="176783" y="5960364"/>
              <a:ext cx="4653280" cy="299085"/>
            </a:xfrm>
            <a:custGeom>
              <a:rect b="b" l="l" r="r" t="t"/>
              <a:pathLst>
                <a:path extrusionOk="0" h="299085" w="4653280">
                  <a:moveTo>
                    <a:pt x="4652772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4652772" y="298704"/>
                  </a:lnTo>
                  <a:lnTo>
                    <a:pt x="46527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1" name="Google Shape;1141;p46"/>
          <p:cNvSpPr txBox="1"/>
          <p:nvPr/>
        </p:nvSpPr>
        <p:spPr>
          <a:xfrm>
            <a:off x="176784" y="5960364"/>
            <a:ext cx="4653280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288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export APP_COLOR=blue; python app.py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2" name="Google Shape;1142;p46"/>
          <p:cNvSpPr/>
          <p:nvPr/>
        </p:nvSpPr>
        <p:spPr>
          <a:xfrm>
            <a:off x="200989" y="5976617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3" name="Google Shape;1143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9923" y="1676400"/>
            <a:ext cx="5373624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46"/>
          <p:cNvSpPr txBox="1"/>
          <p:nvPr>
            <p:ph type="title"/>
          </p:nvPr>
        </p:nvSpPr>
        <p:spPr>
          <a:xfrm>
            <a:off x="471327" y="364050"/>
            <a:ext cx="83769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Environment Variables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47"/>
          <p:cNvGrpSpPr/>
          <p:nvPr/>
        </p:nvGrpSpPr>
        <p:grpSpPr>
          <a:xfrm>
            <a:off x="1687067" y="2598420"/>
            <a:ext cx="2510155" cy="1661160"/>
            <a:chOff x="1687067" y="2598420"/>
            <a:chExt cx="2510155" cy="1661160"/>
          </a:xfrm>
        </p:grpSpPr>
        <p:sp>
          <p:nvSpPr>
            <p:cNvPr id="1150" name="Google Shape;1150;p47"/>
            <p:cNvSpPr/>
            <p:nvPr/>
          </p:nvSpPr>
          <p:spPr>
            <a:xfrm>
              <a:off x="1687067" y="2598420"/>
              <a:ext cx="2510155" cy="1661160"/>
            </a:xfrm>
            <a:custGeom>
              <a:rect b="b" l="l" r="r" t="t"/>
              <a:pathLst>
                <a:path extrusionOk="0" h="1661160" w="2510154">
                  <a:moveTo>
                    <a:pt x="2510028" y="0"/>
                  </a:moveTo>
                  <a:lnTo>
                    <a:pt x="0" y="0"/>
                  </a:lnTo>
                  <a:lnTo>
                    <a:pt x="0" y="1661159"/>
                  </a:lnTo>
                  <a:lnTo>
                    <a:pt x="2510028" y="1661159"/>
                  </a:lnTo>
                  <a:lnTo>
                    <a:pt x="2510028" y="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302483" y="2988544"/>
              <a:ext cx="330835" cy="0"/>
            </a:xfrm>
            <a:custGeom>
              <a:rect b="b" l="l" r="r" t="t"/>
              <a:pathLst>
                <a:path extrusionOk="0" h="120000" w="330835">
                  <a:moveTo>
                    <a:pt x="0" y="0"/>
                  </a:moveTo>
                  <a:lnTo>
                    <a:pt x="82296" y="0"/>
                  </a:lnTo>
                </a:path>
                <a:path extrusionOk="0" h="120000" w="330835">
                  <a:moveTo>
                    <a:pt x="248363" y="0"/>
                  </a:moveTo>
                  <a:lnTo>
                    <a:pt x="330659" y="0"/>
                  </a:lnTo>
                </a:path>
              </a:pathLst>
            </a:custGeom>
            <a:noFill/>
            <a:ln cap="flat" cmpd="sng" w="9525">
              <a:solidFill>
                <a:srgbClr val="A8B6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2" name="Google Shape;1152;p47"/>
          <p:cNvSpPr txBox="1"/>
          <p:nvPr/>
        </p:nvSpPr>
        <p:spPr>
          <a:xfrm>
            <a:off x="1808733" y="3323686"/>
            <a:ext cx="929005" cy="135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color = </a:t>
            </a:r>
            <a:r>
              <a:rPr b="0" i="0" lang="en-US" sz="9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endParaRPr b="0" i="0" sz="9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53" name="Google Shape;1153;p47"/>
          <p:cNvGrpSpPr/>
          <p:nvPr/>
        </p:nvGrpSpPr>
        <p:grpSpPr>
          <a:xfrm>
            <a:off x="1627632" y="2351532"/>
            <a:ext cx="1168992" cy="1754358"/>
            <a:chOff x="1627632" y="2351532"/>
            <a:chExt cx="1168992" cy="1754358"/>
          </a:xfrm>
        </p:grpSpPr>
        <p:sp>
          <p:nvSpPr>
            <p:cNvPr id="1154" name="Google Shape;1154;p47"/>
            <p:cNvSpPr/>
            <p:nvPr/>
          </p:nvSpPr>
          <p:spPr>
            <a:xfrm>
              <a:off x="1932178" y="4105890"/>
              <a:ext cx="329565" cy="0"/>
            </a:xfrm>
            <a:custGeom>
              <a:rect b="b" l="l" r="r" t="t"/>
              <a:pathLst>
                <a:path extrusionOk="0" h="120000" w="329564">
                  <a:moveTo>
                    <a:pt x="0" y="0"/>
                  </a:moveTo>
                  <a:lnTo>
                    <a:pt x="82282" y="0"/>
                  </a:lnTo>
                </a:path>
                <a:path extrusionOk="0" h="120000" w="329564">
                  <a:moveTo>
                    <a:pt x="246848" y="0"/>
                  </a:moveTo>
                  <a:lnTo>
                    <a:pt x="329131" y="0"/>
                  </a:lnTo>
                </a:path>
              </a:pathLst>
            </a:custGeom>
            <a:noFill/>
            <a:ln cap="flat" cmpd="sng" w="9525">
              <a:solidFill>
                <a:srgbClr val="A8B6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2467059" y="4105890"/>
              <a:ext cx="329565" cy="0"/>
            </a:xfrm>
            <a:custGeom>
              <a:rect b="b" l="l" r="r" t="t"/>
              <a:pathLst>
                <a:path extrusionOk="0" h="120000" w="329564">
                  <a:moveTo>
                    <a:pt x="0" y="0"/>
                  </a:moveTo>
                  <a:lnTo>
                    <a:pt x="81345" y="0"/>
                  </a:lnTo>
                </a:path>
                <a:path extrusionOk="0" h="120000" w="329564">
                  <a:moveTo>
                    <a:pt x="248107" y="0"/>
                  </a:moveTo>
                  <a:lnTo>
                    <a:pt x="329452" y="0"/>
                  </a:lnTo>
                </a:path>
              </a:pathLst>
            </a:custGeom>
            <a:noFill/>
            <a:ln cap="flat" cmpd="sng" w="9525">
              <a:solidFill>
                <a:srgbClr val="6985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6" name="Google Shape;1156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27632" y="2351532"/>
              <a:ext cx="608076" cy="297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Google Shape;1157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73352" y="2372918"/>
              <a:ext cx="452627" cy="2743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p47"/>
            <p:cNvSpPr/>
            <p:nvPr/>
          </p:nvSpPr>
          <p:spPr>
            <a:xfrm>
              <a:off x="1687068" y="2391156"/>
              <a:ext cx="494030" cy="184785"/>
            </a:xfrm>
            <a:custGeom>
              <a:rect b="b" l="l" r="r" t="t"/>
              <a:pathLst>
                <a:path extrusionOk="0" h="184785" w="494030">
                  <a:moveTo>
                    <a:pt x="493775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493775" y="184403"/>
                  </a:lnTo>
                  <a:lnTo>
                    <a:pt x="493775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9" name="Google Shape;1159;p47"/>
          <p:cNvSpPr txBox="1"/>
          <p:nvPr/>
        </p:nvSpPr>
        <p:spPr>
          <a:xfrm>
            <a:off x="1687067" y="2391155"/>
            <a:ext cx="494030" cy="207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app.py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0" name="Google Shape;1160;p47"/>
          <p:cNvSpPr/>
          <p:nvPr/>
        </p:nvSpPr>
        <p:spPr>
          <a:xfrm>
            <a:off x="1752600" y="3236976"/>
            <a:ext cx="2444750" cy="226060"/>
          </a:xfrm>
          <a:custGeom>
            <a:rect b="b" l="l" r="r" t="t"/>
            <a:pathLst>
              <a:path extrusionOk="0" h="226060" w="2444750">
                <a:moveTo>
                  <a:pt x="2444496" y="0"/>
                </a:moveTo>
                <a:lnTo>
                  <a:pt x="0" y="0"/>
                </a:lnTo>
                <a:lnTo>
                  <a:pt x="0" y="225551"/>
                </a:lnTo>
                <a:lnTo>
                  <a:pt x="2444496" y="225551"/>
                </a:lnTo>
                <a:lnTo>
                  <a:pt x="2444496" y="0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47"/>
          <p:cNvSpPr txBox="1"/>
          <p:nvPr/>
        </p:nvSpPr>
        <p:spPr>
          <a:xfrm>
            <a:off x="1687067" y="2598420"/>
            <a:ext cx="2510155" cy="166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121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os</a:t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1285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flask </a:t>
            </a:r>
            <a:r>
              <a:rPr b="0" i="0" lang="en-US" sz="5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Flask</a:t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1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 name )</a:t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1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128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86690" marR="0" rtl="0" algn="l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os.environ.get(</a:t>
            </a:r>
            <a:r>
              <a:rPr b="0" i="0" lang="en-US" sz="65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'APP_COLOR'</a:t>
            </a:r>
            <a:r>
              <a:rPr b="0" i="0" lang="en-US" sz="65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6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1285" marR="1764029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AB529"/>
                </a:solidFill>
                <a:latin typeface="Courier New"/>
                <a:ea typeface="Courier New"/>
                <a:cs typeface="Courier New"/>
                <a:sym typeface="Courier New"/>
              </a:rPr>
              <a:t>@app.route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US" sz="5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b="0" i="0" lang="en-US" sz="5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0" i="0" lang="en-US" sz="500" u="none" cap="none" strike="noStrike">
                <a:solidFill>
                  <a:srgbClr val="FFC56C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8787C5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(color)</a:t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render_template(</a:t>
            </a:r>
            <a:r>
              <a:rPr b="0" i="0" lang="en-US" sz="5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'hello.html'</a:t>
            </a:r>
            <a:r>
              <a:rPr b="0" i="0" lang="en-US" sz="5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500" u="none" cap="none" strike="noStrike">
                <a:solidFill>
                  <a:srgbClr val="AA4825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=color)</a:t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65100" lvl="0" marL="285750" marR="730885" rtl="0" algn="l">
              <a:lnSpc>
                <a:spcPct val="108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name == </a:t>
            </a:r>
            <a:r>
              <a:rPr b="0" i="0" lang="en-US" sz="5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 main "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:  app.run(</a:t>
            </a:r>
            <a:r>
              <a:rPr b="0" i="0" lang="en-US" sz="500" u="none" cap="none" strike="noStrike">
                <a:solidFill>
                  <a:srgbClr val="AA4825"/>
                </a:solidFill>
                <a:latin typeface="Courier New"/>
                <a:ea typeface="Courier New"/>
                <a:cs typeface="Courier New"/>
                <a:sym typeface="Courier New"/>
              </a:rPr>
              <a:t>host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5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"0.0.0.0"</a:t>
            </a:r>
            <a:r>
              <a:rPr b="0" i="0" lang="en-US" sz="50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US" sz="500" u="none" cap="none" strike="noStrike">
                <a:solidFill>
                  <a:srgbClr val="AA4825"/>
                </a:solidFill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500" u="none" cap="none" strike="noStrike">
                <a:solidFill>
                  <a:srgbClr val="6A8658"/>
                </a:solidFill>
                <a:latin typeface="Courier New"/>
                <a:ea typeface="Courier New"/>
                <a:cs typeface="Courier New"/>
                <a:sym typeface="Courier New"/>
              </a:rPr>
              <a:t>"8080"</a:t>
            </a:r>
            <a:r>
              <a:rPr b="0" i="0" lang="en-US" sz="500" u="none" cap="none" strike="noStrike">
                <a:solidFill>
                  <a:srgbClr val="A9B7C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5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2" name="Google Shape;1162;p47"/>
          <p:cNvSpPr/>
          <p:nvPr/>
        </p:nvSpPr>
        <p:spPr>
          <a:xfrm>
            <a:off x="3517724" y="2536094"/>
            <a:ext cx="679514" cy="1004697"/>
          </a:xfrm>
          <a:custGeom>
            <a:rect b="b" l="l" r="r" t="t"/>
            <a:pathLst>
              <a:path extrusionOk="0" h="2232660" w="1874520">
                <a:moveTo>
                  <a:pt x="880186" y="1232217"/>
                </a:moveTo>
                <a:lnTo>
                  <a:pt x="0" y="699719"/>
                </a:lnTo>
                <a:lnTo>
                  <a:pt x="0" y="793191"/>
                </a:lnTo>
                <a:lnTo>
                  <a:pt x="0" y="1699564"/>
                </a:lnTo>
                <a:lnTo>
                  <a:pt x="880186" y="2232075"/>
                </a:lnTo>
                <a:lnTo>
                  <a:pt x="880186" y="1232217"/>
                </a:lnTo>
                <a:close/>
              </a:path>
              <a:path extrusionOk="0" h="2232660" w="1874520">
                <a:moveTo>
                  <a:pt x="1362862" y="875322"/>
                </a:moveTo>
                <a:lnTo>
                  <a:pt x="425894" y="308838"/>
                </a:lnTo>
                <a:lnTo>
                  <a:pt x="0" y="566585"/>
                </a:lnTo>
                <a:lnTo>
                  <a:pt x="936967" y="1133081"/>
                </a:lnTo>
                <a:lnTo>
                  <a:pt x="1362862" y="875322"/>
                </a:lnTo>
                <a:close/>
              </a:path>
              <a:path extrusionOk="0" h="2232660" w="1874520">
                <a:moveTo>
                  <a:pt x="1873935" y="699719"/>
                </a:moveTo>
                <a:lnTo>
                  <a:pt x="1306068" y="1043279"/>
                </a:lnTo>
                <a:lnTo>
                  <a:pt x="1306068" y="1189723"/>
                </a:lnTo>
                <a:lnTo>
                  <a:pt x="1306068" y="1387995"/>
                </a:lnTo>
                <a:lnTo>
                  <a:pt x="1107325" y="1501292"/>
                </a:lnTo>
                <a:lnTo>
                  <a:pt x="1107325" y="1303032"/>
                </a:lnTo>
                <a:lnTo>
                  <a:pt x="1306068" y="1189723"/>
                </a:lnTo>
                <a:lnTo>
                  <a:pt x="1306068" y="1043279"/>
                </a:lnTo>
                <a:lnTo>
                  <a:pt x="993749" y="1232217"/>
                </a:lnTo>
                <a:lnTo>
                  <a:pt x="993749" y="2232075"/>
                </a:lnTo>
                <a:lnTo>
                  <a:pt x="1873935" y="1699564"/>
                </a:lnTo>
                <a:lnTo>
                  <a:pt x="1873935" y="1501292"/>
                </a:lnTo>
                <a:lnTo>
                  <a:pt x="1873935" y="1189723"/>
                </a:lnTo>
                <a:lnTo>
                  <a:pt x="1873935" y="699719"/>
                </a:lnTo>
                <a:close/>
              </a:path>
              <a:path extrusionOk="0" h="2232660" w="1874520">
                <a:moveTo>
                  <a:pt x="1873935" y="566585"/>
                </a:moveTo>
                <a:lnTo>
                  <a:pt x="936967" y="0"/>
                </a:lnTo>
                <a:lnTo>
                  <a:pt x="533793" y="243687"/>
                </a:lnTo>
                <a:lnTo>
                  <a:pt x="1470748" y="810183"/>
                </a:lnTo>
                <a:lnTo>
                  <a:pt x="1873935" y="566585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Google Shape;116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9444" y="1566672"/>
            <a:ext cx="5711952" cy="3724655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47"/>
          <p:cNvSpPr txBox="1"/>
          <p:nvPr/>
        </p:nvSpPr>
        <p:spPr>
          <a:xfrm>
            <a:off x="227446" y="5927225"/>
            <a:ext cx="57666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-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pl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endParaRPr b="0" baseline="3000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5" name="Google Shape;1165;p47"/>
          <p:cNvSpPr txBox="1"/>
          <p:nvPr>
            <p:ph type="title"/>
          </p:nvPr>
        </p:nvSpPr>
        <p:spPr>
          <a:xfrm>
            <a:off x="471322" y="364058"/>
            <a:ext cx="5360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ENV Variables in Docker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48"/>
          <p:cNvGrpSpPr/>
          <p:nvPr/>
        </p:nvGrpSpPr>
        <p:grpSpPr>
          <a:xfrm>
            <a:off x="496823" y="1082027"/>
            <a:ext cx="5795772" cy="487692"/>
            <a:chOff x="496823" y="1082027"/>
            <a:chExt cx="5795772" cy="487692"/>
          </a:xfrm>
        </p:grpSpPr>
        <p:pic>
          <p:nvPicPr>
            <p:cNvPr id="1171" name="Google Shape;1171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823" y="1091145"/>
              <a:ext cx="579577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8179" y="1082027"/>
              <a:ext cx="131216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3" name="Google Shape;1173;p48"/>
            <p:cNvSpPr/>
            <p:nvPr/>
          </p:nvSpPr>
          <p:spPr>
            <a:xfrm>
              <a:off x="556259" y="1130807"/>
              <a:ext cx="5681980" cy="300355"/>
            </a:xfrm>
            <a:custGeom>
              <a:rect b="b" l="l" r="r" t="t"/>
              <a:pathLst>
                <a:path extrusionOk="0" h="300355" w="5681980">
                  <a:moveTo>
                    <a:pt x="568147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681472" y="300227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580465" y="1147061"/>
              <a:ext cx="212725" cy="273685"/>
            </a:xfrm>
            <a:custGeom>
              <a:rect b="b" l="l" r="r" t="t"/>
              <a:pathLst>
                <a:path extrusionOk="0" h="273684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5" name="Google Shape;1175;p48"/>
          <p:cNvSpPr txBox="1"/>
          <p:nvPr/>
        </p:nvSpPr>
        <p:spPr>
          <a:xfrm>
            <a:off x="556259" y="1130808"/>
            <a:ext cx="568198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2876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</a:t>
            </a:r>
            <a:r>
              <a:rPr b="0" baseline="30000" i="0" lang="en-US" sz="1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-e APP_COLOR=blue	simple-webapp-color</a:t>
            </a:r>
            <a:endParaRPr b="0" baseline="30000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76" name="Google Shape;117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9704" y="461772"/>
            <a:ext cx="2310383" cy="1508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7" name="Google Shape;1177;p48"/>
          <p:cNvGrpSpPr/>
          <p:nvPr/>
        </p:nvGrpSpPr>
        <p:grpSpPr>
          <a:xfrm>
            <a:off x="544068" y="3049511"/>
            <a:ext cx="5795772" cy="487692"/>
            <a:chOff x="544068" y="3049511"/>
            <a:chExt cx="5795772" cy="487692"/>
          </a:xfrm>
        </p:grpSpPr>
        <p:pic>
          <p:nvPicPr>
            <p:cNvPr id="1178" name="Google Shape;1178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068" y="3058617"/>
              <a:ext cx="5795772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5423" y="3049511"/>
              <a:ext cx="525018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0" name="Google Shape;1180;p48"/>
            <p:cNvSpPr/>
            <p:nvPr/>
          </p:nvSpPr>
          <p:spPr>
            <a:xfrm>
              <a:off x="603503" y="3098292"/>
              <a:ext cx="5681980" cy="307975"/>
            </a:xfrm>
            <a:custGeom>
              <a:rect b="b" l="l" r="r" t="t"/>
              <a:pathLst>
                <a:path extrusionOk="0" h="307975" w="5681980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p48"/>
          <p:cNvSpPr txBox="1"/>
          <p:nvPr/>
        </p:nvSpPr>
        <p:spPr>
          <a:xfrm>
            <a:off x="603504" y="3098292"/>
            <a:ext cx="568198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2876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	-e APP_COLOR=green simple-webapp-color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2" name="Google Shape;1182;p48"/>
          <p:cNvSpPr/>
          <p:nvPr/>
        </p:nvSpPr>
        <p:spPr>
          <a:xfrm>
            <a:off x="627709" y="3114545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3" name="Google Shape;1183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93607" y="2514600"/>
            <a:ext cx="2307336" cy="15072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4" name="Google Shape;1184;p48"/>
          <p:cNvGrpSpPr/>
          <p:nvPr/>
        </p:nvGrpSpPr>
        <p:grpSpPr>
          <a:xfrm>
            <a:off x="591312" y="4840211"/>
            <a:ext cx="5795772" cy="487692"/>
            <a:chOff x="591312" y="4840211"/>
            <a:chExt cx="5795772" cy="487692"/>
          </a:xfrm>
        </p:grpSpPr>
        <p:pic>
          <p:nvPicPr>
            <p:cNvPr id="1185" name="Google Shape;1185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1312" y="4849317"/>
              <a:ext cx="5795772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2668" y="4840211"/>
              <a:ext cx="515112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7" name="Google Shape;1187;p48"/>
            <p:cNvSpPr/>
            <p:nvPr/>
          </p:nvSpPr>
          <p:spPr>
            <a:xfrm>
              <a:off x="650748" y="4888991"/>
              <a:ext cx="5681980" cy="307975"/>
            </a:xfrm>
            <a:custGeom>
              <a:rect b="b" l="l" r="r" t="t"/>
              <a:pathLst>
                <a:path extrusionOk="0" h="307975" w="5681980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8" name="Google Shape;1188;p48"/>
          <p:cNvSpPr txBox="1"/>
          <p:nvPr/>
        </p:nvSpPr>
        <p:spPr>
          <a:xfrm>
            <a:off x="650748" y="4888991"/>
            <a:ext cx="568198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288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	-e APP_COLOR=pink simple-webapp-color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9" name="Google Shape;1189;p48"/>
          <p:cNvSpPr/>
          <p:nvPr/>
        </p:nvSpPr>
        <p:spPr>
          <a:xfrm>
            <a:off x="674953" y="4905245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0" name="Google Shape;1190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93607" y="4338828"/>
            <a:ext cx="2316479" cy="1513332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48"/>
          <p:cNvSpPr txBox="1"/>
          <p:nvPr>
            <p:ph type="title"/>
          </p:nvPr>
        </p:nvSpPr>
        <p:spPr>
          <a:xfrm>
            <a:off x="471326" y="364050"/>
            <a:ext cx="79866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ENV Variables in Docker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9"/>
          <p:cNvSpPr txBox="1"/>
          <p:nvPr>
            <p:ph type="title"/>
          </p:nvPr>
        </p:nvSpPr>
        <p:spPr>
          <a:xfrm>
            <a:off x="471322" y="364058"/>
            <a:ext cx="6602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Inspect Environment Variable</a:t>
            </a:r>
            <a:endParaRPr/>
          </a:p>
        </p:txBody>
      </p:sp>
      <p:grpSp>
        <p:nvGrpSpPr>
          <p:cNvPr id="1197" name="Google Shape;1197;p49"/>
          <p:cNvGrpSpPr/>
          <p:nvPr/>
        </p:nvGrpSpPr>
        <p:grpSpPr>
          <a:xfrm>
            <a:off x="483108" y="1534655"/>
            <a:ext cx="5795772" cy="487692"/>
            <a:chOff x="483108" y="1534655"/>
            <a:chExt cx="5795772" cy="487692"/>
          </a:xfrm>
        </p:grpSpPr>
        <p:pic>
          <p:nvPicPr>
            <p:cNvPr id="1198" name="Google Shape;1198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464" y="1534655"/>
              <a:ext cx="32811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0" name="Google Shape;1200;p49"/>
            <p:cNvSpPr/>
            <p:nvPr/>
          </p:nvSpPr>
          <p:spPr>
            <a:xfrm>
              <a:off x="542544" y="1581911"/>
              <a:ext cx="5681980" cy="307975"/>
            </a:xfrm>
            <a:custGeom>
              <a:rect b="b" l="l" r="r" t="t"/>
              <a:pathLst>
                <a:path extrusionOk="0" h="307975" w="5681980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1" name="Google Shape;1201;p49"/>
          <p:cNvSpPr txBox="1"/>
          <p:nvPr/>
        </p:nvSpPr>
        <p:spPr>
          <a:xfrm>
            <a:off x="536448" y="1581911"/>
            <a:ext cx="5687695" cy="326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293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inspect blissful_hopper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02" name="Google Shape;1202;p49"/>
          <p:cNvGrpSpPr/>
          <p:nvPr/>
        </p:nvGrpSpPr>
        <p:grpSpPr>
          <a:xfrm>
            <a:off x="542544" y="1599689"/>
            <a:ext cx="8242300" cy="5124580"/>
            <a:chOff x="542544" y="1599689"/>
            <a:chExt cx="8242300" cy="5124580"/>
          </a:xfrm>
        </p:grpSpPr>
        <p:sp>
          <p:nvSpPr>
            <p:cNvPr id="1203" name="Google Shape;1203;p49"/>
            <p:cNvSpPr/>
            <p:nvPr/>
          </p:nvSpPr>
          <p:spPr>
            <a:xfrm>
              <a:off x="566749" y="1599689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542544" y="1914144"/>
              <a:ext cx="8242300" cy="4810125"/>
            </a:xfrm>
            <a:custGeom>
              <a:rect b="b" l="l" r="r" t="t"/>
              <a:pathLst>
                <a:path extrusionOk="0" h="4810125" w="8242300">
                  <a:moveTo>
                    <a:pt x="8241792" y="0"/>
                  </a:moveTo>
                  <a:lnTo>
                    <a:pt x="0" y="0"/>
                  </a:lnTo>
                  <a:lnTo>
                    <a:pt x="0" y="4809744"/>
                  </a:lnTo>
                  <a:lnTo>
                    <a:pt x="8241792" y="4809744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542544" y="1914144"/>
              <a:ext cx="8242300" cy="4810125"/>
            </a:xfrm>
            <a:custGeom>
              <a:rect b="b" l="l" r="r" t="t"/>
              <a:pathLst>
                <a:path extrusionOk="0" h="4810125" w="8242300">
                  <a:moveTo>
                    <a:pt x="0" y="4809744"/>
                  </a:moveTo>
                  <a:lnTo>
                    <a:pt x="8241792" y="4809744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4809744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6" name="Google Shape;1206;p49"/>
          <p:cNvSpPr txBox="1"/>
          <p:nvPr/>
        </p:nvSpPr>
        <p:spPr>
          <a:xfrm>
            <a:off x="620979" y="1937765"/>
            <a:ext cx="7604125" cy="2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608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6073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"Id": "35505f7810d17291261a43391d4b6c0846594d415ce4f4d0a6ffbf9cc5109048",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6073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"State": 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36015" marR="4589780" rtl="0" algn="l">
              <a:lnSpc>
                <a:spcPct val="102299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"Status": "running",  "Running": true,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6073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60730" marR="5619115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"Mounts": [],  "Config": 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36015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n-US" sz="1300" u="none" cap="none" strike="noStrike">
                <a:solidFill>
                  <a:srgbClr val="FF33CC"/>
                </a:solidFill>
                <a:latin typeface="Consolas"/>
                <a:ea typeface="Consolas"/>
                <a:cs typeface="Consolas"/>
                <a:sym typeface="Consolas"/>
              </a:rPr>
              <a:t>Env</a:t>
            </a: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": [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7" name="Google Shape;1207;p49"/>
          <p:cNvSpPr txBox="1"/>
          <p:nvPr/>
        </p:nvSpPr>
        <p:spPr>
          <a:xfrm>
            <a:off x="2131822" y="4197858"/>
            <a:ext cx="1604010" cy="200025"/>
          </a:xfrm>
          <a:prstGeom prst="rect">
            <a:avLst/>
          </a:prstGeom>
          <a:solidFill>
            <a:srgbClr val="364547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6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n-US" sz="1300" u="none" cap="none" strike="noStrike">
                <a:solidFill>
                  <a:srgbClr val="FF33CC"/>
                </a:solidFill>
                <a:latin typeface="Consolas"/>
                <a:ea typeface="Consolas"/>
                <a:cs typeface="Consolas"/>
                <a:sym typeface="Consolas"/>
              </a:rPr>
              <a:t>APP_COLOR=blue</a:t>
            </a: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8" name="Google Shape;1208;p49"/>
          <p:cNvSpPr txBox="1"/>
          <p:nvPr/>
        </p:nvSpPr>
        <p:spPr>
          <a:xfrm>
            <a:off x="620979" y="4375150"/>
            <a:ext cx="6294120" cy="2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510665" marR="5080" rtl="0" algn="l">
              <a:lnSpc>
                <a:spcPct val="102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"LANG=C.UTF-8",  "GPG_KEY=0D96DF4D4110E5C43FBFB17F2D347EA6AA65421D",  "PYTHON_VERSION=3.6.6",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1066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"PYTHON_PIP_VERSION=18.1"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3601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36015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"Entrypoint": [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1066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"python",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510665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"app.py"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36015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7340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2388" y="1001267"/>
            <a:ext cx="7443596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51"/>
          <p:cNvSpPr txBox="1"/>
          <p:nvPr>
            <p:ph type="title"/>
          </p:nvPr>
        </p:nvSpPr>
        <p:spPr>
          <a:xfrm>
            <a:off x="4112133" y="2083053"/>
            <a:ext cx="38856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1397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	o	c	k	e	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9" name="Google Shape;121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1216" y="6111240"/>
            <a:ext cx="1524000" cy="3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5" name="Google Shape;122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52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52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52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52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2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52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2" name="Google Shape;123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52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52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5" name="Google Shape;123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52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8" name="Google Shape;1238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52"/>
          <p:cNvSpPr txBox="1"/>
          <p:nvPr>
            <p:ph type="title"/>
          </p:nvPr>
        </p:nvSpPr>
        <p:spPr>
          <a:xfrm>
            <a:off x="471322" y="364058"/>
            <a:ext cx="5891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What am I containerizing?</a:t>
            </a:r>
            <a:endParaRPr/>
          </a:p>
        </p:txBody>
      </p:sp>
      <p:pic>
        <p:nvPicPr>
          <p:cNvPr id="1240" name="Google Shape;1240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6240" y="2572473"/>
            <a:ext cx="2569464" cy="1005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3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6" name="Google Shape;124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53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8" name="Google Shape;1248;p53"/>
          <p:cNvGrpSpPr/>
          <p:nvPr/>
        </p:nvGrpSpPr>
        <p:grpSpPr>
          <a:xfrm>
            <a:off x="6926580" y="1456944"/>
            <a:ext cx="4937760" cy="603885"/>
            <a:chOff x="6926580" y="1456944"/>
            <a:chExt cx="4937760" cy="603885"/>
          </a:xfrm>
        </p:grpSpPr>
        <p:sp>
          <p:nvSpPr>
            <p:cNvPr id="1249" name="Google Shape;1249;p53"/>
            <p:cNvSpPr/>
            <p:nvPr/>
          </p:nvSpPr>
          <p:spPr>
            <a:xfrm>
              <a:off x="6926580" y="1456944"/>
              <a:ext cx="603885" cy="603885"/>
            </a:xfrm>
            <a:custGeom>
              <a:rect b="b" l="l" r="r" t="t"/>
              <a:pathLst>
                <a:path extrusionOk="0" h="603885" w="603884">
                  <a:moveTo>
                    <a:pt x="301751" y="0"/>
                  </a:moveTo>
                  <a:lnTo>
                    <a:pt x="252813" y="3950"/>
                  </a:lnTo>
                  <a:lnTo>
                    <a:pt x="206386" y="15386"/>
                  </a:lnTo>
                  <a:lnTo>
                    <a:pt x="163092" y="33686"/>
                  </a:lnTo>
                  <a:lnTo>
                    <a:pt x="123553" y="58228"/>
                  </a:lnTo>
                  <a:lnTo>
                    <a:pt x="88392" y="88392"/>
                  </a:lnTo>
                  <a:lnTo>
                    <a:pt x="58228" y="123553"/>
                  </a:lnTo>
                  <a:lnTo>
                    <a:pt x="33686" y="163092"/>
                  </a:lnTo>
                  <a:lnTo>
                    <a:pt x="15386" y="206386"/>
                  </a:lnTo>
                  <a:lnTo>
                    <a:pt x="3950" y="252813"/>
                  </a:lnTo>
                  <a:lnTo>
                    <a:pt x="0" y="301751"/>
                  </a:lnTo>
                  <a:lnTo>
                    <a:pt x="3950" y="350690"/>
                  </a:lnTo>
                  <a:lnTo>
                    <a:pt x="15386" y="397117"/>
                  </a:lnTo>
                  <a:lnTo>
                    <a:pt x="33686" y="440411"/>
                  </a:lnTo>
                  <a:lnTo>
                    <a:pt x="58228" y="479950"/>
                  </a:lnTo>
                  <a:lnTo>
                    <a:pt x="88392" y="515111"/>
                  </a:lnTo>
                  <a:lnTo>
                    <a:pt x="123553" y="545275"/>
                  </a:lnTo>
                  <a:lnTo>
                    <a:pt x="163092" y="569817"/>
                  </a:lnTo>
                  <a:lnTo>
                    <a:pt x="206386" y="588117"/>
                  </a:lnTo>
                  <a:lnTo>
                    <a:pt x="252813" y="599553"/>
                  </a:lnTo>
                  <a:lnTo>
                    <a:pt x="301751" y="603503"/>
                  </a:lnTo>
                  <a:lnTo>
                    <a:pt x="350690" y="599553"/>
                  </a:lnTo>
                  <a:lnTo>
                    <a:pt x="397117" y="588117"/>
                  </a:lnTo>
                  <a:lnTo>
                    <a:pt x="440411" y="569817"/>
                  </a:lnTo>
                  <a:lnTo>
                    <a:pt x="479950" y="545275"/>
                  </a:lnTo>
                  <a:lnTo>
                    <a:pt x="515111" y="515111"/>
                  </a:lnTo>
                  <a:lnTo>
                    <a:pt x="545275" y="479950"/>
                  </a:lnTo>
                  <a:lnTo>
                    <a:pt x="569817" y="440411"/>
                  </a:lnTo>
                  <a:lnTo>
                    <a:pt x="588117" y="397117"/>
                  </a:lnTo>
                  <a:lnTo>
                    <a:pt x="599553" y="350690"/>
                  </a:lnTo>
                  <a:lnTo>
                    <a:pt x="603503" y="301751"/>
                  </a:lnTo>
                  <a:lnTo>
                    <a:pt x="599553" y="252813"/>
                  </a:lnTo>
                  <a:lnTo>
                    <a:pt x="588117" y="206386"/>
                  </a:lnTo>
                  <a:lnTo>
                    <a:pt x="569817" y="163092"/>
                  </a:lnTo>
                  <a:lnTo>
                    <a:pt x="545275" y="123553"/>
                  </a:lnTo>
                  <a:lnTo>
                    <a:pt x="515111" y="88392"/>
                  </a:lnTo>
                  <a:lnTo>
                    <a:pt x="479950" y="58228"/>
                  </a:lnTo>
                  <a:lnTo>
                    <a:pt x="440411" y="33686"/>
                  </a:lnTo>
                  <a:lnTo>
                    <a:pt x="397117" y="15386"/>
                  </a:lnTo>
                  <a:lnTo>
                    <a:pt x="350690" y="3950"/>
                  </a:lnTo>
                  <a:lnTo>
                    <a:pt x="301751" y="0"/>
                  </a:lnTo>
                  <a:close/>
                </a:path>
              </a:pathLst>
            </a:custGeom>
            <a:solidFill>
              <a:srgbClr val="114763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7338060" y="1600200"/>
              <a:ext cx="4526280" cy="279400"/>
            </a:xfrm>
            <a:custGeom>
              <a:rect b="b" l="l" r="r" t="t"/>
              <a:pathLst>
                <a:path extrusionOk="0" h="279400" w="4526280">
                  <a:moveTo>
                    <a:pt x="4526280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4526280" y="278891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3"/>
            <p:cNvSpPr/>
            <p:nvPr/>
          </p:nvSpPr>
          <p:spPr>
            <a:xfrm>
              <a:off x="7338060" y="1600200"/>
              <a:ext cx="4526280" cy="279400"/>
            </a:xfrm>
            <a:custGeom>
              <a:rect b="b" l="l" r="r" t="t"/>
              <a:pathLst>
                <a:path extrusionOk="0" h="279400" w="4526280">
                  <a:moveTo>
                    <a:pt x="0" y="278891"/>
                  </a:moveTo>
                  <a:lnTo>
                    <a:pt x="4526280" y="278891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278891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2" name="Google Shape;1252;p53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53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53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5" name="Google Shape;125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53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53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8" name="Google Shape;125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53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Google Shape;1261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53"/>
          <p:cNvSpPr txBox="1"/>
          <p:nvPr>
            <p:ph type="title"/>
          </p:nvPr>
        </p:nvSpPr>
        <p:spPr>
          <a:xfrm>
            <a:off x="471322" y="364058"/>
            <a:ext cx="6842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How to create my own image?</a:t>
            </a:r>
            <a:endParaRPr/>
          </a:p>
        </p:txBody>
      </p:sp>
      <p:grpSp>
        <p:nvGrpSpPr>
          <p:cNvPr id="1263" name="Google Shape;1263;p53"/>
          <p:cNvGrpSpPr/>
          <p:nvPr/>
        </p:nvGrpSpPr>
        <p:grpSpPr>
          <a:xfrm>
            <a:off x="1126236" y="1100315"/>
            <a:ext cx="2304288" cy="490740"/>
            <a:chOff x="1126236" y="1100315"/>
            <a:chExt cx="2304288" cy="490740"/>
          </a:xfrm>
        </p:grpSpPr>
        <p:pic>
          <p:nvPicPr>
            <p:cNvPr id="1264" name="Google Shape;1264;p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41476" y="1107973"/>
              <a:ext cx="2289048" cy="483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5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26236" y="1100315"/>
              <a:ext cx="131216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6" name="Google Shape;1266;p53"/>
            <p:cNvSpPr/>
            <p:nvPr/>
          </p:nvSpPr>
          <p:spPr>
            <a:xfrm>
              <a:off x="1200912" y="1147571"/>
              <a:ext cx="2174875" cy="370840"/>
            </a:xfrm>
            <a:custGeom>
              <a:rect b="b" l="l" r="r" t="t"/>
              <a:pathLst>
                <a:path extrusionOk="0" h="370840" w="2174875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7" name="Google Shape;1267;p53"/>
          <p:cNvSpPr txBox="1"/>
          <p:nvPr/>
        </p:nvSpPr>
        <p:spPr>
          <a:xfrm>
            <a:off x="1279016" y="1170813"/>
            <a:ext cx="10083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Dockerfile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68" name="Google Shape;1268;p53"/>
          <p:cNvGrpSpPr/>
          <p:nvPr/>
        </p:nvGrpSpPr>
        <p:grpSpPr>
          <a:xfrm>
            <a:off x="1126236" y="1469136"/>
            <a:ext cx="5844540" cy="3014472"/>
            <a:chOff x="1126236" y="1469136"/>
            <a:chExt cx="5844540" cy="3014472"/>
          </a:xfrm>
        </p:grpSpPr>
        <p:pic>
          <p:nvPicPr>
            <p:cNvPr id="1269" name="Google Shape;1269;p5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41476" y="1478280"/>
              <a:ext cx="5829300" cy="3005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p5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26236" y="1469136"/>
              <a:ext cx="5742432" cy="2621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1" name="Google Shape;1271;p53"/>
            <p:cNvSpPr/>
            <p:nvPr/>
          </p:nvSpPr>
          <p:spPr>
            <a:xfrm>
              <a:off x="1200912" y="1517904"/>
              <a:ext cx="5715000" cy="2893060"/>
            </a:xfrm>
            <a:custGeom>
              <a:rect b="b" l="l" r="r" t="t"/>
              <a:pathLst>
                <a:path extrusionOk="0" h="2893060" w="5715000">
                  <a:moveTo>
                    <a:pt x="5714999" y="0"/>
                  </a:moveTo>
                  <a:lnTo>
                    <a:pt x="0" y="0"/>
                  </a:lnTo>
                  <a:lnTo>
                    <a:pt x="0" y="2892552"/>
                  </a:lnTo>
                  <a:lnTo>
                    <a:pt x="5714999" y="2892552"/>
                  </a:lnTo>
                  <a:lnTo>
                    <a:pt x="5714999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2" name="Google Shape;1272;p53"/>
          <p:cNvSpPr txBox="1"/>
          <p:nvPr/>
        </p:nvSpPr>
        <p:spPr>
          <a:xfrm>
            <a:off x="1279016" y="1540256"/>
            <a:ext cx="110617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FROM Ubuntu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3" name="Google Shape;1273;p53"/>
          <p:cNvSpPr txBox="1"/>
          <p:nvPr/>
        </p:nvSpPr>
        <p:spPr>
          <a:xfrm>
            <a:off x="1279016" y="1966976"/>
            <a:ext cx="2582545" cy="453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apt-get update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apt-get install python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4" name="Google Shape;1274;p53"/>
          <p:cNvSpPr txBox="1"/>
          <p:nvPr/>
        </p:nvSpPr>
        <p:spPr>
          <a:xfrm>
            <a:off x="1279016" y="2607310"/>
            <a:ext cx="268287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pip install flask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pip install flask-mysql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5" name="Google Shape;1275;p53"/>
          <p:cNvSpPr txBox="1"/>
          <p:nvPr/>
        </p:nvSpPr>
        <p:spPr>
          <a:xfrm>
            <a:off x="1279016" y="3247389"/>
            <a:ext cx="22898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COPY . /opt/source-code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6" name="Google Shape;1276;p53"/>
          <p:cNvSpPr txBox="1"/>
          <p:nvPr/>
        </p:nvSpPr>
        <p:spPr>
          <a:xfrm>
            <a:off x="1279016" y="3673805"/>
            <a:ext cx="5339715" cy="24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ENTRYPOINT FLASK_APP=/opt/source-code/app.py flask run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77" name="Google Shape;1277;p53"/>
          <p:cNvGrpSpPr/>
          <p:nvPr/>
        </p:nvGrpSpPr>
        <p:grpSpPr>
          <a:xfrm>
            <a:off x="1126236" y="5233415"/>
            <a:ext cx="5843016" cy="487692"/>
            <a:chOff x="1126236" y="5233415"/>
            <a:chExt cx="5843016" cy="487692"/>
          </a:xfrm>
        </p:grpSpPr>
        <p:pic>
          <p:nvPicPr>
            <p:cNvPr id="1278" name="Google Shape;1278;p5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41476" y="5242559"/>
              <a:ext cx="5827776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9" name="Google Shape;1279;p5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126236" y="5233415"/>
              <a:ext cx="5151120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0" name="Google Shape;1280;p53"/>
          <p:cNvSpPr txBox="1"/>
          <p:nvPr/>
        </p:nvSpPr>
        <p:spPr>
          <a:xfrm>
            <a:off x="1200911" y="5282184"/>
            <a:ext cx="5713730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build Dockerfile –t mmumshad/my-custom-app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81" name="Google Shape;1281;p53"/>
          <p:cNvGrpSpPr/>
          <p:nvPr/>
        </p:nvGrpSpPr>
        <p:grpSpPr>
          <a:xfrm>
            <a:off x="1126236" y="5801867"/>
            <a:ext cx="4009644" cy="487692"/>
            <a:chOff x="1126236" y="5801867"/>
            <a:chExt cx="4009644" cy="487692"/>
          </a:xfrm>
        </p:grpSpPr>
        <p:pic>
          <p:nvPicPr>
            <p:cNvPr id="1282" name="Google Shape;1282;p5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41476" y="5811011"/>
              <a:ext cx="39944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p5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26236" y="5801867"/>
              <a:ext cx="3674364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4" name="Google Shape;1284;p53"/>
          <p:cNvSpPr txBox="1"/>
          <p:nvPr/>
        </p:nvSpPr>
        <p:spPr>
          <a:xfrm>
            <a:off x="1200911" y="5850635"/>
            <a:ext cx="3880485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push mmumshad/my-custom-app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85" name="Google Shape;1285;p53"/>
          <p:cNvGrpSpPr/>
          <p:nvPr/>
        </p:nvGrpSpPr>
        <p:grpSpPr>
          <a:xfrm>
            <a:off x="8874236" y="5786313"/>
            <a:ext cx="1637664" cy="683895"/>
            <a:chOff x="8874236" y="5786313"/>
            <a:chExt cx="1637664" cy="683895"/>
          </a:xfrm>
        </p:grpSpPr>
        <p:sp>
          <p:nvSpPr>
            <p:cNvPr id="1286" name="Google Shape;1286;p53"/>
            <p:cNvSpPr/>
            <p:nvPr/>
          </p:nvSpPr>
          <p:spPr>
            <a:xfrm>
              <a:off x="8874236" y="5786313"/>
              <a:ext cx="1637664" cy="683895"/>
            </a:xfrm>
            <a:custGeom>
              <a:rect b="b" l="l" r="r" t="t"/>
              <a:pathLst>
                <a:path extrusionOk="0" h="683895" w="1637665">
                  <a:moveTo>
                    <a:pt x="1256760" y="0"/>
                  </a:moveTo>
                  <a:lnTo>
                    <a:pt x="1210659" y="5565"/>
                  </a:lnTo>
                  <a:lnTo>
                    <a:pt x="1168023" y="17790"/>
                  </a:lnTo>
                  <a:lnTo>
                    <a:pt x="1131331" y="36560"/>
                  </a:lnTo>
                  <a:lnTo>
                    <a:pt x="1119072" y="28391"/>
                  </a:lnTo>
                  <a:lnTo>
                    <a:pt x="1105265" y="21096"/>
                  </a:lnTo>
                  <a:lnTo>
                    <a:pt x="1090076" y="14741"/>
                  </a:lnTo>
                  <a:lnTo>
                    <a:pt x="1073673" y="9394"/>
                  </a:lnTo>
                  <a:lnTo>
                    <a:pt x="1023093" y="404"/>
                  </a:lnTo>
                  <a:lnTo>
                    <a:pt x="971939" y="829"/>
                  </a:lnTo>
                  <a:lnTo>
                    <a:pt x="923876" y="9972"/>
                  </a:lnTo>
                  <a:lnTo>
                    <a:pt x="882568" y="27139"/>
                  </a:lnTo>
                  <a:lnTo>
                    <a:pt x="851677" y="51635"/>
                  </a:lnTo>
                  <a:lnTo>
                    <a:pt x="840853" y="46011"/>
                  </a:lnTo>
                  <a:lnTo>
                    <a:pt x="804687" y="32000"/>
                  </a:lnTo>
                  <a:lnTo>
                    <a:pt x="753803" y="21278"/>
                  </a:lnTo>
                  <a:lnTo>
                    <a:pt x="701563" y="18627"/>
                  </a:lnTo>
                  <a:lnTo>
                    <a:pt x="650573" y="23595"/>
                  </a:lnTo>
                  <a:lnTo>
                    <a:pt x="603435" y="35726"/>
                  </a:lnTo>
                  <a:lnTo>
                    <a:pt x="562752" y="54567"/>
                  </a:lnTo>
                  <a:lnTo>
                    <a:pt x="531129" y="79663"/>
                  </a:lnTo>
                  <a:lnTo>
                    <a:pt x="492652" y="69185"/>
                  </a:lnTo>
                  <a:lnTo>
                    <a:pt x="451913" y="62522"/>
                  </a:lnTo>
                  <a:lnTo>
                    <a:pt x="409793" y="59768"/>
                  </a:lnTo>
                  <a:lnTo>
                    <a:pt x="367172" y="61020"/>
                  </a:lnTo>
                  <a:lnTo>
                    <a:pt x="309876" y="69327"/>
                  </a:lnTo>
                  <a:lnTo>
                    <a:pt x="259045" y="84308"/>
                  </a:lnTo>
                  <a:lnTo>
                    <a:pt x="215996" y="104979"/>
                  </a:lnTo>
                  <a:lnTo>
                    <a:pt x="182047" y="130356"/>
                  </a:lnTo>
                  <a:lnTo>
                    <a:pt x="146717" y="191294"/>
                  </a:lnTo>
                  <a:lnTo>
                    <a:pt x="147970" y="224888"/>
                  </a:lnTo>
                  <a:lnTo>
                    <a:pt x="146573" y="227009"/>
                  </a:lnTo>
                  <a:lnTo>
                    <a:pt x="108646" y="231871"/>
                  </a:lnTo>
                  <a:lnTo>
                    <a:pt x="44650" y="255405"/>
                  </a:lnTo>
                  <a:lnTo>
                    <a:pt x="0" y="308468"/>
                  </a:lnTo>
                  <a:lnTo>
                    <a:pt x="4016" y="344495"/>
                  </a:lnTo>
                  <a:lnTo>
                    <a:pt x="31369" y="377033"/>
                  </a:lnTo>
                  <a:lnTo>
                    <a:pt x="80152" y="401939"/>
                  </a:lnTo>
                  <a:lnTo>
                    <a:pt x="58525" y="418305"/>
                  </a:lnTo>
                  <a:lnTo>
                    <a:pt x="43815" y="436716"/>
                  </a:lnTo>
                  <a:lnTo>
                    <a:pt x="36415" y="456487"/>
                  </a:lnTo>
                  <a:lnTo>
                    <a:pt x="36718" y="476932"/>
                  </a:lnTo>
                  <a:lnTo>
                    <a:pt x="79709" y="529802"/>
                  </a:lnTo>
                  <a:lnTo>
                    <a:pt x="119417" y="547590"/>
                  </a:lnTo>
                  <a:lnTo>
                    <a:pt x="167226" y="557807"/>
                  </a:lnTo>
                  <a:lnTo>
                    <a:pt x="220106" y="559101"/>
                  </a:lnTo>
                  <a:lnTo>
                    <a:pt x="223281" y="562111"/>
                  </a:lnTo>
                  <a:lnTo>
                    <a:pt x="254438" y="586452"/>
                  </a:lnTo>
                  <a:lnTo>
                    <a:pt x="291610" y="606669"/>
                  </a:lnTo>
                  <a:lnTo>
                    <a:pt x="333663" y="622603"/>
                  </a:lnTo>
                  <a:lnTo>
                    <a:pt x="379464" y="634091"/>
                  </a:lnTo>
                  <a:lnTo>
                    <a:pt x="427878" y="640972"/>
                  </a:lnTo>
                  <a:lnTo>
                    <a:pt x="477771" y="643084"/>
                  </a:lnTo>
                  <a:lnTo>
                    <a:pt x="528008" y="640267"/>
                  </a:lnTo>
                  <a:lnTo>
                    <a:pt x="577457" y="632359"/>
                  </a:lnTo>
                  <a:lnTo>
                    <a:pt x="624982" y="619198"/>
                  </a:lnTo>
                  <a:lnTo>
                    <a:pt x="652617" y="638826"/>
                  </a:lnTo>
                  <a:lnTo>
                    <a:pt x="685466" y="655353"/>
                  </a:lnTo>
                  <a:lnTo>
                    <a:pt x="722745" y="668448"/>
                  </a:lnTo>
                  <a:lnTo>
                    <a:pt x="763666" y="677783"/>
                  </a:lnTo>
                  <a:lnTo>
                    <a:pt x="821827" y="683789"/>
                  </a:lnTo>
                  <a:lnTo>
                    <a:pt x="878993" y="682181"/>
                  </a:lnTo>
                  <a:lnTo>
                    <a:pt x="933250" y="673542"/>
                  </a:lnTo>
                  <a:lnTo>
                    <a:pt x="982687" y="658457"/>
                  </a:lnTo>
                  <a:lnTo>
                    <a:pt x="1025390" y="637511"/>
                  </a:lnTo>
                  <a:lnTo>
                    <a:pt x="1059447" y="611288"/>
                  </a:lnTo>
                  <a:lnTo>
                    <a:pt x="1082944" y="580374"/>
                  </a:lnTo>
                  <a:lnTo>
                    <a:pt x="1109646" y="588440"/>
                  </a:lnTo>
                  <a:lnTo>
                    <a:pt x="1137872" y="594325"/>
                  </a:lnTo>
                  <a:lnTo>
                    <a:pt x="1167241" y="597962"/>
                  </a:lnTo>
                  <a:lnTo>
                    <a:pt x="1197371" y="599284"/>
                  </a:lnTo>
                  <a:lnTo>
                    <a:pt x="1255757" y="595097"/>
                  </a:lnTo>
                  <a:lnTo>
                    <a:pt x="1308346" y="582773"/>
                  </a:lnTo>
                  <a:lnTo>
                    <a:pt x="1353026" y="563492"/>
                  </a:lnTo>
                  <a:lnTo>
                    <a:pt x="1387683" y="538430"/>
                  </a:lnTo>
                  <a:lnTo>
                    <a:pt x="1418478" y="475675"/>
                  </a:lnTo>
                  <a:lnTo>
                    <a:pt x="1450806" y="471832"/>
                  </a:lnTo>
                  <a:lnTo>
                    <a:pt x="1511222" y="457365"/>
                  </a:lnTo>
                  <a:lnTo>
                    <a:pt x="1587196" y="419138"/>
                  </a:lnTo>
                  <a:lnTo>
                    <a:pt x="1620098" y="386212"/>
                  </a:lnTo>
                  <a:lnTo>
                    <a:pt x="1636871" y="350097"/>
                  </a:lnTo>
                  <a:lnTo>
                    <a:pt x="1637059" y="312746"/>
                  </a:lnTo>
                  <a:lnTo>
                    <a:pt x="1620209" y="276112"/>
                  </a:lnTo>
                  <a:lnTo>
                    <a:pt x="1585864" y="242147"/>
                  </a:lnTo>
                  <a:lnTo>
                    <a:pt x="1589674" y="237232"/>
                  </a:lnTo>
                  <a:lnTo>
                    <a:pt x="1592722" y="232165"/>
                  </a:lnTo>
                  <a:lnTo>
                    <a:pt x="1595135" y="227009"/>
                  </a:lnTo>
                  <a:lnTo>
                    <a:pt x="1601985" y="190332"/>
                  </a:lnTo>
                  <a:lnTo>
                    <a:pt x="1588883" y="155522"/>
                  </a:lnTo>
                  <a:lnTo>
                    <a:pt x="1558157" y="124909"/>
                  </a:lnTo>
                  <a:lnTo>
                    <a:pt x="1512136" y="100819"/>
                  </a:lnTo>
                  <a:lnTo>
                    <a:pt x="1453149" y="85582"/>
                  </a:lnTo>
                  <a:lnTo>
                    <a:pt x="1444857" y="68163"/>
                  </a:lnTo>
                  <a:lnTo>
                    <a:pt x="1413412" y="37236"/>
                  </a:lnTo>
                  <a:lnTo>
                    <a:pt x="1349433" y="9310"/>
                  </a:lnTo>
                  <a:lnTo>
                    <a:pt x="1303844" y="1209"/>
                  </a:lnTo>
                  <a:lnTo>
                    <a:pt x="1256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3"/>
            <p:cNvSpPr/>
            <p:nvPr/>
          </p:nvSpPr>
          <p:spPr>
            <a:xfrm>
              <a:off x="8874236" y="5786313"/>
              <a:ext cx="1637664" cy="683895"/>
            </a:xfrm>
            <a:custGeom>
              <a:rect b="b" l="l" r="r" t="t"/>
              <a:pathLst>
                <a:path extrusionOk="0" h="683895" w="1637665">
                  <a:moveTo>
                    <a:pt x="147970" y="224888"/>
                  </a:moveTo>
                  <a:lnTo>
                    <a:pt x="158515" y="159456"/>
                  </a:lnTo>
                  <a:lnTo>
                    <a:pt x="215996" y="104979"/>
                  </a:lnTo>
                  <a:lnTo>
                    <a:pt x="259045" y="84308"/>
                  </a:lnTo>
                  <a:lnTo>
                    <a:pt x="309876" y="69327"/>
                  </a:lnTo>
                  <a:lnTo>
                    <a:pt x="367172" y="61020"/>
                  </a:lnTo>
                  <a:lnTo>
                    <a:pt x="409793" y="59768"/>
                  </a:lnTo>
                  <a:lnTo>
                    <a:pt x="451913" y="62522"/>
                  </a:lnTo>
                  <a:lnTo>
                    <a:pt x="492652" y="69185"/>
                  </a:lnTo>
                  <a:lnTo>
                    <a:pt x="531129" y="79663"/>
                  </a:lnTo>
                  <a:lnTo>
                    <a:pt x="562752" y="54567"/>
                  </a:lnTo>
                  <a:lnTo>
                    <a:pt x="603435" y="35726"/>
                  </a:lnTo>
                  <a:lnTo>
                    <a:pt x="650573" y="23595"/>
                  </a:lnTo>
                  <a:lnTo>
                    <a:pt x="701563" y="18627"/>
                  </a:lnTo>
                  <a:lnTo>
                    <a:pt x="753803" y="21278"/>
                  </a:lnTo>
                  <a:lnTo>
                    <a:pt x="804687" y="32000"/>
                  </a:lnTo>
                  <a:lnTo>
                    <a:pt x="840853" y="46011"/>
                  </a:lnTo>
                  <a:lnTo>
                    <a:pt x="851677" y="51635"/>
                  </a:lnTo>
                  <a:lnTo>
                    <a:pt x="882568" y="27139"/>
                  </a:lnTo>
                  <a:lnTo>
                    <a:pt x="923876" y="9972"/>
                  </a:lnTo>
                  <a:lnTo>
                    <a:pt x="971939" y="829"/>
                  </a:lnTo>
                  <a:lnTo>
                    <a:pt x="1023093" y="404"/>
                  </a:lnTo>
                  <a:lnTo>
                    <a:pt x="1073673" y="9394"/>
                  </a:lnTo>
                  <a:lnTo>
                    <a:pt x="1090076" y="14741"/>
                  </a:lnTo>
                  <a:lnTo>
                    <a:pt x="1105265" y="21096"/>
                  </a:lnTo>
                  <a:lnTo>
                    <a:pt x="1119072" y="28391"/>
                  </a:lnTo>
                  <a:lnTo>
                    <a:pt x="1131331" y="36560"/>
                  </a:lnTo>
                  <a:lnTo>
                    <a:pt x="1168023" y="17790"/>
                  </a:lnTo>
                  <a:lnTo>
                    <a:pt x="1210659" y="5565"/>
                  </a:lnTo>
                  <a:lnTo>
                    <a:pt x="1256760" y="0"/>
                  </a:lnTo>
                  <a:lnTo>
                    <a:pt x="1303844" y="1209"/>
                  </a:lnTo>
                  <a:lnTo>
                    <a:pt x="1349433" y="9310"/>
                  </a:lnTo>
                  <a:lnTo>
                    <a:pt x="1391046" y="24418"/>
                  </a:lnTo>
                  <a:lnTo>
                    <a:pt x="1431480" y="51933"/>
                  </a:lnTo>
                  <a:lnTo>
                    <a:pt x="1453149" y="85582"/>
                  </a:lnTo>
                  <a:lnTo>
                    <a:pt x="1512136" y="100819"/>
                  </a:lnTo>
                  <a:lnTo>
                    <a:pt x="1558157" y="124909"/>
                  </a:lnTo>
                  <a:lnTo>
                    <a:pt x="1588883" y="155522"/>
                  </a:lnTo>
                  <a:lnTo>
                    <a:pt x="1601985" y="190332"/>
                  </a:lnTo>
                  <a:lnTo>
                    <a:pt x="1595135" y="227009"/>
                  </a:lnTo>
                  <a:lnTo>
                    <a:pt x="1592722" y="232165"/>
                  </a:lnTo>
                  <a:lnTo>
                    <a:pt x="1589674" y="237232"/>
                  </a:lnTo>
                  <a:lnTo>
                    <a:pt x="1585864" y="242147"/>
                  </a:lnTo>
                  <a:lnTo>
                    <a:pt x="1620209" y="276112"/>
                  </a:lnTo>
                  <a:lnTo>
                    <a:pt x="1637059" y="312746"/>
                  </a:lnTo>
                  <a:lnTo>
                    <a:pt x="1636871" y="350097"/>
                  </a:lnTo>
                  <a:lnTo>
                    <a:pt x="1620098" y="386212"/>
                  </a:lnTo>
                  <a:lnTo>
                    <a:pt x="1587196" y="419138"/>
                  </a:lnTo>
                  <a:lnTo>
                    <a:pt x="1538620" y="446922"/>
                  </a:lnTo>
                  <a:lnTo>
                    <a:pt x="1481836" y="465699"/>
                  </a:lnTo>
                  <a:lnTo>
                    <a:pt x="1418478" y="475675"/>
                  </a:lnTo>
                  <a:lnTo>
                    <a:pt x="1410205" y="508765"/>
                  </a:lnTo>
                  <a:lnTo>
                    <a:pt x="1353026" y="563492"/>
                  </a:lnTo>
                  <a:lnTo>
                    <a:pt x="1308346" y="582773"/>
                  </a:lnTo>
                  <a:lnTo>
                    <a:pt x="1255757" y="595097"/>
                  </a:lnTo>
                  <a:lnTo>
                    <a:pt x="1197371" y="599284"/>
                  </a:lnTo>
                  <a:lnTo>
                    <a:pt x="1167241" y="597962"/>
                  </a:lnTo>
                  <a:lnTo>
                    <a:pt x="1137872" y="594325"/>
                  </a:lnTo>
                  <a:lnTo>
                    <a:pt x="1109646" y="588440"/>
                  </a:lnTo>
                  <a:lnTo>
                    <a:pt x="1082944" y="580374"/>
                  </a:lnTo>
                  <a:lnTo>
                    <a:pt x="1059447" y="611288"/>
                  </a:lnTo>
                  <a:lnTo>
                    <a:pt x="1025390" y="637511"/>
                  </a:lnTo>
                  <a:lnTo>
                    <a:pt x="982687" y="658457"/>
                  </a:lnTo>
                  <a:lnTo>
                    <a:pt x="933250" y="673542"/>
                  </a:lnTo>
                  <a:lnTo>
                    <a:pt x="878993" y="682181"/>
                  </a:lnTo>
                  <a:lnTo>
                    <a:pt x="821827" y="683789"/>
                  </a:lnTo>
                  <a:lnTo>
                    <a:pt x="763666" y="677783"/>
                  </a:lnTo>
                  <a:lnTo>
                    <a:pt x="722745" y="668448"/>
                  </a:lnTo>
                  <a:lnTo>
                    <a:pt x="685466" y="655353"/>
                  </a:lnTo>
                  <a:lnTo>
                    <a:pt x="652617" y="638826"/>
                  </a:lnTo>
                  <a:lnTo>
                    <a:pt x="624982" y="619198"/>
                  </a:lnTo>
                  <a:lnTo>
                    <a:pt x="577457" y="632359"/>
                  </a:lnTo>
                  <a:lnTo>
                    <a:pt x="528008" y="640267"/>
                  </a:lnTo>
                  <a:lnTo>
                    <a:pt x="477771" y="643084"/>
                  </a:lnTo>
                  <a:lnTo>
                    <a:pt x="427878" y="640972"/>
                  </a:lnTo>
                  <a:lnTo>
                    <a:pt x="379464" y="634091"/>
                  </a:lnTo>
                  <a:lnTo>
                    <a:pt x="333663" y="622603"/>
                  </a:lnTo>
                  <a:lnTo>
                    <a:pt x="291610" y="606669"/>
                  </a:lnTo>
                  <a:lnTo>
                    <a:pt x="254438" y="586452"/>
                  </a:lnTo>
                  <a:lnTo>
                    <a:pt x="223281" y="562111"/>
                  </a:lnTo>
                  <a:lnTo>
                    <a:pt x="222265" y="561108"/>
                  </a:lnTo>
                  <a:lnTo>
                    <a:pt x="221122" y="560104"/>
                  </a:lnTo>
                  <a:lnTo>
                    <a:pt x="220106" y="559101"/>
                  </a:lnTo>
                  <a:lnTo>
                    <a:pt x="167226" y="557807"/>
                  </a:lnTo>
                  <a:lnTo>
                    <a:pt x="119417" y="547590"/>
                  </a:lnTo>
                  <a:lnTo>
                    <a:pt x="79709" y="529802"/>
                  </a:lnTo>
                  <a:lnTo>
                    <a:pt x="51133" y="505798"/>
                  </a:lnTo>
                  <a:lnTo>
                    <a:pt x="36718" y="476932"/>
                  </a:lnTo>
                  <a:lnTo>
                    <a:pt x="36415" y="456487"/>
                  </a:lnTo>
                  <a:lnTo>
                    <a:pt x="43815" y="436716"/>
                  </a:lnTo>
                  <a:lnTo>
                    <a:pt x="58525" y="418305"/>
                  </a:lnTo>
                  <a:lnTo>
                    <a:pt x="80152" y="401939"/>
                  </a:lnTo>
                  <a:lnTo>
                    <a:pt x="31369" y="377033"/>
                  </a:lnTo>
                  <a:lnTo>
                    <a:pt x="4016" y="344495"/>
                  </a:lnTo>
                  <a:lnTo>
                    <a:pt x="0" y="308468"/>
                  </a:lnTo>
                  <a:lnTo>
                    <a:pt x="21224" y="273097"/>
                  </a:lnTo>
                  <a:lnTo>
                    <a:pt x="44650" y="255405"/>
                  </a:lnTo>
                  <a:lnTo>
                    <a:pt x="74231" y="241500"/>
                  </a:lnTo>
                  <a:lnTo>
                    <a:pt x="108646" y="231871"/>
                  </a:lnTo>
                  <a:lnTo>
                    <a:pt x="146573" y="227009"/>
                  </a:lnTo>
                  <a:lnTo>
                    <a:pt x="147970" y="224888"/>
                  </a:lnTo>
                  <a:close/>
                </a:path>
                <a:path extrusionOk="0" h="683895" w="1637665">
                  <a:moveTo>
                    <a:pt x="177942" y="411895"/>
                  </a:moveTo>
                  <a:lnTo>
                    <a:pt x="152868" y="411921"/>
                  </a:lnTo>
                  <a:lnTo>
                    <a:pt x="128222" y="409789"/>
                  </a:lnTo>
                  <a:lnTo>
                    <a:pt x="104433" y="405554"/>
                  </a:lnTo>
                  <a:lnTo>
                    <a:pt x="81930" y="399272"/>
                  </a:lnTo>
                </a:path>
                <a:path extrusionOk="0" h="683895" w="1637665">
                  <a:moveTo>
                    <a:pt x="262778" y="550059"/>
                  </a:moveTo>
                  <a:lnTo>
                    <a:pt x="252549" y="552153"/>
                  </a:lnTo>
                  <a:lnTo>
                    <a:pt x="242093" y="553862"/>
                  </a:lnTo>
                  <a:lnTo>
                    <a:pt x="231471" y="555181"/>
                  </a:lnTo>
                  <a:lnTo>
                    <a:pt x="220741" y="556104"/>
                  </a:lnTo>
                </a:path>
                <a:path extrusionOk="0" h="683895" w="1637665">
                  <a:moveTo>
                    <a:pt x="624982" y="616442"/>
                  </a:moveTo>
                  <a:lnTo>
                    <a:pt x="617674" y="609848"/>
                  </a:lnTo>
                  <a:lnTo>
                    <a:pt x="610997" y="603048"/>
                  </a:lnTo>
                  <a:lnTo>
                    <a:pt x="604962" y="596055"/>
                  </a:lnTo>
                  <a:lnTo>
                    <a:pt x="599582" y="588883"/>
                  </a:lnTo>
                </a:path>
                <a:path extrusionOk="0" h="683895" w="1637665">
                  <a:moveTo>
                    <a:pt x="1093231" y="547709"/>
                  </a:moveTo>
                  <a:lnTo>
                    <a:pt x="1091751" y="555379"/>
                  </a:lnTo>
                  <a:lnTo>
                    <a:pt x="1089580" y="562986"/>
                  </a:lnTo>
                  <a:lnTo>
                    <a:pt x="1086695" y="570514"/>
                  </a:lnTo>
                  <a:lnTo>
                    <a:pt x="1083071" y="577948"/>
                  </a:lnTo>
                </a:path>
                <a:path extrusionOk="0" h="683895" w="1637665">
                  <a:moveTo>
                    <a:pt x="1294272" y="360854"/>
                  </a:moveTo>
                  <a:lnTo>
                    <a:pt x="1345741" y="380633"/>
                  </a:lnTo>
                  <a:lnTo>
                    <a:pt x="1384744" y="407242"/>
                  </a:lnTo>
                  <a:lnTo>
                    <a:pt x="1409340" y="438912"/>
                  </a:lnTo>
                  <a:lnTo>
                    <a:pt x="1417589" y="473871"/>
                  </a:lnTo>
                </a:path>
                <a:path extrusionOk="0" h="683895" w="1637665">
                  <a:moveTo>
                    <a:pt x="1585102" y="240471"/>
                  </a:moveTo>
                  <a:lnTo>
                    <a:pt x="1574673" y="252368"/>
                  </a:lnTo>
                  <a:lnTo>
                    <a:pt x="1561957" y="263471"/>
                  </a:lnTo>
                  <a:lnTo>
                    <a:pt x="1547098" y="273668"/>
                  </a:lnTo>
                  <a:lnTo>
                    <a:pt x="1530238" y="282851"/>
                  </a:lnTo>
                </a:path>
                <a:path extrusionOk="0" h="683895" w="1637665">
                  <a:moveTo>
                    <a:pt x="1453403" y="83207"/>
                  </a:moveTo>
                  <a:lnTo>
                    <a:pt x="1455435" y="89811"/>
                  </a:lnTo>
                  <a:lnTo>
                    <a:pt x="1456451" y="96516"/>
                  </a:lnTo>
                  <a:lnTo>
                    <a:pt x="1456324" y="103222"/>
                  </a:lnTo>
                </a:path>
                <a:path extrusionOk="0" h="683895" w="1637665">
                  <a:moveTo>
                    <a:pt x="1102756" y="59864"/>
                  </a:moveTo>
                  <a:lnTo>
                    <a:pt x="1108535" y="53063"/>
                  </a:lnTo>
                  <a:lnTo>
                    <a:pt x="1115171" y="46524"/>
                  </a:lnTo>
                  <a:lnTo>
                    <a:pt x="1122616" y="40274"/>
                  </a:lnTo>
                  <a:lnTo>
                    <a:pt x="1130823" y="34337"/>
                  </a:lnTo>
                </a:path>
                <a:path extrusionOk="0" h="683895" w="1637665">
                  <a:moveTo>
                    <a:pt x="839739" y="72031"/>
                  </a:moveTo>
                  <a:lnTo>
                    <a:pt x="842238" y="66354"/>
                  </a:lnTo>
                  <a:lnTo>
                    <a:pt x="845343" y="60782"/>
                  </a:lnTo>
                  <a:lnTo>
                    <a:pt x="849044" y="55329"/>
                  </a:lnTo>
                  <a:lnTo>
                    <a:pt x="853328" y="50009"/>
                  </a:lnTo>
                </a:path>
                <a:path extrusionOk="0" h="683895" w="1637665">
                  <a:moveTo>
                    <a:pt x="531002" y="79511"/>
                  </a:moveTo>
                  <a:lnTo>
                    <a:pt x="544113" y="84202"/>
                  </a:lnTo>
                  <a:lnTo>
                    <a:pt x="556736" y="89333"/>
                  </a:lnTo>
                  <a:lnTo>
                    <a:pt x="568811" y="94890"/>
                  </a:lnTo>
                  <a:lnTo>
                    <a:pt x="580278" y="100860"/>
                  </a:lnTo>
                </a:path>
                <a:path extrusionOk="0" h="683895" w="1637665">
                  <a:moveTo>
                    <a:pt x="156479" y="247354"/>
                  </a:moveTo>
                  <a:lnTo>
                    <a:pt x="152669" y="240014"/>
                  </a:lnTo>
                  <a:lnTo>
                    <a:pt x="149748" y="232495"/>
                  </a:lnTo>
                  <a:lnTo>
                    <a:pt x="147970" y="224888"/>
                  </a:lnTo>
                </a:path>
              </a:pathLst>
            </a:custGeom>
            <a:noFill/>
            <a:ln cap="flat" cmpd="sng" w="12175">
              <a:solidFill>
                <a:srgbClr val="99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8" name="Google Shape;1288;p53"/>
          <p:cNvSpPr txBox="1"/>
          <p:nvPr/>
        </p:nvSpPr>
        <p:spPr>
          <a:xfrm>
            <a:off x="9258045" y="5812332"/>
            <a:ext cx="75374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4826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 Registry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9" name="Google Shape;1289;p53"/>
          <p:cNvSpPr/>
          <p:nvPr/>
        </p:nvSpPr>
        <p:spPr>
          <a:xfrm>
            <a:off x="5081015" y="5964974"/>
            <a:ext cx="3507104" cy="76200"/>
          </a:xfrm>
          <a:custGeom>
            <a:rect b="b" l="l" r="r" t="t"/>
            <a:pathLst>
              <a:path extrusionOk="0" h="76200" w="3507104">
                <a:moveTo>
                  <a:pt x="3494443" y="31737"/>
                </a:moveTo>
                <a:lnTo>
                  <a:pt x="3443732" y="31737"/>
                </a:lnTo>
                <a:lnTo>
                  <a:pt x="3443732" y="44437"/>
                </a:lnTo>
                <a:lnTo>
                  <a:pt x="3430979" y="44442"/>
                </a:lnTo>
                <a:lnTo>
                  <a:pt x="3431032" y="76200"/>
                </a:lnTo>
                <a:lnTo>
                  <a:pt x="3507105" y="38061"/>
                </a:lnTo>
                <a:lnTo>
                  <a:pt x="3494443" y="31737"/>
                </a:lnTo>
                <a:close/>
              </a:path>
              <a:path extrusionOk="0" h="76200" w="3507104">
                <a:moveTo>
                  <a:pt x="3430957" y="31742"/>
                </a:moveTo>
                <a:lnTo>
                  <a:pt x="0" y="33248"/>
                </a:lnTo>
                <a:lnTo>
                  <a:pt x="0" y="45948"/>
                </a:lnTo>
                <a:lnTo>
                  <a:pt x="3430979" y="44442"/>
                </a:lnTo>
                <a:lnTo>
                  <a:pt x="3430957" y="31742"/>
                </a:lnTo>
                <a:close/>
              </a:path>
              <a:path extrusionOk="0" h="76200" w="3507104">
                <a:moveTo>
                  <a:pt x="3443732" y="31737"/>
                </a:moveTo>
                <a:lnTo>
                  <a:pt x="3430957" y="31742"/>
                </a:lnTo>
                <a:lnTo>
                  <a:pt x="3430979" y="44442"/>
                </a:lnTo>
                <a:lnTo>
                  <a:pt x="3443732" y="44437"/>
                </a:lnTo>
                <a:lnTo>
                  <a:pt x="3443732" y="31737"/>
                </a:lnTo>
                <a:close/>
              </a:path>
              <a:path extrusionOk="0" h="76200" w="3507104">
                <a:moveTo>
                  <a:pt x="3430905" y="0"/>
                </a:moveTo>
                <a:lnTo>
                  <a:pt x="3430957" y="31742"/>
                </a:lnTo>
                <a:lnTo>
                  <a:pt x="3494443" y="31737"/>
                </a:lnTo>
                <a:lnTo>
                  <a:pt x="3430905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53"/>
          <p:cNvSpPr txBox="1"/>
          <p:nvPr/>
        </p:nvSpPr>
        <p:spPr>
          <a:xfrm>
            <a:off x="7418069" y="1578355"/>
            <a:ext cx="138684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OS - Ubuntu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291" name="Google Shape;1291;p53"/>
          <p:cNvGrpSpPr/>
          <p:nvPr/>
        </p:nvGrpSpPr>
        <p:grpSpPr>
          <a:xfrm>
            <a:off x="7338060" y="2101595"/>
            <a:ext cx="4526280" cy="279400"/>
            <a:chOff x="7338060" y="2101595"/>
            <a:chExt cx="4526280" cy="279400"/>
          </a:xfrm>
        </p:grpSpPr>
        <p:sp>
          <p:nvSpPr>
            <p:cNvPr id="1292" name="Google Shape;1292;p53"/>
            <p:cNvSpPr/>
            <p:nvPr/>
          </p:nvSpPr>
          <p:spPr>
            <a:xfrm>
              <a:off x="7338060" y="2101595"/>
              <a:ext cx="4526280" cy="279400"/>
            </a:xfrm>
            <a:custGeom>
              <a:rect b="b" l="l" r="r" t="t"/>
              <a:pathLst>
                <a:path extrusionOk="0" h="279400" w="4526280">
                  <a:moveTo>
                    <a:pt x="4526280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4526280" y="278891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3"/>
            <p:cNvSpPr/>
            <p:nvPr/>
          </p:nvSpPr>
          <p:spPr>
            <a:xfrm>
              <a:off x="7338060" y="2101595"/>
              <a:ext cx="4526280" cy="279400"/>
            </a:xfrm>
            <a:custGeom>
              <a:rect b="b" l="l" r="r" t="t"/>
              <a:pathLst>
                <a:path extrusionOk="0" h="279400" w="4526280">
                  <a:moveTo>
                    <a:pt x="0" y="278891"/>
                  </a:moveTo>
                  <a:lnTo>
                    <a:pt x="4526280" y="278891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278891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4" name="Google Shape;1294;p53"/>
          <p:cNvSpPr txBox="1"/>
          <p:nvPr/>
        </p:nvSpPr>
        <p:spPr>
          <a:xfrm>
            <a:off x="7418069" y="2080005"/>
            <a:ext cx="18262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Update apt repo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295" name="Google Shape;1295;p53"/>
          <p:cNvGrpSpPr/>
          <p:nvPr/>
        </p:nvGrpSpPr>
        <p:grpSpPr>
          <a:xfrm>
            <a:off x="7338060" y="2602991"/>
            <a:ext cx="4526280" cy="279400"/>
            <a:chOff x="7338060" y="2602991"/>
            <a:chExt cx="4526280" cy="279400"/>
          </a:xfrm>
        </p:grpSpPr>
        <p:sp>
          <p:nvSpPr>
            <p:cNvPr id="1296" name="Google Shape;1296;p53"/>
            <p:cNvSpPr/>
            <p:nvPr/>
          </p:nvSpPr>
          <p:spPr>
            <a:xfrm>
              <a:off x="7338060" y="2602991"/>
              <a:ext cx="4526280" cy="279400"/>
            </a:xfrm>
            <a:custGeom>
              <a:rect b="b" l="l" r="r" t="t"/>
              <a:pathLst>
                <a:path extrusionOk="0" h="279400" w="4526280">
                  <a:moveTo>
                    <a:pt x="4526280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4526280" y="278891"/>
                  </a:lnTo>
                  <a:lnTo>
                    <a:pt x="452628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7338060" y="2602991"/>
              <a:ext cx="4526280" cy="279400"/>
            </a:xfrm>
            <a:custGeom>
              <a:rect b="b" l="l" r="r" t="t"/>
              <a:pathLst>
                <a:path extrusionOk="0" h="279400" w="4526280">
                  <a:moveTo>
                    <a:pt x="0" y="278891"/>
                  </a:moveTo>
                  <a:lnTo>
                    <a:pt x="4526280" y="278891"/>
                  </a:lnTo>
                  <a:lnTo>
                    <a:pt x="4526280" y="0"/>
                  </a:lnTo>
                  <a:lnTo>
                    <a:pt x="0" y="0"/>
                  </a:lnTo>
                  <a:lnTo>
                    <a:pt x="0" y="278891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8" name="Google Shape;1298;p53"/>
          <p:cNvSpPr txBox="1"/>
          <p:nvPr/>
        </p:nvSpPr>
        <p:spPr>
          <a:xfrm>
            <a:off x="7418069" y="2581402"/>
            <a:ext cx="29845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Install dependencies using apt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9" name="Google Shape;1299;p53"/>
          <p:cNvSpPr txBox="1"/>
          <p:nvPr/>
        </p:nvSpPr>
        <p:spPr>
          <a:xfrm>
            <a:off x="7338059" y="3104388"/>
            <a:ext cx="4526280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710" marR="0" rtl="0" algn="l">
              <a:lnSpc>
                <a:spcPct val="116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Install Python dependencies using pip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0" name="Google Shape;1300;p53"/>
          <p:cNvSpPr txBox="1"/>
          <p:nvPr/>
        </p:nvSpPr>
        <p:spPr>
          <a:xfrm>
            <a:off x="7338059" y="3605784"/>
            <a:ext cx="4526280" cy="28067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710" marR="0" rtl="0" algn="l">
              <a:lnSpc>
                <a:spcPct val="116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Copy source code to /opt folder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1" name="Google Shape;1301;p53"/>
          <p:cNvSpPr txBox="1"/>
          <p:nvPr/>
        </p:nvSpPr>
        <p:spPr>
          <a:xfrm>
            <a:off x="7338059" y="4108703"/>
            <a:ext cx="4526280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71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Run the web server using “flask” command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"/>
          <p:cNvSpPr txBox="1"/>
          <p:nvPr>
            <p:ph type="title"/>
          </p:nvPr>
        </p:nvSpPr>
        <p:spPr>
          <a:xfrm>
            <a:off x="449072" y="236677"/>
            <a:ext cx="4824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What are containers?</a:t>
            </a:r>
            <a:endParaRPr/>
          </a:p>
        </p:txBody>
      </p:sp>
      <p:pic>
        <p:nvPicPr>
          <p:cNvPr id="291" name="Google Shape;29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1716" y="1334490"/>
            <a:ext cx="976883" cy="92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334490"/>
            <a:ext cx="976884" cy="92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4684" y="1322298"/>
            <a:ext cx="976884" cy="92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9456" y="1322298"/>
            <a:ext cx="976883" cy="9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9"/>
          <p:cNvSpPr txBox="1"/>
          <p:nvPr/>
        </p:nvSpPr>
        <p:spPr>
          <a:xfrm>
            <a:off x="3079495" y="2366009"/>
            <a:ext cx="932815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7465" lvl="0" marL="49530" marR="5080" rtl="0" algn="l">
              <a:lnSpc>
                <a:spcPct val="134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Processes  Network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1285" marR="0" rtl="0" algn="l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Mounts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2566416" y="3825240"/>
            <a:ext cx="6873240" cy="365760"/>
          </a:xfrm>
          <a:prstGeom prst="rect">
            <a:avLst/>
          </a:prstGeom>
          <a:solidFill>
            <a:srgbClr val="FF9933"/>
          </a:solidFill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25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9"/>
          <p:cNvSpPr txBox="1"/>
          <p:nvPr/>
        </p:nvSpPr>
        <p:spPr>
          <a:xfrm>
            <a:off x="2566416" y="4276344"/>
            <a:ext cx="6873240" cy="428625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317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 Kernel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 txBox="1"/>
          <p:nvPr/>
        </p:nvSpPr>
        <p:spPr>
          <a:xfrm>
            <a:off x="4667503" y="2400046"/>
            <a:ext cx="932815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830" lvl="0" marL="49530" marR="5080" rtl="0" algn="l">
              <a:lnSpc>
                <a:spcPct val="134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Processes  Network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1285" marR="0" rtl="0" algn="l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Mounts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 txBox="1"/>
          <p:nvPr/>
        </p:nvSpPr>
        <p:spPr>
          <a:xfrm>
            <a:off x="6255258" y="2398405"/>
            <a:ext cx="932815" cy="1167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Processes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2390" lvl="0" marL="121285" marR="73660" rtl="0" algn="l">
              <a:lnSpc>
                <a:spcPct val="17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Network  Mounts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 txBox="1"/>
          <p:nvPr/>
        </p:nvSpPr>
        <p:spPr>
          <a:xfrm>
            <a:off x="7858125" y="2366009"/>
            <a:ext cx="932815" cy="1166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7465" lvl="0" marL="49530" marR="5080" rtl="0" algn="l">
              <a:lnSpc>
                <a:spcPct val="1344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Processes  Network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1285" marR="0" rtl="0" algn="l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Mounts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54"/>
          <p:cNvGrpSpPr/>
          <p:nvPr/>
        </p:nvGrpSpPr>
        <p:grpSpPr>
          <a:xfrm>
            <a:off x="1112519" y="955535"/>
            <a:ext cx="2304288" cy="490740"/>
            <a:chOff x="1112519" y="955535"/>
            <a:chExt cx="2304288" cy="490740"/>
          </a:xfrm>
        </p:grpSpPr>
        <p:pic>
          <p:nvPicPr>
            <p:cNvPr id="1307" name="Google Shape;1307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7759" y="964704"/>
              <a:ext cx="2289048" cy="481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2519" y="955535"/>
              <a:ext cx="131216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9" name="Google Shape;1309;p54"/>
            <p:cNvSpPr/>
            <p:nvPr/>
          </p:nvSpPr>
          <p:spPr>
            <a:xfrm>
              <a:off x="1187195" y="1004315"/>
              <a:ext cx="2174875" cy="368935"/>
            </a:xfrm>
            <a:custGeom>
              <a:rect b="b" l="l" r="r" t="t"/>
              <a:pathLst>
                <a:path extrusionOk="0" h="368934" w="217487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0" name="Google Shape;1310;p54"/>
          <p:cNvSpPr txBox="1"/>
          <p:nvPr/>
        </p:nvSpPr>
        <p:spPr>
          <a:xfrm>
            <a:off x="1265936" y="1026413"/>
            <a:ext cx="10083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Dockerfile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11" name="Google Shape;1311;p54"/>
          <p:cNvGrpSpPr/>
          <p:nvPr/>
        </p:nvGrpSpPr>
        <p:grpSpPr>
          <a:xfrm>
            <a:off x="1127760" y="1278648"/>
            <a:ext cx="7094220" cy="774179"/>
            <a:chOff x="1127760" y="1278648"/>
            <a:chExt cx="7094220" cy="774179"/>
          </a:xfrm>
        </p:grpSpPr>
        <p:pic>
          <p:nvPicPr>
            <p:cNvPr id="1312" name="Google Shape;1312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7760" y="1278648"/>
              <a:ext cx="7094220" cy="774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3" name="Google Shape;1313;p54"/>
            <p:cNvSpPr/>
            <p:nvPr/>
          </p:nvSpPr>
          <p:spPr>
            <a:xfrm>
              <a:off x="1187196" y="1318259"/>
              <a:ext cx="6979920" cy="661670"/>
            </a:xfrm>
            <a:custGeom>
              <a:rect b="b" l="l" r="r" t="t"/>
              <a:pathLst>
                <a:path extrusionOk="0" h="661669" w="6979920">
                  <a:moveTo>
                    <a:pt x="6979920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6979920" y="661415"/>
                  </a:lnTo>
                  <a:lnTo>
                    <a:pt x="697992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4"/>
            <p:cNvSpPr/>
            <p:nvPr/>
          </p:nvSpPr>
          <p:spPr>
            <a:xfrm>
              <a:off x="1187196" y="1377695"/>
              <a:ext cx="1666239" cy="396240"/>
            </a:xfrm>
            <a:custGeom>
              <a:rect b="b" l="l" r="r" t="t"/>
              <a:pathLst>
                <a:path extrusionOk="0" h="396239" w="166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4"/>
            <p:cNvSpPr/>
            <p:nvPr/>
          </p:nvSpPr>
          <p:spPr>
            <a:xfrm>
              <a:off x="3197352" y="1377695"/>
              <a:ext cx="1384300" cy="396240"/>
            </a:xfrm>
            <a:custGeom>
              <a:rect b="b" l="l" r="r" t="t"/>
              <a:pathLst>
                <a:path extrusionOk="0" h="396239" w="1384300">
                  <a:moveTo>
                    <a:pt x="0" y="0"/>
                  </a:moveTo>
                  <a:lnTo>
                    <a:pt x="1317752" y="0"/>
                  </a:lnTo>
                  <a:lnTo>
                    <a:pt x="1343447" y="5193"/>
                  </a:lnTo>
                  <a:lnTo>
                    <a:pt x="1364440" y="19351"/>
                  </a:lnTo>
                  <a:lnTo>
                    <a:pt x="1378598" y="40344"/>
                  </a:lnTo>
                  <a:lnTo>
                    <a:pt x="1383792" y="66039"/>
                  </a:lnTo>
                  <a:lnTo>
                    <a:pt x="1383792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FF85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4"/>
            <p:cNvSpPr/>
            <p:nvPr/>
          </p:nvSpPr>
          <p:spPr>
            <a:xfrm>
              <a:off x="1187196" y="1380743"/>
              <a:ext cx="1666239" cy="396240"/>
            </a:xfrm>
            <a:custGeom>
              <a:rect b="b" l="l" r="r" t="t"/>
              <a:pathLst>
                <a:path extrusionOk="0" h="396239" w="166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54"/>
          <p:cNvSpPr txBox="1"/>
          <p:nvPr>
            <p:ph type="title"/>
          </p:nvPr>
        </p:nvSpPr>
        <p:spPr>
          <a:xfrm>
            <a:off x="471327" y="364050"/>
            <a:ext cx="39765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Dockerfile</a:t>
            </a:r>
            <a:endParaRPr/>
          </a:p>
        </p:txBody>
      </p:sp>
      <p:grpSp>
        <p:nvGrpSpPr>
          <p:cNvPr id="1318" name="Google Shape;1318;p54"/>
          <p:cNvGrpSpPr/>
          <p:nvPr/>
        </p:nvGrpSpPr>
        <p:grpSpPr>
          <a:xfrm>
            <a:off x="1112519" y="2417051"/>
            <a:ext cx="2304288" cy="487692"/>
            <a:chOff x="1112519" y="2417051"/>
            <a:chExt cx="2304288" cy="487692"/>
          </a:xfrm>
        </p:grpSpPr>
        <p:pic>
          <p:nvPicPr>
            <p:cNvPr id="1319" name="Google Shape;1319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27759" y="2424633"/>
              <a:ext cx="2289048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0" name="Google Shape;1320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12519" y="2417051"/>
              <a:ext cx="131216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1" name="Google Shape;1321;p54"/>
            <p:cNvSpPr/>
            <p:nvPr/>
          </p:nvSpPr>
          <p:spPr>
            <a:xfrm>
              <a:off x="1187195" y="2464308"/>
              <a:ext cx="2174875" cy="307975"/>
            </a:xfrm>
            <a:custGeom>
              <a:rect b="b" l="l" r="r" t="t"/>
              <a:pathLst>
                <a:path extrusionOk="0" h="307975" w="21748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54"/>
          <p:cNvSpPr txBox="1"/>
          <p:nvPr/>
        </p:nvSpPr>
        <p:spPr>
          <a:xfrm>
            <a:off x="1265936" y="2487295"/>
            <a:ext cx="10083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Dockerfile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23" name="Google Shape;1323;p54"/>
          <p:cNvGrpSpPr/>
          <p:nvPr/>
        </p:nvGrpSpPr>
        <p:grpSpPr>
          <a:xfrm>
            <a:off x="1066800" y="2724911"/>
            <a:ext cx="8100059" cy="3695700"/>
            <a:chOff x="1066800" y="2724911"/>
            <a:chExt cx="8100059" cy="3695700"/>
          </a:xfrm>
        </p:grpSpPr>
        <p:pic>
          <p:nvPicPr>
            <p:cNvPr id="1324" name="Google Shape;1324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27760" y="2756915"/>
              <a:ext cx="7876032" cy="3590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66800" y="2724911"/>
              <a:ext cx="8100059" cy="369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6" name="Google Shape;1326;p54"/>
            <p:cNvSpPr/>
            <p:nvPr/>
          </p:nvSpPr>
          <p:spPr>
            <a:xfrm>
              <a:off x="1187195" y="2796539"/>
              <a:ext cx="7762240" cy="3477895"/>
            </a:xfrm>
            <a:custGeom>
              <a:rect b="b" l="l" r="r" t="t"/>
              <a:pathLst>
                <a:path extrusionOk="0" h="3477895" w="7762240">
                  <a:moveTo>
                    <a:pt x="7761732" y="0"/>
                  </a:moveTo>
                  <a:lnTo>
                    <a:pt x="0" y="0"/>
                  </a:lnTo>
                  <a:lnTo>
                    <a:pt x="0" y="3477767"/>
                  </a:lnTo>
                  <a:lnTo>
                    <a:pt x="7761732" y="3477767"/>
                  </a:lnTo>
                  <a:lnTo>
                    <a:pt x="77617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7" name="Google Shape;1327;p54"/>
          <p:cNvSpPr txBox="1"/>
          <p:nvPr/>
        </p:nvSpPr>
        <p:spPr>
          <a:xfrm>
            <a:off x="1265936" y="2814574"/>
            <a:ext cx="156337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FROM Ubuntu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8" name="Google Shape;1328;p54"/>
          <p:cNvSpPr txBox="1"/>
          <p:nvPr/>
        </p:nvSpPr>
        <p:spPr>
          <a:xfrm>
            <a:off x="1265936" y="3423869"/>
            <a:ext cx="2541905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apt-get update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9" name="Google Shape;1329;p54"/>
          <p:cNvSpPr txBox="1"/>
          <p:nvPr/>
        </p:nvSpPr>
        <p:spPr>
          <a:xfrm>
            <a:off x="1265936" y="3729354"/>
            <a:ext cx="365823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apt-get install python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0" name="Google Shape;1330;p54"/>
          <p:cNvSpPr txBox="1"/>
          <p:nvPr/>
        </p:nvSpPr>
        <p:spPr>
          <a:xfrm>
            <a:off x="1265936" y="4338954"/>
            <a:ext cx="3798570" cy="6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pip install flask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pip install flask-mysql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1" name="Google Shape;1331;p54"/>
          <p:cNvSpPr txBox="1"/>
          <p:nvPr/>
        </p:nvSpPr>
        <p:spPr>
          <a:xfrm>
            <a:off x="1243583" y="5253609"/>
            <a:ext cx="7592059" cy="940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4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COPY . /opt/source-code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4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ENTRYPOINT FLASK_APP=/opt/source-code/app.py flask run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32" name="Google Shape;1332;p54"/>
          <p:cNvGrpSpPr/>
          <p:nvPr/>
        </p:nvGrpSpPr>
        <p:grpSpPr>
          <a:xfrm>
            <a:off x="1175003" y="2769107"/>
            <a:ext cx="10712451" cy="3499485"/>
            <a:chOff x="1175003" y="2769107"/>
            <a:chExt cx="10712451" cy="3499485"/>
          </a:xfrm>
        </p:grpSpPr>
        <p:sp>
          <p:nvSpPr>
            <p:cNvPr id="1333" name="Google Shape;1333;p54"/>
            <p:cNvSpPr/>
            <p:nvPr/>
          </p:nvSpPr>
          <p:spPr>
            <a:xfrm>
              <a:off x="1175003" y="2769107"/>
              <a:ext cx="1556385" cy="3499485"/>
            </a:xfrm>
            <a:custGeom>
              <a:rect b="b" l="l" r="r" t="t"/>
              <a:pathLst>
                <a:path extrusionOk="0" h="3499485" w="1556385">
                  <a:moveTo>
                    <a:pt x="12192" y="0"/>
                  </a:moveTo>
                  <a:lnTo>
                    <a:pt x="587756" y="0"/>
                  </a:lnTo>
                  <a:lnTo>
                    <a:pt x="613451" y="5193"/>
                  </a:lnTo>
                  <a:lnTo>
                    <a:pt x="634444" y="19351"/>
                  </a:lnTo>
                  <a:lnTo>
                    <a:pt x="648602" y="40344"/>
                  </a:lnTo>
                  <a:lnTo>
                    <a:pt x="653796" y="66039"/>
                  </a:lnTo>
                  <a:lnTo>
                    <a:pt x="653796" y="396239"/>
                  </a:lnTo>
                  <a:lnTo>
                    <a:pt x="12192" y="396239"/>
                  </a:lnTo>
                  <a:lnTo>
                    <a:pt x="12192" y="0"/>
                  </a:lnTo>
                  <a:close/>
                </a:path>
                <a:path extrusionOk="0" h="3499485" w="1556385">
                  <a:moveTo>
                    <a:pt x="0" y="643127"/>
                  </a:moveTo>
                  <a:lnTo>
                    <a:pt x="487426" y="643127"/>
                  </a:lnTo>
                  <a:lnTo>
                    <a:pt x="508283" y="647340"/>
                  </a:lnTo>
                  <a:lnTo>
                    <a:pt x="525319" y="658828"/>
                  </a:lnTo>
                  <a:lnTo>
                    <a:pt x="536807" y="675864"/>
                  </a:lnTo>
                  <a:lnTo>
                    <a:pt x="541020" y="696721"/>
                  </a:lnTo>
                  <a:lnTo>
                    <a:pt x="541020" y="964691"/>
                  </a:lnTo>
                  <a:lnTo>
                    <a:pt x="0" y="964691"/>
                  </a:lnTo>
                  <a:lnTo>
                    <a:pt x="0" y="643127"/>
                  </a:lnTo>
                  <a:close/>
                </a:path>
                <a:path extrusionOk="0" h="3499485" w="1556385">
                  <a:moveTo>
                    <a:pt x="0" y="1005839"/>
                  </a:moveTo>
                  <a:lnTo>
                    <a:pt x="483616" y="1005839"/>
                  </a:lnTo>
                  <a:lnTo>
                    <a:pt x="505979" y="1010344"/>
                  </a:lnTo>
                  <a:lnTo>
                    <a:pt x="524224" y="1022635"/>
                  </a:lnTo>
                  <a:lnTo>
                    <a:pt x="536515" y="1040880"/>
                  </a:lnTo>
                  <a:lnTo>
                    <a:pt x="541020" y="1063243"/>
                  </a:lnTo>
                  <a:lnTo>
                    <a:pt x="541020" y="1350264"/>
                  </a:lnTo>
                  <a:lnTo>
                    <a:pt x="0" y="1350264"/>
                  </a:lnTo>
                  <a:lnTo>
                    <a:pt x="0" y="1005839"/>
                  </a:lnTo>
                  <a:close/>
                </a:path>
                <a:path extrusionOk="0" h="3499485" w="1556385">
                  <a:moveTo>
                    <a:pt x="0" y="1581911"/>
                  </a:moveTo>
                  <a:lnTo>
                    <a:pt x="483616" y="1581911"/>
                  </a:lnTo>
                  <a:lnTo>
                    <a:pt x="505979" y="1586416"/>
                  </a:lnTo>
                  <a:lnTo>
                    <a:pt x="524224" y="1598707"/>
                  </a:lnTo>
                  <a:lnTo>
                    <a:pt x="536515" y="1616952"/>
                  </a:lnTo>
                  <a:lnTo>
                    <a:pt x="541020" y="1639315"/>
                  </a:lnTo>
                  <a:lnTo>
                    <a:pt x="541020" y="1926335"/>
                  </a:lnTo>
                  <a:lnTo>
                    <a:pt x="0" y="1926335"/>
                  </a:lnTo>
                  <a:lnTo>
                    <a:pt x="0" y="1581911"/>
                  </a:lnTo>
                  <a:close/>
                </a:path>
                <a:path extrusionOk="0" h="3499485" w="1556385">
                  <a:moveTo>
                    <a:pt x="0" y="1959864"/>
                  </a:moveTo>
                  <a:lnTo>
                    <a:pt x="483362" y="1959864"/>
                  </a:lnTo>
                  <a:lnTo>
                    <a:pt x="505819" y="1964390"/>
                  </a:lnTo>
                  <a:lnTo>
                    <a:pt x="524144" y="1976739"/>
                  </a:lnTo>
                  <a:lnTo>
                    <a:pt x="536493" y="1995064"/>
                  </a:lnTo>
                  <a:lnTo>
                    <a:pt x="541020" y="2017521"/>
                  </a:lnTo>
                  <a:lnTo>
                    <a:pt x="541020" y="2305811"/>
                  </a:lnTo>
                  <a:lnTo>
                    <a:pt x="0" y="2305811"/>
                  </a:lnTo>
                  <a:lnTo>
                    <a:pt x="0" y="1959864"/>
                  </a:lnTo>
                  <a:close/>
                </a:path>
                <a:path extrusionOk="0" h="3499485" w="1556385">
                  <a:moveTo>
                    <a:pt x="62484" y="2570988"/>
                  </a:moveTo>
                  <a:lnTo>
                    <a:pt x="654558" y="2570988"/>
                  </a:lnTo>
                  <a:lnTo>
                    <a:pt x="673816" y="2574887"/>
                  </a:lnTo>
                  <a:lnTo>
                    <a:pt x="689562" y="2585513"/>
                  </a:lnTo>
                  <a:lnTo>
                    <a:pt x="700188" y="2601259"/>
                  </a:lnTo>
                  <a:lnTo>
                    <a:pt x="704088" y="2620517"/>
                  </a:lnTo>
                  <a:lnTo>
                    <a:pt x="704088" y="2868167"/>
                  </a:lnTo>
                  <a:lnTo>
                    <a:pt x="62484" y="2868167"/>
                  </a:lnTo>
                  <a:lnTo>
                    <a:pt x="62484" y="2570988"/>
                  </a:lnTo>
                  <a:close/>
                </a:path>
                <a:path extrusionOk="0" h="3499485" w="1556385">
                  <a:moveTo>
                    <a:pt x="62484" y="3121152"/>
                  </a:moveTo>
                  <a:lnTo>
                    <a:pt x="1493012" y="3121152"/>
                  </a:lnTo>
                  <a:lnTo>
                    <a:pt x="1517534" y="3126102"/>
                  </a:lnTo>
                  <a:lnTo>
                    <a:pt x="1537557" y="3139603"/>
                  </a:lnTo>
                  <a:lnTo>
                    <a:pt x="1551054" y="3159626"/>
                  </a:lnTo>
                  <a:lnTo>
                    <a:pt x="1556004" y="3184143"/>
                  </a:lnTo>
                  <a:lnTo>
                    <a:pt x="1556004" y="3499104"/>
                  </a:lnTo>
                  <a:lnTo>
                    <a:pt x="62484" y="3499104"/>
                  </a:lnTo>
                  <a:lnTo>
                    <a:pt x="62484" y="3121152"/>
                  </a:lnTo>
                  <a:close/>
                </a:path>
              </a:pathLst>
            </a:custGeom>
            <a:noFill/>
            <a:ln cap="flat" cmpd="sng" w="121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4"/>
            <p:cNvSpPr/>
            <p:nvPr/>
          </p:nvSpPr>
          <p:spPr>
            <a:xfrm>
              <a:off x="1790699" y="2811779"/>
              <a:ext cx="3180715" cy="1240790"/>
            </a:xfrm>
            <a:custGeom>
              <a:rect b="b" l="l" r="r" t="t"/>
              <a:pathLst>
                <a:path extrusionOk="0" h="1240789" w="3180715">
                  <a:moveTo>
                    <a:pt x="124968" y="0"/>
                  </a:moveTo>
                  <a:lnTo>
                    <a:pt x="1077976" y="0"/>
                  </a:lnTo>
                  <a:lnTo>
                    <a:pt x="1100899" y="4635"/>
                  </a:lnTo>
                  <a:lnTo>
                    <a:pt x="1119632" y="17272"/>
                  </a:lnTo>
                  <a:lnTo>
                    <a:pt x="1132268" y="36004"/>
                  </a:lnTo>
                  <a:lnTo>
                    <a:pt x="1136904" y="58928"/>
                  </a:lnTo>
                  <a:lnTo>
                    <a:pt x="1136904" y="353568"/>
                  </a:lnTo>
                  <a:lnTo>
                    <a:pt x="124968" y="353568"/>
                  </a:lnTo>
                  <a:lnTo>
                    <a:pt x="124968" y="0"/>
                  </a:lnTo>
                  <a:close/>
                </a:path>
                <a:path extrusionOk="0" h="1240789" w="3180715">
                  <a:moveTo>
                    <a:pt x="0" y="608076"/>
                  </a:moveTo>
                  <a:lnTo>
                    <a:pt x="2024888" y="608076"/>
                  </a:lnTo>
                  <a:lnTo>
                    <a:pt x="2045279" y="612179"/>
                  </a:lnTo>
                  <a:lnTo>
                    <a:pt x="2061908" y="623379"/>
                  </a:lnTo>
                  <a:lnTo>
                    <a:pt x="2073108" y="640008"/>
                  </a:lnTo>
                  <a:lnTo>
                    <a:pt x="2077212" y="660400"/>
                  </a:lnTo>
                  <a:lnTo>
                    <a:pt x="2077212" y="922020"/>
                  </a:lnTo>
                  <a:lnTo>
                    <a:pt x="0" y="922020"/>
                  </a:lnTo>
                  <a:lnTo>
                    <a:pt x="0" y="608076"/>
                  </a:lnTo>
                  <a:close/>
                </a:path>
                <a:path extrusionOk="0" h="1240789" w="3180715">
                  <a:moveTo>
                    <a:pt x="0" y="987552"/>
                  </a:moveTo>
                  <a:lnTo>
                    <a:pt x="3138424" y="987552"/>
                  </a:lnTo>
                  <a:lnTo>
                    <a:pt x="3154816" y="990871"/>
                  </a:lnTo>
                  <a:lnTo>
                    <a:pt x="3168221" y="999918"/>
                  </a:lnTo>
                  <a:lnTo>
                    <a:pt x="3177268" y="1013323"/>
                  </a:lnTo>
                  <a:lnTo>
                    <a:pt x="3180588" y="1029716"/>
                  </a:lnTo>
                  <a:lnTo>
                    <a:pt x="3180588" y="1240536"/>
                  </a:lnTo>
                  <a:lnTo>
                    <a:pt x="0" y="1240536"/>
                  </a:lnTo>
                  <a:lnTo>
                    <a:pt x="0" y="987552"/>
                  </a:lnTo>
                  <a:close/>
                </a:path>
              </a:pathLst>
            </a:custGeom>
            <a:noFill/>
            <a:ln cap="flat" cmpd="sng" w="12175">
              <a:solidFill>
                <a:srgbClr val="FF85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7911084" y="3465575"/>
              <a:ext cx="3976370" cy="1262380"/>
            </a:xfrm>
            <a:custGeom>
              <a:rect b="b" l="l" r="r" t="t"/>
              <a:pathLst>
                <a:path extrusionOk="0" h="1262379" w="3976370">
                  <a:moveTo>
                    <a:pt x="3976116" y="0"/>
                  </a:moveTo>
                  <a:lnTo>
                    <a:pt x="1392555" y="0"/>
                  </a:lnTo>
                  <a:lnTo>
                    <a:pt x="1392555" y="554863"/>
                  </a:lnTo>
                  <a:lnTo>
                    <a:pt x="160274" y="554863"/>
                  </a:lnTo>
                  <a:lnTo>
                    <a:pt x="160274" y="503300"/>
                  </a:lnTo>
                  <a:lnTo>
                    <a:pt x="0" y="630936"/>
                  </a:lnTo>
                  <a:lnTo>
                    <a:pt x="160274" y="758571"/>
                  </a:lnTo>
                  <a:lnTo>
                    <a:pt x="160274" y="707009"/>
                  </a:lnTo>
                  <a:lnTo>
                    <a:pt x="1392555" y="707009"/>
                  </a:lnTo>
                  <a:lnTo>
                    <a:pt x="1392555" y="1261872"/>
                  </a:lnTo>
                  <a:lnTo>
                    <a:pt x="3976116" y="1261872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7911084" y="3465575"/>
              <a:ext cx="3976370" cy="1262380"/>
            </a:xfrm>
            <a:custGeom>
              <a:rect b="b" l="l" r="r" t="t"/>
              <a:pathLst>
                <a:path extrusionOk="0" h="1262379" w="3976370">
                  <a:moveTo>
                    <a:pt x="0" y="630936"/>
                  </a:moveTo>
                  <a:lnTo>
                    <a:pt x="160274" y="503300"/>
                  </a:lnTo>
                  <a:lnTo>
                    <a:pt x="160274" y="554863"/>
                  </a:lnTo>
                  <a:lnTo>
                    <a:pt x="1392555" y="554863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1261872"/>
                  </a:lnTo>
                  <a:lnTo>
                    <a:pt x="1392555" y="1261872"/>
                  </a:lnTo>
                  <a:lnTo>
                    <a:pt x="1392555" y="707009"/>
                  </a:lnTo>
                  <a:lnTo>
                    <a:pt x="160274" y="707009"/>
                  </a:lnTo>
                  <a:lnTo>
                    <a:pt x="160274" y="758571"/>
                  </a:lnTo>
                  <a:lnTo>
                    <a:pt x="0" y="630936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7" name="Google Shape;1337;p54"/>
          <p:cNvSpPr txBox="1"/>
          <p:nvPr/>
        </p:nvSpPr>
        <p:spPr>
          <a:xfrm>
            <a:off x="1193291" y="1416811"/>
            <a:ext cx="1650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2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8" name="Google Shape;1338;p54"/>
          <p:cNvSpPr/>
          <p:nvPr/>
        </p:nvSpPr>
        <p:spPr>
          <a:xfrm>
            <a:off x="3197351" y="1379219"/>
            <a:ext cx="1384300" cy="396240"/>
          </a:xfrm>
          <a:custGeom>
            <a:rect b="b" l="l" r="r" t="t"/>
            <a:pathLst>
              <a:path extrusionOk="0" h="396239" w="1384300">
                <a:moveTo>
                  <a:pt x="0" y="0"/>
                </a:moveTo>
                <a:lnTo>
                  <a:pt x="1317752" y="0"/>
                </a:lnTo>
                <a:lnTo>
                  <a:pt x="1343447" y="5193"/>
                </a:lnTo>
                <a:lnTo>
                  <a:pt x="1364440" y="19351"/>
                </a:lnTo>
                <a:lnTo>
                  <a:pt x="1378598" y="40344"/>
                </a:lnTo>
                <a:lnTo>
                  <a:pt x="1383792" y="66039"/>
                </a:lnTo>
                <a:lnTo>
                  <a:pt x="1383792" y="396239"/>
                </a:lnTo>
                <a:lnTo>
                  <a:pt x="0" y="39623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175">
            <a:solidFill>
              <a:srgbClr val="FF85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54"/>
          <p:cNvSpPr txBox="1"/>
          <p:nvPr/>
        </p:nvSpPr>
        <p:spPr>
          <a:xfrm>
            <a:off x="3318509" y="1415922"/>
            <a:ext cx="11232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500" u="none" cap="none" strike="noStrike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ARGUMENT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40" name="Google Shape;1340;p54"/>
          <p:cNvGrpSpPr/>
          <p:nvPr/>
        </p:nvGrpSpPr>
        <p:grpSpPr>
          <a:xfrm>
            <a:off x="1790700" y="2670047"/>
            <a:ext cx="10096753" cy="3631818"/>
            <a:chOff x="1790700" y="2670047"/>
            <a:chExt cx="10096753" cy="3631818"/>
          </a:xfrm>
        </p:grpSpPr>
        <p:sp>
          <p:nvSpPr>
            <p:cNvPr id="1341" name="Google Shape;1341;p54"/>
            <p:cNvSpPr/>
            <p:nvPr/>
          </p:nvSpPr>
          <p:spPr>
            <a:xfrm>
              <a:off x="1790700" y="4416551"/>
              <a:ext cx="7158355" cy="1885314"/>
            </a:xfrm>
            <a:custGeom>
              <a:rect b="b" l="l" r="r" t="t"/>
              <a:pathLst>
                <a:path extrusionOk="0" h="1885314" w="7158355">
                  <a:moveTo>
                    <a:pt x="0" y="0"/>
                  </a:moveTo>
                  <a:lnTo>
                    <a:pt x="2817367" y="0"/>
                  </a:lnTo>
                  <a:lnTo>
                    <a:pt x="2836533" y="3877"/>
                  </a:lnTo>
                  <a:lnTo>
                    <a:pt x="2852197" y="14446"/>
                  </a:lnTo>
                  <a:lnTo>
                    <a:pt x="2862766" y="30110"/>
                  </a:lnTo>
                  <a:lnTo>
                    <a:pt x="2866644" y="49275"/>
                  </a:lnTo>
                  <a:lnTo>
                    <a:pt x="2866644" y="295656"/>
                  </a:lnTo>
                  <a:lnTo>
                    <a:pt x="0" y="295656"/>
                  </a:lnTo>
                  <a:lnTo>
                    <a:pt x="0" y="0"/>
                  </a:lnTo>
                  <a:close/>
                </a:path>
                <a:path extrusionOk="0" h="1885314" w="7158355">
                  <a:moveTo>
                    <a:pt x="12192" y="312420"/>
                  </a:moveTo>
                  <a:lnTo>
                    <a:pt x="3272028" y="312420"/>
                  </a:lnTo>
                  <a:lnTo>
                    <a:pt x="3291006" y="316253"/>
                  </a:lnTo>
                  <a:lnTo>
                    <a:pt x="3306508" y="326707"/>
                  </a:lnTo>
                  <a:lnTo>
                    <a:pt x="3316962" y="342209"/>
                  </a:lnTo>
                  <a:lnTo>
                    <a:pt x="3320796" y="361188"/>
                  </a:lnTo>
                  <a:lnTo>
                    <a:pt x="3320796" y="605028"/>
                  </a:lnTo>
                  <a:lnTo>
                    <a:pt x="12192" y="605028"/>
                  </a:lnTo>
                  <a:lnTo>
                    <a:pt x="12192" y="312420"/>
                  </a:lnTo>
                  <a:close/>
                </a:path>
                <a:path extrusionOk="0" h="1885314" w="7158355">
                  <a:moveTo>
                    <a:pt x="155448" y="908304"/>
                  </a:moveTo>
                  <a:lnTo>
                    <a:pt x="2960624" y="908304"/>
                  </a:lnTo>
                  <a:lnTo>
                    <a:pt x="2983974" y="913008"/>
                  </a:lnTo>
                  <a:lnTo>
                    <a:pt x="3003026" y="925845"/>
                  </a:lnTo>
                  <a:lnTo>
                    <a:pt x="3015863" y="944897"/>
                  </a:lnTo>
                  <a:lnTo>
                    <a:pt x="3020567" y="968248"/>
                  </a:lnTo>
                  <a:lnTo>
                    <a:pt x="3020567" y="1267968"/>
                  </a:lnTo>
                  <a:lnTo>
                    <a:pt x="155448" y="1267968"/>
                  </a:lnTo>
                  <a:lnTo>
                    <a:pt x="155448" y="908304"/>
                  </a:lnTo>
                  <a:close/>
                </a:path>
                <a:path extrusionOk="0" h="1885314" w="7158355">
                  <a:moveTo>
                    <a:pt x="952500" y="1482852"/>
                  </a:moveTo>
                  <a:lnTo>
                    <a:pt x="7091172" y="1482852"/>
                  </a:lnTo>
                  <a:lnTo>
                    <a:pt x="7117294" y="1488121"/>
                  </a:lnTo>
                  <a:lnTo>
                    <a:pt x="7138606" y="1502492"/>
                  </a:lnTo>
                  <a:lnTo>
                    <a:pt x="7152965" y="1523807"/>
                  </a:lnTo>
                  <a:lnTo>
                    <a:pt x="7158228" y="1549908"/>
                  </a:lnTo>
                  <a:lnTo>
                    <a:pt x="7158228" y="1885188"/>
                  </a:lnTo>
                  <a:lnTo>
                    <a:pt x="952500" y="1885188"/>
                  </a:lnTo>
                  <a:lnTo>
                    <a:pt x="952500" y="1482852"/>
                  </a:lnTo>
                  <a:close/>
                </a:path>
              </a:pathLst>
            </a:custGeom>
            <a:noFill/>
            <a:ln cap="flat" cmpd="sng" w="12175">
              <a:solidFill>
                <a:srgbClr val="FF85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7911083" y="2670047"/>
              <a:ext cx="3976370" cy="637540"/>
            </a:xfrm>
            <a:custGeom>
              <a:rect b="b" l="l" r="r" t="t"/>
              <a:pathLst>
                <a:path extrusionOk="0" h="637539" w="3976370">
                  <a:moveTo>
                    <a:pt x="3976116" y="0"/>
                  </a:moveTo>
                  <a:lnTo>
                    <a:pt x="1392555" y="0"/>
                  </a:lnTo>
                  <a:lnTo>
                    <a:pt x="1392555" y="238887"/>
                  </a:lnTo>
                  <a:lnTo>
                    <a:pt x="159258" y="238887"/>
                  </a:lnTo>
                  <a:lnTo>
                    <a:pt x="159258" y="159257"/>
                  </a:lnTo>
                  <a:lnTo>
                    <a:pt x="0" y="318515"/>
                  </a:lnTo>
                  <a:lnTo>
                    <a:pt x="159258" y="477774"/>
                  </a:lnTo>
                  <a:lnTo>
                    <a:pt x="159258" y="398144"/>
                  </a:lnTo>
                  <a:lnTo>
                    <a:pt x="1392555" y="398144"/>
                  </a:lnTo>
                  <a:lnTo>
                    <a:pt x="1392555" y="637031"/>
                  </a:lnTo>
                  <a:lnTo>
                    <a:pt x="3976116" y="637031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7911083" y="2670047"/>
              <a:ext cx="3976370" cy="637540"/>
            </a:xfrm>
            <a:custGeom>
              <a:rect b="b" l="l" r="r" t="t"/>
              <a:pathLst>
                <a:path extrusionOk="0" h="637539" w="3976370">
                  <a:moveTo>
                    <a:pt x="0" y="318515"/>
                  </a:moveTo>
                  <a:lnTo>
                    <a:pt x="159258" y="159257"/>
                  </a:lnTo>
                  <a:lnTo>
                    <a:pt x="159258" y="238887"/>
                  </a:lnTo>
                  <a:lnTo>
                    <a:pt x="1392555" y="238887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637031"/>
                  </a:lnTo>
                  <a:lnTo>
                    <a:pt x="1392555" y="637031"/>
                  </a:lnTo>
                  <a:lnTo>
                    <a:pt x="1392555" y="398144"/>
                  </a:lnTo>
                  <a:lnTo>
                    <a:pt x="159258" y="398144"/>
                  </a:lnTo>
                  <a:lnTo>
                    <a:pt x="159258" y="477774"/>
                  </a:lnTo>
                  <a:lnTo>
                    <a:pt x="0" y="318515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4" name="Google Shape;1344;p54"/>
          <p:cNvSpPr txBox="1"/>
          <p:nvPr/>
        </p:nvSpPr>
        <p:spPr>
          <a:xfrm>
            <a:off x="9472676" y="2689682"/>
            <a:ext cx="2249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from a base OS or</a:t>
            </a:r>
            <a:endParaRPr b="0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another image</a:t>
            </a:r>
            <a:endParaRPr b="0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5" name="Google Shape;1345;p54"/>
          <p:cNvSpPr txBox="1"/>
          <p:nvPr/>
        </p:nvSpPr>
        <p:spPr>
          <a:xfrm>
            <a:off x="9522968" y="3935095"/>
            <a:ext cx="2146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 all dependencies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46" name="Google Shape;1346;p54"/>
          <p:cNvGrpSpPr/>
          <p:nvPr/>
        </p:nvGrpSpPr>
        <p:grpSpPr>
          <a:xfrm>
            <a:off x="7911083" y="5324855"/>
            <a:ext cx="3976370" cy="419100"/>
            <a:chOff x="7911083" y="5324855"/>
            <a:chExt cx="3976370" cy="419100"/>
          </a:xfrm>
        </p:grpSpPr>
        <p:sp>
          <p:nvSpPr>
            <p:cNvPr id="1347" name="Google Shape;1347;p54"/>
            <p:cNvSpPr/>
            <p:nvPr/>
          </p:nvSpPr>
          <p:spPr>
            <a:xfrm>
              <a:off x="7911083" y="5324855"/>
              <a:ext cx="3976370" cy="419100"/>
            </a:xfrm>
            <a:custGeom>
              <a:rect b="b" l="l" r="r" t="t"/>
              <a:pathLst>
                <a:path extrusionOk="0" h="419100" w="3976370">
                  <a:moveTo>
                    <a:pt x="3976116" y="0"/>
                  </a:moveTo>
                  <a:lnTo>
                    <a:pt x="1392555" y="0"/>
                  </a:lnTo>
                  <a:lnTo>
                    <a:pt x="1392555" y="159766"/>
                  </a:lnTo>
                  <a:lnTo>
                    <a:pt x="104775" y="159766"/>
                  </a:lnTo>
                  <a:lnTo>
                    <a:pt x="104775" y="101854"/>
                  </a:lnTo>
                  <a:lnTo>
                    <a:pt x="0" y="209550"/>
                  </a:lnTo>
                  <a:lnTo>
                    <a:pt x="104775" y="317182"/>
                  </a:lnTo>
                  <a:lnTo>
                    <a:pt x="104775" y="259334"/>
                  </a:lnTo>
                  <a:lnTo>
                    <a:pt x="1392555" y="259334"/>
                  </a:lnTo>
                  <a:lnTo>
                    <a:pt x="1392555" y="419100"/>
                  </a:lnTo>
                  <a:lnTo>
                    <a:pt x="3976116" y="419100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7911083" y="5324855"/>
              <a:ext cx="3976370" cy="419100"/>
            </a:xfrm>
            <a:custGeom>
              <a:rect b="b" l="l" r="r" t="t"/>
              <a:pathLst>
                <a:path extrusionOk="0" h="419100" w="3976370">
                  <a:moveTo>
                    <a:pt x="0" y="209550"/>
                  </a:moveTo>
                  <a:lnTo>
                    <a:pt x="104775" y="101854"/>
                  </a:lnTo>
                  <a:lnTo>
                    <a:pt x="104775" y="159766"/>
                  </a:lnTo>
                  <a:lnTo>
                    <a:pt x="1392555" y="159766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419100"/>
                  </a:lnTo>
                  <a:lnTo>
                    <a:pt x="1392555" y="419100"/>
                  </a:lnTo>
                  <a:lnTo>
                    <a:pt x="1392555" y="259334"/>
                  </a:lnTo>
                  <a:lnTo>
                    <a:pt x="104775" y="259334"/>
                  </a:lnTo>
                  <a:lnTo>
                    <a:pt x="104775" y="317182"/>
                  </a:lnTo>
                  <a:lnTo>
                    <a:pt x="0" y="209550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9" name="Google Shape;1349;p54"/>
          <p:cNvSpPr txBox="1"/>
          <p:nvPr/>
        </p:nvSpPr>
        <p:spPr>
          <a:xfrm>
            <a:off x="9772904" y="5373725"/>
            <a:ext cx="16467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source code</a:t>
            </a:r>
            <a:endParaRPr b="0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50" name="Google Shape;1350;p54"/>
          <p:cNvGrpSpPr/>
          <p:nvPr/>
        </p:nvGrpSpPr>
        <p:grpSpPr>
          <a:xfrm>
            <a:off x="8961119" y="5946648"/>
            <a:ext cx="2926080" cy="419100"/>
            <a:chOff x="8961119" y="5946648"/>
            <a:chExt cx="2926080" cy="419100"/>
          </a:xfrm>
        </p:grpSpPr>
        <p:sp>
          <p:nvSpPr>
            <p:cNvPr id="1351" name="Google Shape;1351;p54"/>
            <p:cNvSpPr/>
            <p:nvPr/>
          </p:nvSpPr>
          <p:spPr>
            <a:xfrm>
              <a:off x="8961119" y="5946648"/>
              <a:ext cx="2926080" cy="419100"/>
            </a:xfrm>
            <a:custGeom>
              <a:rect b="b" l="l" r="r" t="t"/>
              <a:pathLst>
                <a:path extrusionOk="0" h="419100" w="2926079">
                  <a:moveTo>
                    <a:pt x="2926079" y="0"/>
                  </a:moveTo>
                  <a:lnTo>
                    <a:pt x="1024762" y="0"/>
                  </a:lnTo>
                  <a:lnTo>
                    <a:pt x="1024762" y="146977"/>
                  </a:lnTo>
                  <a:lnTo>
                    <a:pt x="367537" y="146977"/>
                  </a:lnTo>
                  <a:lnTo>
                    <a:pt x="367537" y="89395"/>
                  </a:lnTo>
                  <a:lnTo>
                    <a:pt x="0" y="209549"/>
                  </a:lnTo>
                  <a:lnTo>
                    <a:pt x="367537" y="329704"/>
                  </a:lnTo>
                  <a:lnTo>
                    <a:pt x="367537" y="272122"/>
                  </a:lnTo>
                  <a:lnTo>
                    <a:pt x="1024762" y="272122"/>
                  </a:lnTo>
                  <a:lnTo>
                    <a:pt x="1024762" y="419099"/>
                  </a:lnTo>
                  <a:lnTo>
                    <a:pt x="2926079" y="419099"/>
                  </a:lnTo>
                  <a:lnTo>
                    <a:pt x="2926079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8961119" y="5946648"/>
              <a:ext cx="2926080" cy="419100"/>
            </a:xfrm>
            <a:custGeom>
              <a:rect b="b" l="l" r="r" t="t"/>
              <a:pathLst>
                <a:path extrusionOk="0" h="419100" w="2926079">
                  <a:moveTo>
                    <a:pt x="0" y="209549"/>
                  </a:moveTo>
                  <a:lnTo>
                    <a:pt x="367537" y="89395"/>
                  </a:lnTo>
                  <a:lnTo>
                    <a:pt x="367537" y="146977"/>
                  </a:lnTo>
                  <a:lnTo>
                    <a:pt x="1024762" y="146977"/>
                  </a:lnTo>
                  <a:lnTo>
                    <a:pt x="1024762" y="0"/>
                  </a:lnTo>
                  <a:lnTo>
                    <a:pt x="2926079" y="0"/>
                  </a:lnTo>
                  <a:lnTo>
                    <a:pt x="2926079" y="419099"/>
                  </a:lnTo>
                  <a:lnTo>
                    <a:pt x="1024762" y="419099"/>
                  </a:lnTo>
                  <a:lnTo>
                    <a:pt x="1024762" y="272122"/>
                  </a:lnTo>
                  <a:lnTo>
                    <a:pt x="367537" y="272122"/>
                  </a:lnTo>
                  <a:lnTo>
                    <a:pt x="367537" y="329704"/>
                  </a:lnTo>
                  <a:lnTo>
                    <a:pt x="0" y="209549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3" name="Google Shape;1353;p54"/>
          <p:cNvSpPr txBox="1"/>
          <p:nvPr/>
        </p:nvSpPr>
        <p:spPr>
          <a:xfrm>
            <a:off x="10096881" y="5995822"/>
            <a:ext cx="1680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Specify Entrypoint</a:t>
            </a:r>
            <a:endParaRPr b="0" i="0" sz="1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5"/>
          <p:cNvSpPr txBox="1"/>
          <p:nvPr>
            <p:ph type="title"/>
          </p:nvPr>
        </p:nvSpPr>
        <p:spPr>
          <a:xfrm>
            <a:off x="471327" y="364050"/>
            <a:ext cx="77133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Layered architecture</a:t>
            </a:r>
            <a:endParaRPr/>
          </a:p>
        </p:txBody>
      </p:sp>
      <p:grpSp>
        <p:nvGrpSpPr>
          <p:cNvPr id="1359" name="Google Shape;1359;p55"/>
          <p:cNvGrpSpPr/>
          <p:nvPr/>
        </p:nvGrpSpPr>
        <p:grpSpPr>
          <a:xfrm>
            <a:off x="147828" y="1284719"/>
            <a:ext cx="2304288" cy="487692"/>
            <a:chOff x="147828" y="1284719"/>
            <a:chExt cx="2304288" cy="487692"/>
          </a:xfrm>
        </p:grpSpPr>
        <p:pic>
          <p:nvPicPr>
            <p:cNvPr id="1360" name="Google Shape;1360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3068" y="1293825"/>
              <a:ext cx="2289048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7828" y="1284719"/>
              <a:ext cx="1312164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2" name="Google Shape;1362;p55"/>
          <p:cNvSpPr txBox="1"/>
          <p:nvPr/>
        </p:nvSpPr>
        <p:spPr>
          <a:xfrm>
            <a:off x="222504" y="1333500"/>
            <a:ext cx="2174875" cy="307975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Dockerfile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63" name="Google Shape;1363;p55"/>
          <p:cNvGrpSpPr/>
          <p:nvPr/>
        </p:nvGrpSpPr>
        <p:grpSpPr>
          <a:xfrm>
            <a:off x="163068" y="1662683"/>
            <a:ext cx="4925568" cy="2843784"/>
            <a:chOff x="163068" y="1662683"/>
            <a:chExt cx="4925568" cy="2843784"/>
          </a:xfrm>
        </p:grpSpPr>
        <p:pic>
          <p:nvPicPr>
            <p:cNvPr id="1364" name="Google Shape;1364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068" y="1662683"/>
              <a:ext cx="4853940" cy="2843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3068" y="2103119"/>
              <a:ext cx="4925568" cy="2202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6" name="Google Shape;1366;p55"/>
            <p:cNvSpPr/>
            <p:nvPr/>
          </p:nvSpPr>
          <p:spPr>
            <a:xfrm>
              <a:off x="222503" y="1702307"/>
              <a:ext cx="4739640" cy="2731135"/>
            </a:xfrm>
            <a:custGeom>
              <a:rect b="b" l="l" r="r" t="t"/>
              <a:pathLst>
                <a:path extrusionOk="0" h="2731135" w="4739640">
                  <a:moveTo>
                    <a:pt x="4739640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4739640" y="2731008"/>
                  </a:lnTo>
                  <a:lnTo>
                    <a:pt x="473964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7" name="Google Shape;1367;p55"/>
          <p:cNvSpPr txBox="1"/>
          <p:nvPr/>
        </p:nvSpPr>
        <p:spPr>
          <a:xfrm>
            <a:off x="313639" y="2168397"/>
            <a:ext cx="93662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FROM Ubuntu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8" name="Google Shape;1368;p55"/>
          <p:cNvSpPr txBox="1"/>
          <p:nvPr/>
        </p:nvSpPr>
        <p:spPr>
          <a:xfrm>
            <a:off x="313639" y="2610739"/>
            <a:ext cx="396621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apt-get update &amp;&amp; apt-get –y install python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9" name="Google Shape;1369;p55"/>
          <p:cNvSpPr txBox="1"/>
          <p:nvPr/>
        </p:nvSpPr>
        <p:spPr>
          <a:xfrm>
            <a:off x="313639" y="3052698"/>
            <a:ext cx="278828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pip install flask flask-mysql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0" name="Google Shape;1370;p55"/>
          <p:cNvSpPr txBox="1"/>
          <p:nvPr/>
        </p:nvSpPr>
        <p:spPr>
          <a:xfrm>
            <a:off x="313639" y="3494658"/>
            <a:ext cx="194754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COPY . /opt/source-code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1" name="Google Shape;1371;p55"/>
          <p:cNvSpPr txBox="1"/>
          <p:nvPr/>
        </p:nvSpPr>
        <p:spPr>
          <a:xfrm>
            <a:off x="313639" y="3936314"/>
            <a:ext cx="4556125" cy="208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ENTRYPOINT FLASK_APP=/opt/source-code/app.py flask run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72" name="Google Shape;1372;p55"/>
          <p:cNvGrpSpPr/>
          <p:nvPr/>
        </p:nvGrpSpPr>
        <p:grpSpPr>
          <a:xfrm>
            <a:off x="4823459" y="1357871"/>
            <a:ext cx="5844540" cy="487692"/>
            <a:chOff x="4823459" y="1357871"/>
            <a:chExt cx="5844540" cy="487692"/>
          </a:xfrm>
        </p:grpSpPr>
        <p:pic>
          <p:nvPicPr>
            <p:cNvPr id="1373" name="Google Shape;1373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38699" y="1365453"/>
              <a:ext cx="5829300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23459" y="1357871"/>
              <a:ext cx="515112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5" name="Google Shape;1375;p55"/>
            <p:cNvSpPr/>
            <p:nvPr/>
          </p:nvSpPr>
          <p:spPr>
            <a:xfrm>
              <a:off x="4898135" y="1405127"/>
              <a:ext cx="5715000" cy="307975"/>
            </a:xfrm>
            <a:custGeom>
              <a:rect b="b" l="l" r="r" t="t"/>
              <a:pathLst>
                <a:path extrusionOk="0" h="307975" w="5715000">
                  <a:moveTo>
                    <a:pt x="571500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715000" y="30784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6" name="Google Shape;1376;p55"/>
          <p:cNvSpPr txBox="1"/>
          <p:nvPr/>
        </p:nvSpPr>
        <p:spPr>
          <a:xfrm>
            <a:off x="4898135" y="1405127"/>
            <a:ext cx="571500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build Dockerfile –t mmumshad/my-custom-app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55"/>
          <p:cNvSpPr txBox="1"/>
          <p:nvPr/>
        </p:nvSpPr>
        <p:spPr>
          <a:xfrm>
            <a:off x="5759196" y="2139695"/>
            <a:ext cx="5043805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075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1. Base Ubuntu Layer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78" name="Google Shape;1378;p55"/>
          <p:cNvGrpSpPr/>
          <p:nvPr/>
        </p:nvGrpSpPr>
        <p:grpSpPr>
          <a:xfrm>
            <a:off x="5759196" y="2705100"/>
            <a:ext cx="5044440" cy="279400"/>
            <a:chOff x="5759196" y="2705100"/>
            <a:chExt cx="5044440" cy="279400"/>
          </a:xfrm>
        </p:grpSpPr>
        <p:sp>
          <p:nvSpPr>
            <p:cNvPr id="1379" name="Google Shape;1379;p55"/>
            <p:cNvSpPr/>
            <p:nvPr/>
          </p:nvSpPr>
          <p:spPr>
            <a:xfrm>
              <a:off x="5759196" y="2705100"/>
              <a:ext cx="5044440" cy="279400"/>
            </a:xfrm>
            <a:custGeom>
              <a:rect b="b" l="l" r="r" t="t"/>
              <a:pathLst>
                <a:path extrusionOk="0" h="279400" w="5044440">
                  <a:moveTo>
                    <a:pt x="5044440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5044440" y="278891"/>
                  </a:lnTo>
                  <a:lnTo>
                    <a:pt x="504444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5"/>
            <p:cNvSpPr/>
            <p:nvPr/>
          </p:nvSpPr>
          <p:spPr>
            <a:xfrm>
              <a:off x="5759196" y="2705100"/>
              <a:ext cx="5044440" cy="279400"/>
            </a:xfrm>
            <a:custGeom>
              <a:rect b="b" l="l" r="r" t="t"/>
              <a:pathLst>
                <a:path extrusionOk="0" h="279400" w="5044440">
                  <a:moveTo>
                    <a:pt x="0" y="278891"/>
                  </a:moveTo>
                  <a:lnTo>
                    <a:pt x="5044440" y="278891"/>
                  </a:lnTo>
                  <a:lnTo>
                    <a:pt x="5044440" y="0"/>
                  </a:lnTo>
                  <a:lnTo>
                    <a:pt x="0" y="0"/>
                  </a:lnTo>
                  <a:lnTo>
                    <a:pt x="0" y="278891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1" name="Google Shape;1381;p55"/>
          <p:cNvSpPr txBox="1"/>
          <p:nvPr/>
        </p:nvSpPr>
        <p:spPr>
          <a:xfrm>
            <a:off x="5765291" y="2682366"/>
            <a:ext cx="50311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6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2. Changes in apt packages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82" name="Google Shape;1382;p55"/>
          <p:cNvGrpSpPr/>
          <p:nvPr/>
        </p:nvGrpSpPr>
        <p:grpSpPr>
          <a:xfrm>
            <a:off x="5759196" y="3145535"/>
            <a:ext cx="5044440" cy="279400"/>
            <a:chOff x="5759196" y="3145535"/>
            <a:chExt cx="5044440" cy="279400"/>
          </a:xfrm>
        </p:grpSpPr>
        <p:sp>
          <p:nvSpPr>
            <p:cNvPr id="1383" name="Google Shape;1383;p55"/>
            <p:cNvSpPr/>
            <p:nvPr/>
          </p:nvSpPr>
          <p:spPr>
            <a:xfrm>
              <a:off x="5759196" y="3145535"/>
              <a:ext cx="5044440" cy="279400"/>
            </a:xfrm>
            <a:custGeom>
              <a:rect b="b" l="l" r="r" t="t"/>
              <a:pathLst>
                <a:path extrusionOk="0" h="279400" w="5044440">
                  <a:moveTo>
                    <a:pt x="5044440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5044440" y="278891"/>
                  </a:lnTo>
                  <a:lnTo>
                    <a:pt x="504444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5"/>
            <p:cNvSpPr/>
            <p:nvPr/>
          </p:nvSpPr>
          <p:spPr>
            <a:xfrm>
              <a:off x="5759196" y="3145535"/>
              <a:ext cx="5044440" cy="279400"/>
            </a:xfrm>
            <a:custGeom>
              <a:rect b="b" l="l" r="r" t="t"/>
              <a:pathLst>
                <a:path extrusionOk="0" h="279400" w="5044440">
                  <a:moveTo>
                    <a:pt x="0" y="278891"/>
                  </a:moveTo>
                  <a:lnTo>
                    <a:pt x="5044440" y="278891"/>
                  </a:lnTo>
                  <a:lnTo>
                    <a:pt x="5044440" y="0"/>
                  </a:lnTo>
                  <a:lnTo>
                    <a:pt x="0" y="0"/>
                  </a:lnTo>
                  <a:lnTo>
                    <a:pt x="0" y="278891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5" name="Google Shape;1385;p55"/>
          <p:cNvSpPr txBox="1"/>
          <p:nvPr/>
        </p:nvSpPr>
        <p:spPr>
          <a:xfrm>
            <a:off x="5765291" y="3123946"/>
            <a:ext cx="50311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6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3. Changes in pip packages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86" name="Google Shape;1386;p55"/>
          <p:cNvGrpSpPr/>
          <p:nvPr/>
        </p:nvGrpSpPr>
        <p:grpSpPr>
          <a:xfrm>
            <a:off x="5759196" y="3639311"/>
            <a:ext cx="5044440" cy="279400"/>
            <a:chOff x="5759196" y="3639311"/>
            <a:chExt cx="5044440" cy="279400"/>
          </a:xfrm>
        </p:grpSpPr>
        <p:sp>
          <p:nvSpPr>
            <p:cNvPr id="1387" name="Google Shape;1387;p55"/>
            <p:cNvSpPr/>
            <p:nvPr/>
          </p:nvSpPr>
          <p:spPr>
            <a:xfrm>
              <a:off x="5759196" y="3639311"/>
              <a:ext cx="5044440" cy="279400"/>
            </a:xfrm>
            <a:custGeom>
              <a:rect b="b" l="l" r="r" t="t"/>
              <a:pathLst>
                <a:path extrusionOk="0" h="279400" w="5044440">
                  <a:moveTo>
                    <a:pt x="5044440" y="0"/>
                  </a:moveTo>
                  <a:lnTo>
                    <a:pt x="0" y="0"/>
                  </a:lnTo>
                  <a:lnTo>
                    <a:pt x="0" y="278892"/>
                  </a:lnTo>
                  <a:lnTo>
                    <a:pt x="5044440" y="278892"/>
                  </a:lnTo>
                  <a:lnTo>
                    <a:pt x="504444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5"/>
            <p:cNvSpPr/>
            <p:nvPr/>
          </p:nvSpPr>
          <p:spPr>
            <a:xfrm>
              <a:off x="5759196" y="3639311"/>
              <a:ext cx="5044440" cy="279400"/>
            </a:xfrm>
            <a:custGeom>
              <a:rect b="b" l="l" r="r" t="t"/>
              <a:pathLst>
                <a:path extrusionOk="0" h="279400" w="5044440">
                  <a:moveTo>
                    <a:pt x="0" y="278892"/>
                  </a:moveTo>
                  <a:lnTo>
                    <a:pt x="5044440" y="278892"/>
                  </a:lnTo>
                  <a:lnTo>
                    <a:pt x="5044440" y="0"/>
                  </a:lnTo>
                  <a:lnTo>
                    <a:pt x="0" y="0"/>
                  </a:lnTo>
                  <a:lnTo>
                    <a:pt x="0" y="278892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9" name="Google Shape;1389;p55"/>
          <p:cNvSpPr txBox="1"/>
          <p:nvPr/>
        </p:nvSpPr>
        <p:spPr>
          <a:xfrm>
            <a:off x="5765291" y="3618103"/>
            <a:ext cx="50311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6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4. Source code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90" name="Google Shape;1390;p55"/>
          <p:cNvGrpSpPr/>
          <p:nvPr/>
        </p:nvGrpSpPr>
        <p:grpSpPr>
          <a:xfrm>
            <a:off x="5759196" y="4093464"/>
            <a:ext cx="5044440" cy="279400"/>
            <a:chOff x="5759196" y="4093464"/>
            <a:chExt cx="5044440" cy="279400"/>
          </a:xfrm>
        </p:grpSpPr>
        <p:sp>
          <p:nvSpPr>
            <p:cNvPr id="1391" name="Google Shape;1391;p55"/>
            <p:cNvSpPr/>
            <p:nvPr/>
          </p:nvSpPr>
          <p:spPr>
            <a:xfrm>
              <a:off x="5759196" y="4093464"/>
              <a:ext cx="5044440" cy="279400"/>
            </a:xfrm>
            <a:custGeom>
              <a:rect b="b" l="l" r="r" t="t"/>
              <a:pathLst>
                <a:path extrusionOk="0" h="279400" w="5044440">
                  <a:moveTo>
                    <a:pt x="5044440" y="0"/>
                  </a:moveTo>
                  <a:lnTo>
                    <a:pt x="0" y="0"/>
                  </a:lnTo>
                  <a:lnTo>
                    <a:pt x="0" y="278892"/>
                  </a:lnTo>
                  <a:lnTo>
                    <a:pt x="5044440" y="278892"/>
                  </a:lnTo>
                  <a:lnTo>
                    <a:pt x="504444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5"/>
            <p:cNvSpPr/>
            <p:nvPr/>
          </p:nvSpPr>
          <p:spPr>
            <a:xfrm>
              <a:off x="5759196" y="4093464"/>
              <a:ext cx="5044440" cy="279400"/>
            </a:xfrm>
            <a:custGeom>
              <a:rect b="b" l="l" r="r" t="t"/>
              <a:pathLst>
                <a:path extrusionOk="0" h="279400" w="5044440">
                  <a:moveTo>
                    <a:pt x="0" y="278892"/>
                  </a:moveTo>
                  <a:lnTo>
                    <a:pt x="5044440" y="278892"/>
                  </a:lnTo>
                  <a:lnTo>
                    <a:pt x="5044440" y="0"/>
                  </a:lnTo>
                  <a:lnTo>
                    <a:pt x="0" y="0"/>
                  </a:lnTo>
                  <a:lnTo>
                    <a:pt x="0" y="278892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3" name="Google Shape;1393;p55"/>
          <p:cNvSpPr txBox="1"/>
          <p:nvPr/>
        </p:nvSpPr>
        <p:spPr>
          <a:xfrm>
            <a:off x="5765291" y="4071569"/>
            <a:ext cx="503110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6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5. Update Entrypoint with “flask” command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4" name="Google Shape;1394;p55"/>
          <p:cNvSpPr/>
          <p:nvPr/>
        </p:nvSpPr>
        <p:spPr>
          <a:xfrm>
            <a:off x="5275326" y="2948177"/>
            <a:ext cx="0" cy="241935"/>
          </a:xfrm>
          <a:custGeom>
            <a:rect b="b" l="l" r="r" t="t"/>
            <a:pathLst>
              <a:path extrusionOk="0" h="241935" w="120000">
                <a:moveTo>
                  <a:pt x="0" y="0"/>
                </a:moveTo>
                <a:lnTo>
                  <a:pt x="0" y="241554"/>
                </a:lnTo>
              </a:path>
            </a:pathLst>
          </a:custGeom>
          <a:noFill/>
          <a:ln cap="flat" cmpd="sng" w="289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55"/>
          <p:cNvSpPr/>
          <p:nvPr/>
        </p:nvSpPr>
        <p:spPr>
          <a:xfrm>
            <a:off x="5275326" y="3402329"/>
            <a:ext cx="0" cy="281940"/>
          </a:xfrm>
          <a:custGeom>
            <a:rect b="b" l="l" r="r" t="t"/>
            <a:pathLst>
              <a:path extrusionOk="0" h="281939" w="120000">
                <a:moveTo>
                  <a:pt x="0" y="0"/>
                </a:moveTo>
                <a:lnTo>
                  <a:pt x="0" y="281813"/>
                </a:lnTo>
              </a:path>
            </a:pathLst>
          </a:custGeom>
          <a:noFill/>
          <a:ln cap="flat" cmpd="sng" w="289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6" name="Google Shape;1396;p55"/>
          <p:cNvGrpSpPr/>
          <p:nvPr/>
        </p:nvGrpSpPr>
        <p:grpSpPr>
          <a:xfrm>
            <a:off x="5169408" y="3897629"/>
            <a:ext cx="211836" cy="453389"/>
            <a:chOff x="5169408" y="3897629"/>
            <a:chExt cx="211836" cy="453389"/>
          </a:xfrm>
        </p:grpSpPr>
        <p:pic>
          <p:nvPicPr>
            <p:cNvPr id="1397" name="Google Shape;1397;p5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69408" y="4137659"/>
              <a:ext cx="211836" cy="213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8" name="Google Shape;1398;p55"/>
            <p:cNvSpPr/>
            <p:nvPr/>
          </p:nvSpPr>
          <p:spPr>
            <a:xfrm>
              <a:off x="5275326" y="3897629"/>
              <a:ext cx="0" cy="241935"/>
            </a:xfrm>
            <a:custGeom>
              <a:rect b="b" l="l" r="r" t="t"/>
              <a:pathLst>
                <a:path extrusionOk="0" h="241935" w="120000">
                  <a:moveTo>
                    <a:pt x="0" y="0"/>
                  </a:moveTo>
                  <a:lnTo>
                    <a:pt x="0" y="241554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9" name="Google Shape;1399;p55"/>
          <p:cNvGrpSpPr/>
          <p:nvPr/>
        </p:nvGrpSpPr>
        <p:grpSpPr>
          <a:xfrm>
            <a:off x="10802112" y="2139695"/>
            <a:ext cx="759460" cy="277495"/>
            <a:chOff x="10802112" y="2139695"/>
            <a:chExt cx="759460" cy="277495"/>
          </a:xfrm>
        </p:grpSpPr>
        <p:sp>
          <p:nvSpPr>
            <p:cNvPr id="1400" name="Google Shape;1400;p55"/>
            <p:cNvSpPr/>
            <p:nvPr/>
          </p:nvSpPr>
          <p:spPr>
            <a:xfrm>
              <a:off x="10802112" y="2139695"/>
              <a:ext cx="759460" cy="277495"/>
            </a:xfrm>
            <a:custGeom>
              <a:rect b="b" l="l" r="r" t="t"/>
              <a:pathLst>
                <a:path extrusionOk="0" h="277494" w="759459">
                  <a:moveTo>
                    <a:pt x="758951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758951" y="277367"/>
                  </a:lnTo>
                  <a:lnTo>
                    <a:pt x="758951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5"/>
            <p:cNvSpPr/>
            <p:nvPr/>
          </p:nvSpPr>
          <p:spPr>
            <a:xfrm>
              <a:off x="10802112" y="2139695"/>
              <a:ext cx="759460" cy="277495"/>
            </a:xfrm>
            <a:custGeom>
              <a:rect b="b" l="l" r="r" t="t"/>
              <a:pathLst>
                <a:path extrusionOk="0" h="277494" w="759459">
                  <a:moveTo>
                    <a:pt x="0" y="277367"/>
                  </a:moveTo>
                  <a:lnTo>
                    <a:pt x="758951" y="277367"/>
                  </a:lnTo>
                  <a:lnTo>
                    <a:pt x="758951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2" name="Google Shape;1402;p55"/>
          <p:cNvGrpSpPr/>
          <p:nvPr/>
        </p:nvGrpSpPr>
        <p:grpSpPr>
          <a:xfrm>
            <a:off x="5169408" y="1704594"/>
            <a:ext cx="6392163" cy="2214118"/>
            <a:chOff x="5169408" y="1704594"/>
            <a:chExt cx="6392163" cy="2214118"/>
          </a:xfrm>
        </p:grpSpPr>
        <p:sp>
          <p:nvSpPr>
            <p:cNvPr id="1403" name="Google Shape;1403;p55"/>
            <p:cNvSpPr/>
            <p:nvPr/>
          </p:nvSpPr>
          <p:spPr>
            <a:xfrm>
              <a:off x="5275326" y="1704594"/>
              <a:ext cx="1905" cy="1031240"/>
            </a:xfrm>
            <a:custGeom>
              <a:rect b="b" l="l" r="r" t="t"/>
              <a:pathLst>
                <a:path extrusionOk="0" h="1031239" w="1904">
                  <a:moveTo>
                    <a:pt x="0" y="641603"/>
                  </a:moveTo>
                  <a:lnTo>
                    <a:pt x="0" y="1030731"/>
                  </a:lnTo>
                </a:path>
                <a:path extrusionOk="0" h="1031239" w="1904">
                  <a:moveTo>
                    <a:pt x="1524" y="0"/>
                  </a:moveTo>
                  <a:lnTo>
                    <a:pt x="1524" y="428878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4" name="Google Shape;1404;p5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169408" y="2132076"/>
              <a:ext cx="211836" cy="21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5" name="Google Shape;1405;p5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69408" y="2734056"/>
              <a:ext cx="211836" cy="21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6" name="Google Shape;1406;p5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169408" y="3188208"/>
              <a:ext cx="211836" cy="213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7" name="Google Shape;1407;p5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69408" y="3683508"/>
              <a:ext cx="211836" cy="213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8" name="Google Shape;1408;p55"/>
            <p:cNvSpPr/>
            <p:nvPr/>
          </p:nvSpPr>
          <p:spPr>
            <a:xfrm>
              <a:off x="10802111" y="3639312"/>
              <a:ext cx="759460" cy="279400"/>
            </a:xfrm>
            <a:custGeom>
              <a:rect b="b" l="l" r="r" t="t"/>
              <a:pathLst>
                <a:path extrusionOk="0" h="279400" w="759459">
                  <a:moveTo>
                    <a:pt x="758951" y="0"/>
                  </a:moveTo>
                  <a:lnTo>
                    <a:pt x="0" y="0"/>
                  </a:lnTo>
                  <a:lnTo>
                    <a:pt x="0" y="278892"/>
                  </a:lnTo>
                  <a:lnTo>
                    <a:pt x="758951" y="278892"/>
                  </a:lnTo>
                  <a:lnTo>
                    <a:pt x="758951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9" name="Google Shape;1409;p55"/>
          <p:cNvSpPr txBox="1"/>
          <p:nvPr/>
        </p:nvSpPr>
        <p:spPr>
          <a:xfrm>
            <a:off x="10884154" y="2148967"/>
            <a:ext cx="59626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120 MB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0" name="Google Shape;1410;p55"/>
          <p:cNvSpPr txBox="1"/>
          <p:nvPr/>
        </p:nvSpPr>
        <p:spPr>
          <a:xfrm>
            <a:off x="10802873" y="2705100"/>
            <a:ext cx="75819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933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306 MB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1" name="Google Shape;1411;p55"/>
          <p:cNvSpPr txBox="1"/>
          <p:nvPr/>
        </p:nvSpPr>
        <p:spPr>
          <a:xfrm>
            <a:off x="10802873" y="3145535"/>
            <a:ext cx="75819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125">
            <a:spAutoFit/>
          </a:bodyPr>
          <a:lstStyle/>
          <a:p>
            <a:pPr indent="0" lvl="0" marL="1238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6.3 MB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2" name="Google Shape;1412;p55"/>
          <p:cNvSpPr txBox="1"/>
          <p:nvPr/>
        </p:nvSpPr>
        <p:spPr>
          <a:xfrm>
            <a:off x="10802873" y="3639311"/>
            <a:ext cx="758190" cy="279400"/>
          </a:xfrm>
          <a:prstGeom prst="rect">
            <a:avLst/>
          </a:pr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475">
            <a:spAutoFit/>
          </a:bodyPr>
          <a:lstStyle/>
          <a:p>
            <a:pPr indent="0" lvl="0" marL="161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229 B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3" name="Google Shape;1413;p55"/>
          <p:cNvSpPr/>
          <p:nvPr/>
        </p:nvSpPr>
        <p:spPr>
          <a:xfrm>
            <a:off x="10802111" y="4093464"/>
            <a:ext cx="759460" cy="279400"/>
          </a:xfrm>
          <a:custGeom>
            <a:rect b="b" l="l" r="r" t="t"/>
            <a:pathLst>
              <a:path extrusionOk="0" h="279400" w="759459">
                <a:moveTo>
                  <a:pt x="758951" y="0"/>
                </a:moveTo>
                <a:lnTo>
                  <a:pt x="0" y="0"/>
                </a:lnTo>
                <a:lnTo>
                  <a:pt x="0" y="278892"/>
                </a:lnTo>
                <a:lnTo>
                  <a:pt x="758951" y="278892"/>
                </a:lnTo>
                <a:lnTo>
                  <a:pt x="758951" y="0"/>
                </a:lnTo>
                <a:close/>
              </a:path>
            </a:pathLst>
          </a:custGeom>
          <a:solidFill>
            <a:srgbClr val="FF00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55"/>
          <p:cNvSpPr txBox="1"/>
          <p:nvPr/>
        </p:nvSpPr>
        <p:spPr>
          <a:xfrm>
            <a:off x="10802873" y="4093464"/>
            <a:ext cx="758190" cy="279400"/>
          </a:xfrm>
          <a:prstGeom prst="rect">
            <a:avLst/>
          </a:pr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3475">
            <a:spAutoFit/>
          </a:bodyPr>
          <a:lstStyle/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B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15" name="Google Shape;1415;p55"/>
          <p:cNvGrpSpPr/>
          <p:nvPr/>
        </p:nvGrpSpPr>
        <p:grpSpPr>
          <a:xfrm>
            <a:off x="1289303" y="4619244"/>
            <a:ext cx="10271760" cy="1931162"/>
            <a:chOff x="1289303" y="4619244"/>
            <a:chExt cx="10271760" cy="1931162"/>
          </a:xfrm>
        </p:grpSpPr>
        <p:pic>
          <p:nvPicPr>
            <p:cNvPr id="1416" name="Google Shape;1416;p5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89303" y="4619244"/>
              <a:ext cx="10271760" cy="19309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Google Shape;1417;p55"/>
            <p:cNvSpPr/>
            <p:nvPr/>
          </p:nvSpPr>
          <p:spPr>
            <a:xfrm>
              <a:off x="8987027" y="5362956"/>
              <a:ext cx="641985" cy="1187450"/>
            </a:xfrm>
            <a:custGeom>
              <a:rect b="b" l="l" r="r" t="t"/>
              <a:pathLst>
                <a:path extrusionOk="0" h="1187450" w="641984">
                  <a:moveTo>
                    <a:pt x="0" y="987552"/>
                  </a:moveTo>
                  <a:lnTo>
                    <a:pt x="608329" y="987552"/>
                  </a:lnTo>
                  <a:lnTo>
                    <a:pt x="621297" y="990166"/>
                  </a:lnTo>
                  <a:lnTo>
                    <a:pt x="631872" y="997297"/>
                  </a:lnTo>
                  <a:lnTo>
                    <a:pt x="638994" y="1007874"/>
                  </a:lnTo>
                  <a:lnTo>
                    <a:pt x="641603" y="1020826"/>
                  </a:lnTo>
                  <a:lnTo>
                    <a:pt x="641603" y="1187196"/>
                  </a:lnTo>
                  <a:lnTo>
                    <a:pt x="0" y="1187196"/>
                  </a:lnTo>
                  <a:lnTo>
                    <a:pt x="0" y="987552"/>
                  </a:lnTo>
                  <a:close/>
                </a:path>
                <a:path extrusionOk="0" h="1187450" w="641984">
                  <a:moveTo>
                    <a:pt x="0" y="0"/>
                  </a:moveTo>
                  <a:lnTo>
                    <a:pt x="518668" y="0"/>
                  </a:lnTo>
                  <a:lnTo>
                    <a:pt x="534501" y="3188"/>
                  </a:lnTo>
                  <a:lnTo>
                    <a:pt x="547417" y="11890"/>
                  </a:lnTo>
                  <a:lnTo>
                    <a:pt x="556119" y="24806"/>
                  </a:lnTo>
                  <a:lnTo>
                    <a:pt x="559307" y="40640"/>
                  </a:lnTo>
                  <a:lnTo>
                    <a:pt x="559307" y="243840"/>
                  </a:lnTo>
                  <a:lnTo>
                    <a:pt x="0" y="24384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56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3" name="Google Shape;14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56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56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56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56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56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56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0" name="Google Shape;143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56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56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" name="Google Shape;143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56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6" name="Google Shape;1436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56"/>
          <p:cNvSpPr txBox="1"/>
          <p:nvPr>
            <p:ph type="title"/>
          </p:nvPr>
        </p:nvSpPr>
        <p:spPr>
          <a:xfrm>
            <a:off x="471322" y="364058"/>
            <a:ext cx="45003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build output</a:t>
            </a:r>
            <a:endParaRPr/>
          </a:p>
        </p:txBody>
      </p:sp>
      <p:grpSp>
        <p:nvGrpSpPr>
          <p:cNvPr id="1438" name="Google Shape;1438;p56"/>
          <p:cNvGrpSpPr/>
          <p:nvPr/>
        </p:nvGrpSpPr>
        <p:grpSpPr>
          <a:xfrm>
            <a:off x="844295" y="1333500"/>
            <a:ext cx="7463028" cy="4262628"/>
            <a:chOff x="844295" y="1333500"/>
            <a:chExt cx="7463028" cy="4262628"/>
          </a:xfrm>
        </p:grpSpPr>
        <p:pic>
          <p:nvPicPr>
            <p:cNvPr id="1439" name="Google Shape;1439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4295" y="1333500"/>
              <a:ext cx="7463028" cy="4262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0" name="Google Shape;1440;p56"/>
            <p:cNvSpPr/>
            <p:nvPr/>
          </p:nvSpPr>
          <p:spPr>
            <a:xfrm>
              <a:off x="844295" y="1644396"/>
              <a:ext cx="7461884" cy="3931920"/>
            </a:xfrm>
            <a:custGeom>
              <a:rect b="b" l="l" r="r" t="t"/>
              <a:pathLst>
                <a:path extrusionOk="0" h="3931920" w="7461884">
                  <a:moveTo>
                    <a:pt x="0" y="0"/>
                  </a:moveTo>
                  <a:lnTo>
                    <a:pt x="7411211" y="0"/>
                  </a:lnTo>
                  <a:lnTo>
                    <a:pt x="7430803" y="3946"/>
                  </a:lnTo>
                  <a:lnTo>
                    <a:pt x="7446787" y="14716"/>
                  </a:lnTo>
                  <a:lnTo>
                    <a:pt x="7457557" y="30700"/>
                  </a:lnTo>
                  <a:lnTo>
                    <a:pt x="7461504" y="50291"/>
                  </a:lnTo>
                  <a:lnTo>
                    <a:pt x="7461504" y="301751"/>
                  </a:lnTo>
                  <a:lnTo>
                    <a:pt x="0" y="301751"/>
                  </a:lnTo>
                  <a:lnTo>
                    <a:pt x="0" y="0"/>
                  </a:lnTo>
                  <a:close/>
                </a:path>
                <a:path extrusionOk="0" h="3931920" w="7461884">
                  <a:moveTo>
                    <a:pt x="0" y="301751"/>
                  </a:moveTo>
                  <a:lnTo>
                    <a:pt x="7250176" y="301751"/>
                  </a:lnTo>
                  <a:lnTo>
                    <a:pt x="7298631" y="307333"/>
                  </a:lnTo>
                  <a:lnTo>
                    <a:pt x="7343112" y="323231"/>
                  </a:lnTo>
                  <a:lnTo>
                    <a:pt x="7382350" y="348178"/>
                  </a:lnTo>
                  <a:lnTo>
                    <a:pt x="7415077" y="380905"/>
                  </a:lnTo>
                  <a:lnTo>
                    <a:pt x="7440024" y="420143"/>
                  </a:lnTo>
                  <a:lnTo>
                    <a:pt x="7455922" y="464624"/>
                  </a:lnTo>
                  <a:lnTo>
                    <a:pt x="7461504" y="513079"/>
                  </a:lnTo>
                  <a:lnTo>
                    <a:pt x="7461504" y="1569719"/>
                  </a:lnTo>
                  <a:lnTo>
                    <a:pt x="0" y="1569719"/>
                  </a:lnTo>
                  <a:lnTo>
                    <a:pt x="0" y="301751"/>
                  </a:lnTo>
                  <a:close/>
                </a:path>
                <a:path extrusionOk="0" h="3931920" w="7461884">
                  <a:moveTo>
                    <a:pt x="0" y="1569719"/>
                  </a:moveTo>
                  <a:lnTo>
                    <a:pt x="7273289" y="1569719"/>
                  </a:lnTo>
                  <a:lnTo>
                    <a:pt x="7323303" y="1576447"/>
                  </a:lnTo>
                  <a:lnTo>
                    <a:pt x="7368257" y="1595430"/>
                  </a:lnTo>
                  <a:lnTo>
                    <a:pt x="7406354" y="1624869"/>
                  </a:lnTo>
                  <a:lnTo>
                    <a:pt x="7435793" y="1662966"/>
                  </a:lnTo>
                  <a:lnTo>
                    <a:pt x="7454776" y="1707920"/>
                  </a:lnTo>
                  <a:lnTo>
                    <a:pt x="7461504" y="1757933"/>
                  </a:lnTo>
                  <a:lnTo>
                    <a:pt x="7461504" y="2699004"/>
                  </a:lnTo>
                  <a:lnTo>
                    <a:pt x="0" y="2699004"/>
                  </a:lnTo>
                  <a:lnTo>
                    <a:pt x="0" y="1569719"/>
                  </a:lnTo>
                  <a:close/>
                </a:path>
                <a:path extrusionOk="0" h="3931920" w="7461884">
                  <a:moveTo>
                    <a:pt x="0" y="2699004"/>
                  </a:moveTo>
                  <a:lnTo>
                    <a:pt x="7380478" y="2699004"/>
                  </a:lnTo>
                  <a:lnTo>
                    <a:pt x="7411997" y="2705377"/>
                  </a:lnTo>
                  <a:lnTo>
                    <a:pt x="7437755" y="2722753"/>
                  </a:lnTo>
                  <a:lnTo>
                    <a:pt x="7455130" y="2748510"/>
                  </a:lnTo>
                  <a:lnTo>
                    <a:pt x="7461504" y="2780029"/>
                  </a:lnTo>
                  <a:lnTo>
                    <a:pt x="7461504" y="3185160"/>
                  </a:lnTo>
                  <a:lnTo>
                    <a:pt x="0" y="3185160"/>
                  </a:lnTo>
                  <a:lnTo>
                    <a:pt x="0" y="2699004"/>
                  </a:lnTo>
                  <a:close/>
                </a:path>
                <a:path extrusionOk="0" h="3931920" w="7461884">
                  <a:moveTo>
                    <a:pt x="0" y="3185160"/>
                  </a:moveTo>
                  <a:lnTo>
                    <a:pt x="7337044" y="3185160"/>
                  </a:lnTo>
                  <a:lnTo>
                    <a:pt x="7385476" y="3194944"/>
                  </a:lnTo>
                  <a:lnTo>
                    <a:pt x="7425039" y="3221624"/>
                  </a:lnTo>
                  <a:lnTo>
                    <a:pt x="7451719" y="3261187"/>
                  </a:lnTo>
                  <a:lnTo>
                    <a:pt x="7461504" y="3309620"/>
                  </a:lnTo>
                  <a:lnTo>
                    <a:pt x="7461504" y="3931919"/>
                  </a:lnTo>
                  <a:lnTo>
                    <a:pt x="0" y="3931919"/>
                  </a:lnTo>
                  <a:lnTo>
                    <a:pt x="0" y="3185160"/>
                  </a:lnTo>
                  <a:close/>
                </a:path>
              </a:pathLst>
            </a:custGeom>
            <a:noFill/>
            <a:ln cap="flat" cmpd="sng" w="12175">
              <a:solidFill>
                <a:srgbClr val="FF85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57"/>
          <p:cNvSpPr txBox="1"/>
          <p:nvPr>
            <p:ph type="title"/>
          </p:nvPr>
        </p:nvSpPr>
        <p:spPr>
          <a:xfrm>
            <a:off x="471322" y="364058"/>
            <a:ext cx="1446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failure</a:t>
            </a:r>
            <a:endParaRPr/>
          </a:p>
        </p:txBody>
      </p:sp>
      <p:sp>
        <p:nvSpPr>
          <p:cNvPr id="1446" name="Google Shape;1446;p57"/>
          <p:cNvSpPr txBox="1"/>
          <p:nvPr/>
        </p:nvSpPr>
        <p:spPr>
          <a:xfrm>
            <a:off x="1926335" y="1751076"/>
            <a:ext cx="4688205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075" marR="0" rtl="0" algn="l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1. Base Ubuntu Layer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7" name="Google Shape;1447;p57"/>
          <p:cNvSpPr txBox="1"/>
          <p:nvPr/>
        </p:nvSpPr>
        <p:spPr>
          <a:xfrm>
            <a:off x="1926335" y="2316479"/>
            <a:ext cx="4688205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075" marR="0" rtl="0" algn="l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2. Changes in apt packages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8" name="Google Shape;1448;p57"/>
          <p:cNvSpPr txBox="1"/>
          <p:nvPr/>
        </p:nvSpPr>
        <p:spPr>
          <a:xfrm>
            <a:off x="1926335" y="2756916"/>
            <a:ext cx="4688205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075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3. Changes in pip packages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9" name="Google Shape;1449;p57"/>
          <p:cNvSpPr txBox="1"/>
          <p:nvPr/>
        </p:nvSpPr>
        <p:spPr>
          <a:xfrm>
            <a:off x="1926335" y="3250692"/>
            <a:ext cx="4688205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075" marR="0" rtl="0" algn="l">
              <a:lnSpc>
                <a:spcPct val="116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4. Source code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0" name="Google Shape;1450;p57"/>
          <p:cNvSpPr txBox="1"/>
          <p:nvPr/>
        </p:nvSpPr>
        <p:spPr>
          <a:xfrm>
            <a:off x="1926335" y="3704844"/>
            <a:ext cx="4688205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075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 5. Update Entrypoint with “flask” command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51" name="Google Shape;1451;p57"/>
          <p:cNvGrpSpPr/>
          <p:nvPr/>
        </p:nvGrpSpPr>
        <p:grpSpPr>
          <a:xfrm>
            <a:off x="6347459" y="1266431"/>
            <a:ext cx="5844539" cy="3290329"/>
            <a:chOff x="6347459" y="1266431"/>
            <a:chExt cx="5844539" cy="3290329"/>
          </a:xfrm>
        </p:grpSpPr>
        <p:pic>
          <p:nvPicPr>
            <p:cNvPr id="1452" name="Google Shape;1452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11695" y="1764792"/>
              <a:ext cx="5335524" cy="2791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3" name="Google Shape;1453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62699" y="1274013"/>
              <a:ext cx="5829299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47459" y="1266431"/>
              <a:ext cx="515112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Google Shape;1455;p57"/>
            <p:cNvSpPr/>
            <p:nvPr/>
          </p:nvSpPr>
          <p:spPr>
            <a:xfrm>
              <a:off x="6422135" y="1313688"/>
              <a:ext cx="5715000" cy="307975"/>
            </a:xfrm>
            <a:custGeom>
              <a:rect b="b" l="l" r="r" t="t"/>
              <a:pathLst>
                <a:path extrusionOk="0" h="307975" w="5715000">
                  <a:moveTo>
                    <a:pt x="571500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715000" y="30784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6" name="Google Shape;1456;p57"/>
          <p:cNvGrpSpPr/>
          <p:nvPr/>
        </p:nvGrpSpPr>
        <p:grpSpPr>
          <a:xfrm>
            <a:off x="1336547" y="1315974"/>
            <a:ext cx="211836" cy="2646426"/>
            <a:chOff x="1336547" y="1315974"/>
            <a:chExt cx="211836" cy="2646426"/>
          </a:xfrm>
        </p:grpSpPr>
        <p:sp>
          <p:nvSpPr>
            <p:cNvPr id="1457" name="Google Shape;1457;p57"/>
            <p:cNvSpPr/>
            <p:nvPr/>
          </p:nvSpPr>
          <p:spPr>
            <a:xfrm>
              <a:off x="1442465" y="1315974"/>
              <a:ext cx="1905" cy="1031240"/>
            </a:xfrm>
            <a:custGeom>
              <a:rect b="b" l="l" r="r" t="t"/>
              <a:pathLst>
                <a:path extrusionOk="0" h="1031239" w="1905">
                  <a:moveTo>
                    <a:pt x="0" y="641603"/>
                  </a:moveTo>
                  <a:lnTo>
                    <a:pt x="0" y="1030731"/>
                  </a:lnTo>
                </a:path>
                <a:path extrusionOk="0" h="1031239" w="1905">
                  <a:moveTo>
                    <a:pt x="1524" y="0"/>
                  </a:moveTo>
                  <a:lnTo>
                    <a:pt x="1524" y="428878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8" name="Google Shape;1458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36547" y="1743456"/>
              <a:ext cx="211836" cy="21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36547" y="2345436"/>
              <a:ext cx="211836" cy="21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0" name="Google Shape;1460;p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36547" y="2799588"/>
              <a:ext cx="211836" cy="213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1" name="Google Shape;1461;p57"/>
            <p:cNvSpPr/>
            <p:nvPr/>
          </p:nvSpPr>
          <p:spPr>
            <a:xfrm>
              <a:off x="1442465" y="2559558"/>
              <a:ext cx="0" cy="241935"/>
            </a:xfrm>
            <a:custGeom>
              <a:rect b="b" l="l" r="r" t="t"/>
              <a:pathLst>
                <a:path extrusionOk="0" h="241935" w="120000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2" name="Google Shape;1462;p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36547" y="3294888"/>
              <a:ext cx="211836" cy="213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3" name="Google Shape;1463;p57"/>
            <p:cNvSpPr/>
            <p:nvPr/>
          </p:nvSpPr>
          <p:spPr>
            <a:xfrm>
              <a:off x="1442465" y="3013709"/>
              <a:ext cx="0" cy="281940"/>
            </a:xfrm>
            <a:custGeom>
              <a:rect b="b" l="l" r="r" t="t"/>
              <a:pathLst>
                <a:path extrusionOk="0" h="281939" w="120000">
                  <a:moveTo>
                    <a:pt x="0" y="0"/>
                  </a:moveTo>
                  <a:lnTo>
                    <a:pt x="0" y="281813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4" name="Google Shape;1464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36547" y="3749040"/>
              <a:ext cx="211836" cy="213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5" name="Google Shape;1465;p57"/>
            <p:cNvSpPr/>
            <p:nvPr/>
          </p:nvSpPr>
          <p:spPr>
            <a:xfrm>
              <a:off x="1442465" y="3509009"/>
              <a:ext cx="0" cy="241935"/>
            </a:xfrm>
            <a:custGeom>
              <a:rect b="b" l="l" r="r" t="t"/>
              <a:pathLst>
                <a:path extrusionOk="0" h="241935" w="120000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57"/>
          <p:cNvSpPr txBox="1"/>
          <p:nvPr/>
        </p:nvSpPr>
        <p:spPr>
          <a:xfrm>
            <a:off x="6501129" y="1336294"/>
            <a:ext cx="484886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build Dockerfile –t mmumshad/my-custom-app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7" name="Google Shape;1467;p57"/>
          <p:cNvSpPr/>
          <p:nvPr/>
        </p:nvSpPr>
        <p:spPr>
          <a:xfrm>
            <a:off x="6711695" y="2435351"/>
            <a:ext cx="1457325" cy="321945"/>
          </a:xfrm>
          <a:custGeom>
            <a:rect b="b" l="l" r="r" t="t"/>
            <a:pathLst>
              <a:path extrusionOk="0" h="321944" w="1457325">
                <a:moveTo>
                  <a:pt x="1456944" y="0"/>
                </a:moveTo>
                <a:lnTo>
                  <a:pt x="0" y="0"/>
                </a:lnTo>
                <a:lnTo>
                  <a:pt x="0" y="321563"/>
                </a:lnTo>
                <a:lnTo>
                  <a:pt x="1456944" y="321563"/>
                </a:lnTo>
                <a:lnTo>
                  <a:pt x="1456944" y="0"/>
                </a:lnTo>
                <a:close/>
              </a:path>
            </a:pathLst>
          </a:custGeom>
          <a:solidFill>
            <a:srgbClr val="00AFE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57"/>
          <p:cNvSpPr/>
          <p:nvPr/>
        </p:nvSpPr>
        <p:spPr>
          <a:xfrm>
            <a:off x="6711695" y="2435351"/>
            <a:ext cx="1457325" cy="321945"/>
          </a:xfrm>
          <a:custGeom>
            <a:rect b="b" l="l" r="r" t="t"/>
            <a:pathLst>
              <a:path extrusionOk="0" h="321944" w="1457325">
                <a:moveTo>
                  <a:pt x="0" y="321563"/>
                </a:moveTo>
                <a:lnTo>
                  <a:pt x="1456944" y="321563"/>
                </a:lnTo>
                <a:lnTo>
                  <a:pt x="1456944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58"/>
          <p:cNvSpPr txBox="1"/>
          <p:nvPr/>
        </p:nvSpPr>
        <p:spPr>
          <a:xfrm>
            <a:off x="471326" y="364050"/>
            <a:ext cx="8339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What can you containerize?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4" name="Google Shape;147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064" y="1225296"/>
            <a:ext cx="865632" cy="86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1259" y="1357883"/>
            <a:ext cx="1568195" cy="598932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58"/>
          <p:cNvSpPr txBox="1"/>
          <p:nvPr/>
        </p:nvSpPr>
        <p:spPr>
          <a:xfrm>
            <a:off x="3679697" y="3376676"/>
            <a:ext cx="51308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Containerize Everything!!!</a:t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7" name="Google Shape;147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9308" y="1191767"/>
            <a:ext cx="931163" cy="93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54440" y="1242060"/>
            <a:ext cx="847344" cy="84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60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4" name="Google Shape;1484;p60"/>
          <p:cNvGrpSpPr/>
          <p:nvPr/>
        </p:nvGrpSpPr>
        <p:grpSpPr>
          <a:xfrm>
            <a:off x="0" y="3325863"/>
            <a:ext cx="12192000" cy="3532134"/>
            <a:chOff x="0" y="3325863"/>
            <a:chExt cx="12192000" cy="3532134"/>
          </a:xfrm>
        </p:grpSpPr>
        <p:pic>
          <p:nvPicPr>
            <p:cNvPr id="1485" name="Google Shape;1485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325863"/>
              <a:ext cx="4981956" cy="3532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6" name="Google Shape;1486;p60"/>
            <p:cNvSpPr/>
            <p:nvPr/>
          </p:nvSpPr>
          <p:spPr>
            <a:xfrm>
              <a:off x="0" y="4981955"/>
              <a:ext cx="12192000" cy="543560"/>
            </a:xfrm>
            <a:custGeom>
              <a:rect b="b" l="l" r="r" t="t"/>
              <a:pathLst>
                <a:path extrusionOk="0" h="543560" w="12192000">
                  <a:moveTo>
                    <a:pt x="11375517" y="0"/>
                  </a:moveTo>
                  <a:lnTo>
                    <a:pt x="11435082" y="1684"/>
                  </a:lnTo>
                  <a:lnTo>
                    <a:pt x="11489634" y="6587"/>
                  </a:lnTo>
                  <a:lnTo>
                    <a:pt x="11539539" y="14486"/>
                  </a:lnTo>
                  <a:lnTo>
                    <a:pt x="11585165" y="25157"/>
                  </a:lnTo>
                  <a:lnTo>
                    <a:pt x="11626878" y="38375"/>
                  </a:lnTo>
                  <a:lnTo>
                    <a:pt x="11665045" y="53917"/>
                  </a:lnTo>
                  <a:lnTo>
                    <a:pt x="11700033" y="71560"/>
                  </a:lnTo>
                  <a:lnTo>
                    <a:pt x="11761939" y="112251"/>
                  </a:lnTo>
                  <a:lnTo>
                    <a:pt x="11815532" y="158657"/>
                  </a:lnTo>
                  <a:lnTo>
                    <a:pt x="11863746" y="208988"/>
                  </a:lnTo>
                  <a:lnTo>
                    <a:pt x="11932403" y="287928"/>
                  </a:lnTo>
                  <a:lnTo>
                    <a:pt x="11955779" y="314264"/>
                  </a:lnTo>
                  <a:lnTo>
                    <a:pt x="12005468" y="365628"/>
                  </a:lnTo>
                  <a:lnTo>
                    <a:pt x="12061519" y="413756"/>
                  </a:lnTo>
                  <a:lnTo>
                    <a:pt x="12092847" y="436047"/>
                  </a:lnTo>
                  <a:lnTo>
                    <a:pt x="12126866" y="456857"/>
                  </a:lnTo>
                  <a:lnTo>
                    <a:pt x="12163943" y="475963"/>
                  </a:lnTo>
                  <a:lnTo>
                    <a:pt x="12191999" y="487862"/>
                  </a:lnTo>
                  <a:lnTo>
                    <a:pt x="0" y="5774"/>
                  </a:lnTo>
                  <a:lnTo>
                    <a:pt x="70017" y="16792"/>
                  </a:lnTo>
                  <a:lnTo>
                    <a:pt x="140391" y="36357"/>
                  </a:lnTo>
                  <a:lnTo>
                    <a:pt x="201331" y="62101"/>
                  </a:lnTo>
                  <a:lnTo>
                    <a:pt x="254396" y="93072"/>
                  </a:lnTo>
                  <a:lnTo>
                    <a:pt x="301143" y="128321"/>
                  </a:lnTo>
                  <a:lnTo>
                    <a:pt x="343131" y="166896"/>
                  </a:lnTo>
                  <a:lnTo>
                    <a:pt x="381916" y="207848"/>
                  </a:lnTo>
                  <a:lnTo>
                    <a:pt x="456114" y="293079"/>
                  </a:lnTo>
                  <a:lnTo>
                    <a:pt x="475096" y="314387"/>
                  </a:lnTo>
                  <a:lnTo>
                    <a:pt x="514944" y="356170"/>
                  </a:lnTo>
                  <a:lnTo>
                    <a:pt x="558601" y="396053"/>
                  </a:lnTo>
                  <a:lnTo>
                    <a:pt x="607625" y="433084"/>
                  </a:lnTo>
                  <a:lnTo>
                    <a:pt x="663574" y="466313"/>
                  </a:lnTo>
                  <a:lnTo>
                    <a:pt x="728005" y="494789"/>
                  </a:lnTo>
                  <a:lnTo>
                    <a:pt x="802477" y="517562"/>
                  </a:lnTo>
                  <a:lnTo>
                    <a:pt x="843965" y="526513"/>
                  </a:lnTo>
                  <a:lnTo>
                    <a:pt x="888548" y="533681"/>
                  </a:lnTo>
                  <a:lnTo>
                    <a:pt x="936419" y="538949"/>
                  </a:lnTo>
                  <a:lnTo>
                    <a:pt x="987775" y="542197"/>
                  </a:lnTo>
                  <a:lnTo>
                    <a:pt x="1042809" y="543306"/>
                  </a:lnTo>
                  <a:lnTo>
                    <a:pt x="1094230" y="542071"/>
                  </a:lnTo>
                  <a:lnTo>
                    <a:pt x="1142326" y="538461"/>
                  </a:lnTo>
                  <a:lnTo>
                    <a:pt x="1187291" y="532615"/>
                  </a:lnTo>
                  <a:lnTo>
                    <a:pt x="1229322" y="524674"/>
                  </a:lnTo>
                  <a:lnTo>
                    <a:pt x="1268611" y="514775"/>
                  </a:lnTo>
                  <a:lnTo>
                    <a:pt x="1305356" y="503061"/>
                  </a:lnTo>
                  <a:lnTo>
                    <a:pt x="1371988" y="474740"/>
                  </a:lnTo>
                  <a:lnTo>
                    <a:pt x="1430777" y="440830"/>
                  </a:lnTo>
                  <a:lnTo>
                    <a:pt x="1483283" y="402448"/>
                  </a:lnTo>
                  <a:lnTo>
                    <a:pt x="1531065" y="360713"/>
                  </a:lnTo>
                  <a:lnTo>
                    <a:pt x="1575683" y="316742"/>
                  </a:lnTo>
                  <a:lnTo>
                    <a:pt x="1661662" y="226563"/>
                  </a:lnTo>
                  <a:lnTo>
                    <a:pt x="1683616" y="204368"/>
                  </a:lnTo>
                  <a:lnTo>
                    <a:pt x="1729438" y="161375"/>
                  </a:lnTo>
                  <a:lnTo>
                    <a:pt x="1779112" y="121177"/>
                  </a:lnTo>
                  <a:lnTo>
                    <a:pt x="1834199" y="84891"/>
                  </a:lnTo>
                  <a:lnTo>
                    <a:pt x="1896258" y="53636"/>
                  </a:lnTo>
                  <a:lnTo>
                    <a:pt x="1966847" y="28530"/>
                  </a:lnTo>
                  <a:lnTo>
                    <a:pt x="2005828" y="18631"/>
                  </a:lnTo>
                  <a:lnTo>
                    <a:pt x="2047527" y="10690"/>
                  </a:lnTo>
                  <a:lnTo>
                    <a:pt x="2092138" y="4844"/>
                  </a:lnTo>
                  <a:lnTo>
                    <a:pt x="2139856" y="1234"/>
                  </a:lnTo>
                  <a:lnTo>
                    <a:pt x="2190877" y="0"/>
                  </a:lnTo>
                  <a:lnTo>
                    <a:pt x="2239498" y="1108"/>
                  </a:lnTo>
                  <a:lnTo>
                    <a:pt x="2284787" y="4356"/>
                  </a:lnTo>
                  <a:lnTo>
                    <a:pt x="2326939" y="9624"/>
                  </a:lnTo>
                  <a:lnTo>
                    <a:pt x="2366149" y="16792"/>
                  </a:lnTo>
                  <a:lnTo>
                    <a:pt x="2436521" y="36357"/>
                  </a:lnTo>
                  <a:lnTo>
                    <a:pt x="2497459" y="62101"/>
                  </a:lnTo>
                  <a:lnTo>
                    <a:pt x="2550523" y="93072"/>
                  </a:lnTo>
                  <a:lnTo>
                    <a:pt x="2597269" y="128321"/>
                  </a:lnTo>
                  <a:lnTo>
                    <a:pt x="2639257" y="166896"/>
                  </a:lnTo>
                  <a:lnTo>
                    <a:pt x="2678043" y="207848"/>
                  </a:lnTo>
                  <a:lnTo>
                    <a:pt x="2752242" y="293079"/>
                  </a:lnTo>
                  <a:lnTo>
                    <a:pt x="2771225" y="314387"/>
                  </a:lnTo>
                  <a:lnTo>
                    <a:pt x="2811075" y="356170"/>
                  </a:lnTo>
                  <a:lnTo>
                    <a:pt x="2854734" y="396053"/>
                  </a:lnTo>
                  <a:lnTo>
                    <a:pt x="2903760" y="433084"/>
                  </a:lnTo>
                  <a:lnTo>
                    <a:pt x="2959711" y="466313"/>
                  </a:lnTo>
                  <a:lnTo>
                    <a:pt x="3024144" y="494789"/>
                  </a:lnTo>
                  <a:lnTo>
                    <a:pt x="3098619" y="517562"/>
                  </a:lnTo>
                  <a:lnTo>
                    <a:pt x="3140108" y="526513"/>
                  </a:lnTo>
                  <a:lnTo>
                    <a:pt x="3184692" y="533681"/>
                  </a:lnTo>
                  <a:lnTo>
                    <a:pt x="3232565" y="538949"/>
                  </a:lnTo>
                  <a:lnTo>
                    <a:pt x="3283921" y="542197"/>
                  </a:lnTo>
                  <a:lnTo>
                    <a:pt x="3338957" y="543306"/>
                  </a:lnTo>
                  <a:lnTo>
                    <a:pt x="3390378" y="542071"/>
                  </a:lnTo>
                  <a:lnTo>
                    <a:pt x="3438475" y="538461"/>
                  </a:lnTo>
                  <a:lnTo>
                    <a:pt x="3483442" y="532615"/>
                  </a:lnTo>
                  <a:lnTo>
                    <a:pt x="3525473" y="524674"/>
                  </a:lnTo>
                  <a:lnTo>
                    <a:pt x="3564763" y="514775"/>
                  </a:lnTo>
                  <a:lnTo>
                    <a:pt x="3601508" y="503061"/>
                  </a:lnTo>
                  <a:lnTo>
                    <a:pt x="3668142" y="474740"/>
                  </a:lnTo>
                  <a:lnTo>
                    <a:pt x="3726932" y="440830"/>
                  </a:lnTo>
                  <a:lnTo>
                    <a:pt x="3779440" y="402448"/>
                  </a:lnTo>
                  <a:lnTo>
                    <a:pt x="3827223" y="360713"/>
                  </a:lnTo>
                  <a:lnTo>
                    <a:pt x="3871841" y="316742"/>
                  </a:lnTo>
                  <a:lnTo>
                    <a:pt x="3957821" y="226563"/>
                  </a:lnTo>
                  <a:lnTo>
                    <a:pt x="3979775" y="204368"/>
                  </a:lnTo>
                  <a:lnTo>
                    <a:pt x="4025597" y="161375"/>
                  </a:lnTo>
                  <a:lnTo>
                    <a:pt x="4075272" y="121177"/>
                  </a:lnTo>
                  <a:lnTo>
                    <a:pt x="4130359" y="84891"/>
                  </a:lnTo>
                  <a:lnTo>
                    <a:pt x="4192417" y="53636"/>
                  </a:lnTo>
                  <a:lnTo>
                    <a:pt x="4263007" y="28530"/>
                  </a:lnTo>
                  <a:lnTo>
                    <a:pt x="4301988" y="18631"/>
                  </a:lnTo>
                  <a:lnTo>
                    <a:pt x="4343686" y="10690"/>
                  </a:lnTo>
                  <a:lnTo>
                    <a:pt x="4388298" y="4844"/>
                  </a:lnTo>
                  <a:lnTo>
                    <a:pt x="4436016" y="1234"/>
                  </a:lnTo>
                  <a:lnTo>
                    <a:pt x="4487037" y="0"/>
                  </a:lnTo>
                  <a:lnTo>
                    <a:pt x="4535658" y="1108"/>
                  </a:lnTo>
                  <a:lnTo>
                    <a:pt x="4580947" y="4356"/>
                  </a:lnTo>
                  <a:lnTo>
                    <a:pt x="4623099" y="9624"/>
                  </a:lnTo>
                  <a:lnTo>
                    <a:pt x="4662309" y="16792"/>
                  </a:lnTo>
                  <a:lnTo>
                    <a:pt x="4732681" y="36357"/>
                  </a:lnTo>
                  <a:lnTo>
                    <a:pt x="4793619" y="62101"/>
                  </a:lnTo>
                  <a:lnTo>
                    <a:pt x="4846683" y="93072"/>
                  </a:lnTo>
                  <a:lnTo>
                    <a:pt x="4893429" y="128321"/>
                  </a:lnTo>
                  <a:lnTo>
                    <a:pt x="4935417" y="166896"/>
                  </a:lnTo>
                  <a:lnTo>
                    <a:pt x="4974203" y="207848"/>
                  </a:lnTo>
                  <a:lnTo>
                    <a:pt x="5048402" y="293079"/>
                  </a:lnTo>
                  <a:lnTo>
                    <a:pt x="5067385" y="314387"/>
                  </a:lnTo>
                  <a:lnTo>
                    <a:pt x="5107235" y="356170"/>
                  </a:lnTo>
                  <a:lnTo>
                    <a:pt x="5150894" y="396053"/>
                  </a:lnTo>
                  <a:lnTo>
                    <a:pt x="5199920" y="433084"/>
                  </a:lnTo>
                  <a:lnTo>
                    <a:pt x="5255871" y="466313"/>
                  </a:lnTo>
                  <a:lnTo>
                    <a:pt x="5320304" y="494789"/>
                  </a:lnTo>
                  <a:lnTo>
                    <a:pt x="5394779" y="517562"/>
                  </a:lnTo>
                  <a:lnTo>
                    <a:pt x="5436268" y="526513"/>
                  </a:lnTo>
                  <a:lnTo>
                    <a:pt x="5480852" y="533681"/>
                  </a:lnTo>
                  <a:lnTo>
                    <a:pt x="5528725" y="538949"/>
                  </a:lnTo>
                  <a:lnTo>
                    <a:pt x="5580081" y="542197"/>
                  </a:lnTo>
                  <a:lnTo>
                    <a:pt x="5635117" y="543306"/>
                  </a:lnTo>
                  <a:lnTo>
                    <a:pt x="5686538" y="542071"/>
                  </a:lnTo>
                  <a:lnTo>
                    <a:pt x="5734634" y="538461"/>
                  </a:lnTo>
                  <a:lnTo>
                    <a:pt x="5779599" y="532615"/>
                  </a:lnTo>
                  <a:lnTo>
                    <a:pt x="5821628" y="524674"/>
                  </a:lnTo>
                  <a:lnTo>
                    <a:pt x="5860917" y="514775"/>
                  </a:lnTo>
                  <a:lnTo>
                    <a:pt x="5897660" y="503061"/>
                  </a:lnTo>
                  <a:lnTo>
                    <a:pt x="5964287" y="474740"/>
                  </a:lnTo>
                  <a:lnTo>
                    <a:pt x="6023071" y="440830"/>
                  </a:lnTo>
                  <a:lnTo>
                    <a:pt x="6075571" y="402448"/>
                  </a:lnTo>
                  <a:lnTo>
                    <a:pt x="6123347" y="360713"/>
                  </a:lnTo>
                  <a:lnTo>
                    <a:pt x="6167959" y="316742"/>
                  </a:lnTo>
                  <a:lnTo>
                    <a:pt x="6253929" y="226563"/>
                  </a:lnTo>
                  <a:lnTo>
                    <a:pt x="6275881" y="204368"/>
                  </a:lnTo>
                  <a:lnTo>
                    <a:pt x="6321701" y="161375"/>
                  </a:lnTo>
                  <a:lnTo>
                    <a:pt x="6371376" y="121177"/>
                  </a:lnTo>
                  <a:lnTo>
                    <a:pt x="6426465" y="84891"/>
                  </a:lnTo>
                  <a:lnTo>
                    <a:pt x="6488529" y="53636"/>
                  </a:lnTo>
                  <a:lnTo>
                    <a:pt x="6559128" y="28530"/>
                  </a:lnTo>
                  <a:lnTo>
                    <a:pt x="6598114" y="18631"/>
                  </a:lnTo>
                  <a:lnTo>
                    <a:pt x="6639820" y="10690"/>
                  </a:lnTo>
                  <a:lnTo>
                    <a:pt x="6684439" y="4844"/>
                  </a:lnTo>
                  <a:lnTo>
                    <a:pt x="6732166" y="1234"/>
                  </a:lnTo>
                  <a:lnTo>
                    <a:pt x="6783197" y="0"/>
                  </a:lnTo>
                  <a:lnTo>
                    <a:pt x="6831818" y="1108"/>
                  </a:lnTo>
                  <a:lnTo>
                    <a:pt x="6877107" y="4356"/>
                  </a:lnTo>
                  <a:lnTo>
                    <a:pt x="6919259" y="9624"/>
                  </a:lnTo>
                  <a:lnTo>
                    <a:pt x="6958469" y="16792"/>
                  </a:lnTo>
                  <a:lnTo>
                    <a:pt x="7028841" y="36357"/>
                  </a:lnTo>
                  <a:lnTo>
                    <a:pt x="7089779" y="62101"/>
                  </a:lnTo>
                  <a:lnTo>
                    <a:pt x="7142843" y="93072"/>
                  </a:lnTo>
                  <a:lnTo>
                    <a:pt x="7189589" y="128321"/>
                  </a:lnTo>
                  <a:lnTo>
                    <a:pt x="7231577" y="166896"/>
                  </a:lnTo>
                  <a:lnTo>
                    <a:pt x="7270363" y="207848"/>
                  </a:lnTo>
                  <a:lnTo>
                    <a:pt x="7344562" y="293079"/>
                  </a:lnTo>
                  <a:lnTo>
                    <a:pt x="7363545" y="314387"/>
                  </a:lnTo>
                  <a:lnTo>
                    <a:pt x="7403395" y="356170"/>
                  </a:lnTo>
                  <a:lnTo>
                    <a:pt x="7447054" y="396053"/>
                  </a:lnTo>
                  <a:lnTo>
                    <a:pt x="7496080" y="433084"/>
                  </a:lnTo>
                  <a:lnTo>
                    <a:pt x="7552031" y="466313"/>
                  </a:lnTo>
                  <a:lnTo>
                    <a:pt x="7616464" y="494789"/>
                  </a:lnTo>
                  <a:lnTo>
                    <a:pt x="7690939" y="517562"/>
                  </a:lnTo>
                  <a:lnTo>
                    <a:pt x="7732428" y="526513"/>
                  </a:lnTo>
                  <a:lnTo>
                    <a:pt x="7777012" y="533681"/>
                  </a:lnTo>
                  <a:lnTo>
                    <a:pt x="7824885" y="538949"/>
                  </a:lnTo>
                  <a:lnTo>
                    <a:pt x="7876241" y="542197"/>
                  </a:lnTo>
                  <a:lnTo>
                    <a:pt x="7931277" y="543306"/>
                  </a:lnTo>
                  <a:lnTo>
                    <a:pt x="7982698" y="542071"/>
                  </a:lnTo>
                  <a:lnTo>
                    <a:pt x="8030794" y="538461"/>
                  </a:lnTo>
                  <a:lnTo>
                    <a:pt x="8075759" y="532615"/>
                  </a:lnTo>
                  <a:lnTo>
                    <a:pt x="8117788" y="524674"/>
                  </a:lnTo>
                  <a:lnTo>
                    <a:pt x="8157077" y="514775"/>
                  </a:lnTo>
                  <a:lnTo>
                    <a:pt x="8193820" y="503061"/>
                  </a:lnTo>
                  <a:lnTo>
                    <a:pt x="8260447" y="474740"/>
                  </a:lnTo>
                  <a:lnTo>
                    <a:pt x="8319231" y="440830"/>
                  </a:lnTo>
                  <a:lnTo>
                    <a:pt x="8371731" y="402448"/>
                  </a:lnTo>
                  <a:lnTo>
                    <a:pt x="8419507" y="360713"/>
                  </a:lnTo>
                  <a:lnTo>
                    <a:pt x="8464119" y="316742"/>
                  </a:lnTo>
                  <a:lnTo>
                    <a:pt x="8550089" y="226563"/>
                  </a:lnTo>
                  <a:lnTo>
                    <a:pt x="8572041" y="204368"/>
                  </a:lnTo>
                  <a:lnTo>
                    <a:pt x="8617861" y="161375"/>
                  </a:lnTo>
                  <a:lnTo>
                    <a:pt x="8667536" y="121177"/>
                  </a:lnTo>
                  <a:lnTo>
                    <a:pt x="8722625" y="84891"/>
                  </a:lnTo>
                  <a:lnTo>
                    <a:pt x="8784689" y="53636"/>
                  </a:lnTo>
                  <a:lnTo>
                    <a:pt x="8855288" y="28530"/>
                  </a:lnTo>
                  <a:lnTo>
                    <a:pt x="8894274" y="18631"/>
                  </a:lnTo>
                  <a:lnTo>
                    <a:pt x="8935980" y="10690"/>
                  </a:lnTo>
                  <a:lnTo>
                    <a:pt x="8980599" y="4844"/>
                  </a:lnTo>
                  <a:lnTo>
                    <a:pt x="9028326" y="1234"/>
                  </a:lnTo>
                  <a:lnTo>
                    <a:pt x="9079357" y="0"/>
                  </a:lnTo>
                  <a:lnTo>
                    <a:pt x="9127978" y="1108"/>
                  </a:lnTo>
                  <a:lnTo>
                    <a:pt x="9173267" y="4356"/>
                  </a:lnTo>
                  <a:lnTo>
                    <a:pt x="9215419" y="9624"/>
                  </a:lnTo>
                  <a:lnTo>
                    <a:pt x="9254629" y="16792"/>
                  </a:lnTo>
                  <a:lnTo>
                    <a:pt x="9325001" y="36357"/>
                  </a:lnTo>
                  <a:lnTo>
                    <a:pt x="9385939" y="62101"/>
                  </a:lnTo>
                  <a:lnTo>
                    <a:pt x="9439003" y="93072"/>
                  </a:lnTo>
                  <a:lnTo>
                    <a:pt x="9485749" y="128321"/>
                  </a:lnTo>
                  <a:lnTo>
                    <a:pt x="9527737" y="166896"/>
                  </a:lnTo>
                  <a:lnTo>
                    <a:pt x="9566523" y="207848"/>
                  </a:lnTo>
                  <a:lnTo>
                    <a:pt x="9640722" y="293079"/>
                  </a:lnTo>
                  <a:lnTo>
                    <a:pt x="9659705" y="314387"/>
                  </a:lnTo>
                  <a:lnTo>
                    <a:pt x="9699555" y="356170"/>
                  </a:lnTo>
                  <a:lnTo>
                    <a:pt x="9743214" y="396053"/>
                  </a:lnTo>
                  <a:lnTo>
                    <a:pt x="9792240" y="433084"/>
                  </a:lnTo>
                  <a:lnTo>
                    <a:pt x="9848191" y="466313"/>
                  </a:lnTo>
                  <a:lnTo>
                    <a:pt x="9912624" y="494789"/>
                  </a:lnTo>
                  <a:lnTo>
                    <a:pt x="9987099" y="517562"/>
                  </a:lnTo>
                  <a:lnTo>
                    <a:pt x="10028588" y="526513"/>
                  </a:lnTo>
                  <a:lnTo>
                    <a:pt x="10073172" y="533681"/>
                  </a:lnTo>
                  <a:lnTo>
                    <a:pt x="10121045" y="538949"/>
                  </a:lnTo>
                  <a:lnTo>
                    <a:pt x="10172401" y="542197"/>
                  </a:lnTo>
                  <a:lnTo>
                    <a:pt x="10227437" y="543306"/>
                  </a:lnTo>
                  <a:lnTo>
                    <a:pt x="10278858" y="542071"/>
                  </a:lnTo>
                  <a:lnTo>
                    <a:pt x="10326954" y="538461"/>
                  </a:lnTo>
                  <a:lnTo>
                    <a:pt x="10371919" y="532615"/>
                  </a:lnTo>
                  <a:lnTo>
                    <a:pt x="10413948" y="524674"/>
                  </a:lnTo>
                  <a:lnTo>
                    <a:pt x="10453237" y="514775"/>
                  </a:lnTo>
                  <a:lnTo>
                    <a:pt x="10489980" y="503061"/>
                  </a:lnTo>
                  <a:lnTo>
                    <a:pt x="10556607" y="474740"/>
                  </a:lnTo>
                  <a:lnTo>
                    <a:pt x="10615391" y="440830"/>
                  </a:lnTo>
                  <a:lnTo>
                    <a:pt x="10667891" y="402448"/>
                  </a:lnTo>
                  <a:lnTo>
                    <a:pt x="10715667" y="360713"/>
                  </a:lnTo>
                  <a:lnTo>
                    <a:pt x="10760279" y="316742"/>
                  </a:lnTo>
                  <a:lnTo>
                    <a:pt x="10846249" y="226563"/>
                  </a:lnTo>
                  <a:lnTo>
                    <a:pt x="10868201" y="204368"/>
                  </a:lnTo>
                  <a:lnTo>
                    <a:pt x="10914021" y="161375"/>
                  </a:lnTo>
                  <a:lnTo>
                    <a:pt x="10963696" y="121177"/>
                  </a:lnTo>
                  <a:lnTo>
                    <a:pt x="11018785" y="84891"/>
                  </a:lnTo>
                  <a:lnTo>
                    <a:pt x="11080849" y="53636"/>
                  </a:lnTo>
                  <a:lnTo>
                    <a:pt x="11151448" y="28530"/>
                  </a:lnTo>
                  <a:lnTo>
                    <a:pt x="11190434" y="18631"/>
                  </a:lnTo>
                  <a:lnTo>
                    <a:pt x="11232140" y="10690"/>
                  </a:lnTo>
                  <a:lnTo>
                    <a:pt x="11276759" y="4844"/>
                  </a:lnTo>
                  <a:lnTo>
                    <a:pt x="11324486" y="1234"/>
                  </a:lnTo>
                  <a:lnTo>
                    <a:pt x="11375517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0"/>
            <p:cNvSpPr/>
            <p:nvPr/>
          </p:nvSpPr>
          <p:spPr>
            <a:xfrm>
              <a:off x="0" y="5239511"/>
              <a:ext cx="12192000" cy="543560"/>
            </a:xfrm>
            <a:custGeom>
              <a:rect b="b" l="l" r="r" t="t"/>
              <a:pathLst>
                <a:path extrusionOk="0" h="543560" w="1219200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88" name="Google Shape;148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4447" y="499872"/>
            <a:ext cx="64007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307" y="513587"/>
            <a:ext cx="97536" cy="100584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60"/>
          <p:cNvSpPr/>
          <p:nvPr/>
        </p:nvSpPr>
        <p:spPr>
          <a:xfrm>
            <a:off x="2615183" y="295656"/>
            <a:ext cx="52069" cy="52069"/>
          </a:xfrm>
          <a:custGeom>
            <a:rect b="b" l="l" r="r" t="t"/>
            <a:pathLst>
              <a:path extrusionOk="0" h="52070" w="52069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1048" y="565404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9880" y="542544"/>
            <a:ext cx="74675" cy="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95788" y="542544"/>
            <a:ext cx="70103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145011" y="778763"/>
            <a:ext cx="71628" cy="7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37716" y="870203"/>
            <a:ext cx="68580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96756" y="679704"/>
            <a:ext cx="99060" cy="990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60"/>
          <p:cNvSpPr/>
          <p:nvPr/>
        </p:nvSpPr>
        <p:spPr>
          <a:xfrm>
            <a:off x="5465064" y="272795"/>
            <a:ext cx="52069" cy="53340"/>
          </a:xfrm>
          <a:custGeom>
            <a:rect b="b" l="l" r="r" t="t"/>
            <a:pathLst>
              <a:path extrusionOk="0" h="53339" w="52070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6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882628" y="286511"/>
            <a:ext cx="70103" cy="7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6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387596" y="847344"/>
            <a:ext cx="68579" cy="7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3816" y="262127"/>
            <a:ext cx="64008" cy="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6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247" y="304800"/>
            <a:ext cx="74675" cy="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60"/>
          <p:cNvSpPr/>
          <p:nvPr/>
        </p:nvSpPr>
        <p:spPr>
          <a:xfrm>
            <a:off x="128015" y="99060"/>
            <a:ext cx="52069" cy="53340"/>
          </a:xfrm>
          <a:custGeom>
            <a:rect b="b" l="l" r="r" t="t"/>
            <a:pathLst>
              <a:path extrusionOk="0" h="53339" w="5206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60"/>
          <p:cNvSpPr/>
          <p:nvPr/>
        </p:nvSpPr>
        <p:spPr>
          <a:xfrm>
            <a:off x="5290807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60"/>
          <p:cNvSpPr/>
          <p:nvPr/>
        </p:nvSpPr>
        <p:spPr>
          <a:xfrm>
            <a:off x="8124007" y="0"/>
            <a:ext cx="1490345" cy="708660"/>
          </a:xfrm>
          <a:custGeom>
            <a:rect b="b" l="l" r="r" t="t"/>
            <a:pathLst>
              <a:path extrusionOk="0" h="708660" w="1490345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extrusionOk="0" h="708660" w="1490345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extrusionOk="0" h="708660" w="1490345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60"/>
          <p:cNvSpPr/>
          <p:nvPr/>
        </p:nvSpPr>
        <p:spPr>
          <a:xfrm>
            <a:off x="575576" y="0"/>
            <a:ext cx="2439670" cy="731520"/>
          </a:xfrm>
          <a:custGeom>
            <a:rect b="b" l="l" r="r" t="t"/>
            <a:pathLst>
              <a:path extrusionOk="0" h="731520" w="243967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60"/>
          <p:cNvSpPr/>
          <p:nvPr/>
        </p:nvSpPr>
        <p:spPr>
          <a:xfrm>
            <a:off x="3407227" y="0"/>
            <a:ext cx="1491615" cy="708660"/>
          </a:xfrm>
          <a:custGeom>
            <a:rect b="b" l="l" r="r" t="t"/>
            <a:pathLst>
              <a:path extrusionOk="0" h="708660" w="1491614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extrusionOk="0" h="708660" w="1491614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extrusionOk="0" h="708660" w="1491614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60"/>
          <p:cNvSpPr/>
          <p:nvPr/>
        </p:nvSpPr>
        <p:spPr>
          <a:xfrm>
            <a:off x="10006063" y="0"/>
            <a:ext cx="2186305" cy="731520"/>
          </a:xfrm>
          <a:custGeom>
            <a:rect b="b" l="l" r="r" t="t"/>
            <a:pathLst>
              <a:path extrusionOk="0" h="731520" w="2186304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60"/>
          <p:cNvSpPr/>
          <p:nvPr/>
        </p:nvSpPr>
        <p:spPr>
          <a:xfrm>
            <a:off x="0" y="0"/>
            <a:ext cx="182245" cy="433070"/>
          </a:xfrm>
          <a:custGeom>
            <a:rect b="b" l="l" r="r" t="t"/>
            <a:pathLst>
              <a:path extrusionOk="0" h="433070" w="182245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60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60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60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60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60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60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5" name="Google Shape;1515;p60"/>
          <p:cNvGrpSpPr/>
          <p:nvPr/>
        </p:nvGrpSpPr>
        <p:grpSpPr>
          <a:xfrm>
            <a:off x="2497835" y="999744"/>
            <a:ext cx="7143242" cy="4851501"/>
            <a:chOff x="2497835" y="999744"/>
            <a:chExt cx="7143242" cy="4851501"/>
          </a:xfrm>
        </p:grpSpPr>
        <p:pic>
          <p:nvPicPr>
            <p:cNvPr id="1516" name="Google Shape;1516;p6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886199" y="999744"/>
              <a:ext cx="4366006" cy="3022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6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376927" y="1914144"/>
              <a:ext cx="3385439" cy="3022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6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497835" y="2828518"/>
              <a:ext cx="7143242" cy="3022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9" name="Google Shape;1519;p60"/>
          <p:cNvSpPr txBox="1"/>
          <p:nvPr/>
        </p:nvSpPr>
        <p:spPr>
          <a:xfrm>
            <a:off x="3717416" y="1250529"/>
            <a:ext cx="4669790" cy="3417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0" lvl="0" marL="0" marR="32956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 o c k e r</a:t>
            </a:r>
            <a:endParaRPr b="0" i="0" sz="3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236220" rtl="0" algn="ctr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CMD</a:t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23558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ENTRYPOINT</a:t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0" name="Google Shape;1520;p6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515600" y="6281928"/>
            <a:ext cx="152400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6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6" name="Google Shape;152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61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61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61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61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61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61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3" name="Google Shape;153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61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61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6" name="Google Shape;153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61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9" name="Google Shape;1539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61"/>
          <p:cNvGrpSpPr/>
          <p:nvPr/>
        </p:nvGrpSpPr>
        <p:grpSpPr>
          <a:xfrm>
            <a:off x="108204" y="772655"/>
            <a:ext cx="7228332" cy="867168"/>
            <a:chOff x="108204" y="772655"/>
            <a:chExt cx="7228332" cy="867168"/>
          </a:xfrm>
        </p:grpSpPr>
        <p:pic>
          <p:nvPicPr>
            <p:cNvPr id="1541" name="Google Shape;1541;p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204" y="780249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2" name="Google Shape;1542;p6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9560" y="772655"/>
              <a:ext cx="200101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3" name="Google Shape;1543;p61"/>
            <p:cNvSpPr/>
            <p:nvPr/>
          </p:nvSpPr>
          <p:spPr>
            <a:xfrm>
              <a:off x="167640" y="819912"/>
              <a:ext cx="7114540" cy="300355"/>
            </a:xfrm>
            <a:custGeom>
              <a:rect b="b" l="l" r="r" t="t"/>
              <a:pathLst>
                <a:path extrusionOk="0" h="300355" w="7114540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61"/>
            <p:cNvSpPr/>
            <p:nvPr/>
          </p:nvSpPr>
          <p:spPr>
            <a:xfrm>
              <a:off x="191845" y="836165"/>
              <a:ext cx="212725" cy="273685"/>
            </a:xfrm>
            <a:custGeom>
              <a:rect b="b" l="l" r="r" t="t"/>
              <a:pathLst>
                <a:path extrusionOk="0" h="273684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5" name="Google Shape;1545;p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204" y="1159725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6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89560" y="1152131"/>
              <a:ext cx="121310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7" name="Google Shape;1547;p61"/>
            <p:cNvSpPr/>
            <p:nvPr/>
          </p:nvSpPr>
          <p:spPr>
            <a:xfrm>
              <a:off x="167640" y="1199388"/>
              <a:ext cx="7114540" cy="300355"/>
            </a:xfrm>
            <a:custGeom>
              <a:rect b="b" l="l" r="r" t="t"/>
              <a:pathLst>
                <a:path extrusionOk="0" h="300355" w="7114540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8" name="Google Shape;1548;p61"/>
          <p:cNvGrpSpPr/>
          <p:nvPr/>
        </p:nvGrpSpPr>
        <p:grpSpPr>
          <a:xfrm>
            <a:off x="167639" y="2598420"/>
            <a:ext cx="10871200" cy="501650"/>
            <a:chOff x="167639" y="2598420"/>
            <a:chExt cx="10871200" cy="501650"/>
          </a:xfrm>
        </p:grpSpPr>
        <p:sp>
          <p:nvSpPr>
            <p:cNvPr id="1549" name="Google Shape;1549;p61"/>
            <p:cNvSpPr/>
            <p:nvPr/>
          </p:nvSpPr>
          <p:spPr>
            <a:xfrm>
              <a:off x="167639" y="2598420"/>
              <a:ext cx="10871200" cy="501650"/>
            </a:xfrm>
            <a:custGeom>
              <a:rect b="b" l="l" r="r" t="t"/>
              <a:pathLst>
                <a:path extrusionOk="0" h="501650" w="10871200">
                  <a:moveTo>
                    <a:pt x="10870692" y="0"/>
                  </a:moveTo>
                  <a:lnTo>
                    <a:pt x="0" y="0"/>
                  </a:lnTo>
                  <a:lnTo>
                    <a:pt x="0" y="501396"/>
                  </a:lnTo>
                  <a:lnTo>
                    <a:pt x="10870692" y="501396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61"/>
            <p:cNvSpPr/>
            <p:nvPr/>
          </p:nvSpPr>
          <p:spPr>
            <a:xfrm>
              <a:off x="167639" y="2598420"/>
              <a:ext cx="10871200" cy="501650"/>
            </a:xfrm>
            <a:custGeom>
              <a:rect b="b" l="l" r="r" t="t"/>
              <a:pathLst>
                <a:path extrusionOk="0" h="501650" w="10871200">
                  <a:moveTo>
                    <a:pt x="0" y="501396"/>
                  </a:moveTo>
                  <a:lnTo>
                    <a:pt x="10870692" y="501396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1396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1" name="Google Shape;1551;p61"/>
          <p:cNvSpPr txBox="1"/>
          <p:nvPr/>
        </p:nvSpPr>
        <p:spPr>
          <a:xfrm>
            <a:off x="10351052" y="2622295"/>
            <a:ext cx="4933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PORTS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2" name="Google Shape;1552;p61"/>
          <p:cNvSpPr txBox="1"/>
          <p:nvPr/>
        </p:nvSpPr>
        <p:spPr>
          <a:xfrm>
            <a:off x="246989" y="2622295"/>
            <a:ext cx="114681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CONTAINER ID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45aacca36850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3" name="Google Shape;1553;p61"/>
          <p:cNvSpPr txBox="1"/>
          <p:nvPr/>
        </p:nvSpPr>
        <p:spPr>
          <a:xfrm>
            <a:off x="2117266" y="2622295"/>
            <a:ext cx="587375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ubuntu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4" name="Google Shape;1554;p61"/>
          <p:cNvSpPr txBox="1"/>
          <p:nvPr/>
        </p:nvSpPr>
        <p:spPr>
          <a:xfrm>
            <a:off x="3988728" y="2622295"/>
            <a:ext cx="105410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"/bin/bash"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61"/>
          <p:cNvSpPr txBox="1"/>
          <p:nvPr/>
        </p:nvSpPr>
        <p:spPr>
          <a:xfrm>
            <a:off x="5860222" y="2622295"/>
            <a:ext cx="1335405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43 seconds ago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6" name="Google Shape;1556;p61"/>
          <p:cNvSpPr txBox="1"/>
          <p:nvPr/>
        </p:nvSpPr>
        <p:spPr>
          <a:xfrm>
            <a:off x="7731683" y="2622295"/>
            <a:ext cx="2363470" cy="431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Exited (0) 41 seconds ago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61"/>
          <p:cNvSpPr txBox="1"/>
          <p:nvPr/>
        </p:nvSpPr>
        <p:spPr>
          <a:xfrm>
            <a:off x="173736" y="842899"/>
            <a:ext cx="7108190" cy="618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281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1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58" name="Google Shape;1558;p61"/>
          <p:cNvGrpSpPr/>
          <p:nvPr/>
        </p:nvGrpSpPr>
        <p:grpSpPr>
          <a:xfrm>
            <a:off x="108204" y="2194547"/>
            <a:ext cx="7228332" cy="487692"/>
            <a:chOff x="108204" y="2194547"/>
            <a:chExt cx="7228332" cy="487692"/>
          </a:xfrm>
        </p:grpSpPr>
        <p:pic>
          <p:nvPicPr>
            <p:cNvPr id="1559" name="Google Shape;1559;p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204" y="2203665"/>
              <a:ext cx="7228332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0" name="Google Shape;1560;p6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89560" y="2194547"/>
              <a:ext cx="150876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1" name="Google Shape;1561;p61"/>
            <p:cNvSpPr/>
            <p:nvPr/>
          </p:nvSpPr>
          <p:spPr>
            <a:xfrm>
              <a:off x="167640" y="2243327"/>
              <a:ext cx="7114540" cy="300355"/>
            </a:xfrm>
            <a:custGeom>
              <a:rect b="b" l="l" r="r" t="t"/>
              <a:pathLst>
                <a:path extrusionOk="0" h="300355" w="7114540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2" name="Google Shape;1562;p61"/>
          <p:cNvGrpSpPr/>
          <p:nvPr/>
        </p:nvGrpSpPr>
        <p:grpSpPr>
          <a:xfrm>
            <a:off x="179832" y="1215641"/>
            <a:ext cx="10869295" cy="628398"/>
            <a:chOff x="179832" y="1215641"/>
            <a:chExt cx="10869295" cy="628398"/>
          </a:xfrm>
        </p:grpSpPr>
        <p:sp>
          <p:nvSpPr>
            <p:cNvPr id="1563" name="Google Shape;1563;p61"/>
            <p:cNvSpPr/>
            <p:nvPr/>
          </p:nvSpPr>
          <p:spPr>
            <a:xfrm>
              <a:off x="191845" y="1215641"/>
              <a:ext cx="212725" cy="273685"/>
            </a:xfrm>
            <a:custGeom>
              <a:rect b="b" l="l" r="r" t="t"/>
              <a:pathLst>
                <a:path extrusionOk="0" h="273684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61"/>
            <p:cNvSpPr/>
            <p:nvPr/>
          </p:nvSpPr>
          <p:spPr>
            <a:xfrm>
              <a:off x="179832" y="1546859"/>
              <a:ext cx="10869295" cy="297180"/>
            </a:xfrm>
            <a:custGeom>
              <a:rect b="b" l="l" r="r" t="t"/>
              <a:pathLst>
                <a:path extrusionOk="0" h="297180" w="10869295">
                  <a:moveTo>
                    <a:pt x="10869168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69168" y="297179"/>
                  </a:lnTo>
                  <a:lnTo>
                    <a:pt x="10869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61"/>
            <p:cNvSpPr/>
            <p:nvPr/>
          </p:nvSpPr>
          <p:spPr>
            <a:xfrm>
              <a:off x="179832" y="1546859"/>
              <a:ext cx="10869295" cy="297180"/>
            </a:xfrm>
            <a:custGeom>
              <a:rect b="b" l="l" r="r" t="t"/>
              <a:pathLst>
                <a:path extrusionOk="0" h="297180" w="10869295">
                  <a:moveTo>
                    <a:pt x="0" y="297179"/>
                  </a:moveTo>
                  <a:lnTo>
                    <a:pt x="10869168" y="297179"/>
                  </a:lnTo>
                  <a:lnTo>
                    <a:pt x="10869168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6" name="Google Shape;1566;p61"/>
          <p:cNvSpPr txBox="1"/>
          <p:nvPr/>
        </p:nvSpPr>
        <p:spPr>
          <a:xfrm>
            <a:off x="443585" y="2265680"/>
            <a:ext cx="120586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ps -a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7" name="Google Shape;1567;p61"/>
          <p:cNvSpPr/>
          <p:nvPr/>
        </p:nvSpPr>
        <p:spPr>
          <a:xfrm>
            <a:off x="191845" y="2259581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61"/>
          <p:cNvSpPr txBox="1"/>
          <p:nvPr/>
        </p:nvSpPr>
        <p:spPr>
          <a:xfrm>
            <a:off x="270662" y="1570482"/>
            <a:ext cx="1134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CONTAINER ID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9" name="Google Shape;1569;p61"/>
          <p:cNvSpPr txBox="1"/>
          <p:nvPr/>
        </p:nvSpPr>
        <p:spPr>
          <a:xfrm>
            <a:off x="2140939" y="1570482"/>
            <a:ext cx="4806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IMAGE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0" name="Google Shape;1570;p61"/>
          <p:cNvSpPr txBox="1"/>
          <p:nvPr/>
        </p:nvSpPr>
        <p:spPr>
          <a:xfrm>
            <a:off x="4012401" y="1570482"/>
            <a:ext cx="6680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COMMAND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1" name="Google Shape;1571;p61"/>
          <p:cNvSpPr txBox="1"/>
          <p:nvPr/>
        </p:nvSpPr>
        <p:spPr>
          <a:xfrm>
            <a:off x="5883895" y="1570482"/>
            <a:ext cx="6667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2" name="Google Shape;1572;p61"/>
          <p:cNvSpPr txBox="1"/>
          <p:nvPr/>
        </p:nvSpPr>
        <p:spPr>
          <a:xfrm>
            <a:off x="7755356" y="1570482"/>
            <a:ext cx="57340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3" name="Google Shape;1573;p61"/>
          <p:cNvSpPr txBox="1"/>
          <p:nvPr/>
        </p:nvSpPr>
        <p:spPr>
          <a:xfrm>
            <a:off x="9625667" y="1570482"/>
            <a:ext cx="4806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PORTS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6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9" name="Google Shape;157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62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62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62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62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62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62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6" name="Google Shape;158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62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62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9" name="Google Shape;158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62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2" name="Google Shape;1592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3" name="Google Shape;1593;p62"/>
          <p:cNvGrpSpPr/>
          <p:nvPr/>
        </p:nvGrpSpPr>
        <p:grpSpPr>
          <a:xfrm>
            <a:off x="1296438" y="2336366"/>
            <a:ext cx="1597660" cy="1601014"/>
            <a:chOff x="1296438" y="2336366"/>
            <a:chExt cx="1597660" cy="1601014"/>
          </a:xfrm>
        </p:grpSpPr>
        <p:pic>
          <p:nvPicPr>
            <p:cNvPr id="1594" name="Google Shape;1594;p6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24836" y="3576827"/>
              <a:ext cx="91947" cy="89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5" name="Google Shape;1595;p62"/>
            <p:cNvSpPr/>
            <p:nvPr/>
          </p:nvSpPr>
          <p:spPr>
            <a:xfrm>
              <a:off x="1699513" y="3638295"/>
              <a:ext cx="956310" cy="299085"/>
            </a:xfrm>
            <a:custGeom>
              <a:rect b="b" l="l" r="r" t="t"/>
              <a:pathLst>
                <a:path extrusionOk="0" h="299085" w="956310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479" y="196341"/>
                  </a:lnTo>
                  <a:lnTo>
                    <a:pt x="845693" y="160908"/>
                  </a:lnTo>
                  <a:lnTo>
                    <a:pt x="790448" y="77215"/>
                  </a:lnTo>
                  <a:close/>
                </a:path>
                <a:path extrusionOk="0" h="299085" w="956310">
                  <a:moveTo>
                    <a:pt x="888746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2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extrusionOk="0" h="299085" w="956310">
                  <a:moveTo>
                    <a:pt x="688340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2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7" y="223519"/>
                  </a:lnTo>
                  <a:lnTo>
                    <a:pt x="688340" y="136016"/>
                  </a:lnTo>
                  <a:close/>
                </a:path>
                <a:path extrusionOk="0" h="299085" w="956310">
                  <a:moveTo>
                    <a:pt x="574548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3" y="282828"/>
                  </a:lnTo>
                  <a:lnTo>
                    <a:pt x="547836" y="281507"/>
                  </a:lnTo>
                  <a:lnTo>
                    <a:pt x="566943" y="279209"/>
                  </a:lnTo>
                  <a:lnTo>
                    <a:pt x="584932" y="275006"/>
                  </a:lnTo>
                  <a:lnTo>
                    <a:pt x="601218" y="267969"/>
                  </a:lnTo>
                  <a:lnTo>
                    <a:pt x="574548" y="174497"/>
                  </a:lnTo>
                  <a:close/>
                </a:path>
                <a:path extrusionOk="0" h="299085" w="956310">
                  <a:moveTo>
                    <a:pt x="396240" y="195706"/>
                  </a:moveTo>
                  <a:lnTo>
                    <a:pt x="394462" y="298703"/>
                  </a:lnTo>
                  <a:lnTo>
                    <a:pt x="412982" y="297221"/>
                  </a:lnTo>
                  <a:lnTo>
                    <a:pt x="446879" y="293399"/>
                  </a:lnTo>
                  <a:lnTo>
                    <a:pt x="465328" y="291845"/>
                  </a:lnTo>
                  <a:lnTo>
                    <a:pt x="457252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extrusionOk="0" h="299085" w="956310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2" y="198246"/>
                  </a:lnTo>
                  <a:lnTo>
                    <a:pt x="456946" y="194690"/>
                  </a:lnTo>
                  <a:close/>
                </a:path>
                <a:path extrusionOk="0" h="299085" w="956310">
                  <a:moveTo>
                    <a:pt x="47879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9" y="110997"/>
                  </a:lnTo>
                  <a:close/>
                </a:path>
                <a:path extrusionOk="0" h="299085" w="956310">
                  <a:moveTo>
                    <a:pt x="276987" y="189610"/>
                  </a:moveTo>
                  <a:lnTo>
                    <a:pt x="259206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extrusionOk="0" h="299085" w="956310">
                  <a:moveTo>
                    <a:pt x="164337" y="159511"/>
                  </a:moveTo>
                  <a:lnTo>
                    <a:pt x="130429" y="253872"/>
                  </a:lnTo>
                  <a:lnTo>
                    <a:pt x="194818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28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96" name="Google Shape;1596;p6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18360" y="3695953"/>
              <a:ext cx="87121" cy="96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7" name="Google Shape;1597;p62"/>
            <p:cNvSpPr/>
            <p:nvPr/>
          </p:nvSpPr>
          <p:spPr>
            <a:xfrm>
              <a:off x="1296438" y="2336366"/>
              <a:ext cx="1597660" cy="1427480"/>
            </a:xfrm>
            <a:custGeom>
              <a:rect b="b" l="l" r="r" t="t"/>
              <a:pathLst>
                <a:path extrusionOk="0" h="1427479" w="1597660">
                  <a:moveTo>
                    <a:pt x="824288" y="0"/>
                  </a:moveTo>
                  <a:lnTo>
                    <a:pt x="777431" y="326"/>
                  </a:lnTo>
                  <a:lnTo>
                    <a:pt x="730709" y="3408"/>
                  </a:lnTo>
                  <a:lnTo>
                    <a:pt x="684250" y="9229"/>
                  </a:lnTo>
                  <a:lnTo>
                    <a:pt x="638182" y="17770"/>
                  </a:lnTo>
                  <a:lnTo>
                    <a:pt x="592632" y="29015"/>
                  </a:lnTo>
                  <a:lnTo>
                    <a:pt x="547728" y="42947"/>
                  </a:lnTo>
                  <a:lnTo>
                    <a:pt x="503597" y="59547"/>
                  </a:lnTo>
                  <a:lnTo>
                    <a:pt x="460367" y="78798"/>
                  </a:lnTo>
                  <a:lnTo>
                    <a:pt x="418166" y="100684"/>
                  </a:lnTo>
                  <a:lnTo>
                    <a:pt x="377121" y="125187"/>
                  </a:lnTo>
                  <a:lnTo>
                    <a:pt x="337360" y="152290"/>
                  </a:lnTo>
                  <a:lnTo>
                    <a:pt x="299011" y="181974"/>
                  </a:lnTo>
                  <a:lnTo>
                    <a:pt x="262201" y="214224"/>
                  </a:lnTo>
                  <a:lnTo>
                    <a:pt x="227058" y="249021"/>
                  </a:lnTo>
                  <a:lnTo>
                    <a:pt x="193709" y="286348"/>
                  </a:lnTo>
                  <a:lnTo>
                    <a:pt x="162283" y="326188"/>
                  </a:lnTo>
                  <a:lnTo>
                    <a:pt x="134235" y="364954"/>
                  </a:lnTo>
                  <a:lnTo>
                    <a:pt x="108896" y="404833"/>
                  </a:lnTo>
                  <a:lnTo>
                    <a:pt x="86249" y="445709"/>
                  </a:lnTo>
                  <a:lnTo>
                    <a:pt x="66277" y="487470"/>
                  </a:lnTo>
                  <a:lnTo>
                    <a:pt x="48964" y="529998"/>
                  </a:lnTo>
                  <a:lnTo>
                    <a:pt x="34294" y="573180"/>
                  </a:lnTo>
                  <a:lnTo>
                    <a:pt x="22249" y="616900"/>
                  </a:lnTo>
                  <a:lnTo>
                    <a:pt x="12814" y="661043"/>
                  </a:lnTo>
                  <a:lnTo>
                    <a:pt x="5972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200" y="884086"/>
                  </a:lnTo>
                  <a:lnTo>
                    <a:pt x="10073" y="928355"/>
                  </a:lnTo>
                  <a:lnTo>
                    <a:pt x="18440" y="972242"/>
                  </a:lnTo>
                  <a:lnTo>
                    <a:pt x="29284" y="1015633"/>
                  </a:lnTo>
                  <a:lnTo>
                    <a:pt x="42588" y="1058412"/>
                  </a:lnTo>
                  <a:lnTo>
                    <a:pt x="58336" y="1100465"/>
                  </a:lnTo>
                  <a:lnTo>
                    <a:pt x="76512" y="1141676"/>
                  </a:lnTo>
                  <a:lnTo>
                    <a:pt x="97099" y="1181931"/>
                  </a:lnTo>
                  <a:lnTo>
                    <a:pt x="120079" y="1221115"/>
                  </a:lnTo>
                  <a:lnTo>
                    <a:pt x="145438" y="1259112"/>
                  </a:lnTo>
                  <a:lnTo>
                    <a:pt x="173157" y="1295808"/>
                  </a:lnTo>
                  <a:lnTo>
                    <a:pt x="203221" y="1331088"/>
                  </a:lnTo>
                  <a:lnTo>
                    <a:pt x="235614" y="1364836"/>
                  </a:lnTo>
                  <a:lnTo>
                    <a:pt x="270318" y="1396938"/>
                  </a:lnTo>
                  <a:lnTo>
                    <a:pt x="307317" y="1427278"/>
                  </a:lnTo>
                  <a:lnTo>
                    <a:pt x="363324" y="1347268"/>
                  </a:lnTo>
                  <a:lnTo>
                    <a:pt x="325688" y="1315505"/>
                  </a:lnTo>
                  <a:lnTo>
                    <a:pt x="290881" y="1281800"/>
                  </a:lnTo>
                  <a:lnTo>
                    <a:pt x="258918" y="1246299"/>
                  </a:lnTo>
                  <a:lnTo>
                    <a:pt x="229815" y="1209146"/>
                  </a:lnTo>
                  <a:lnTo>
                    <a:pt x="203590" y="1170488"/>
                  </a:lnTo>
                  <a:lnTo>
                    <a:pt x="180259" y="1130467"/>
                  </a:lnTo>
                  <a:lnTo>
                    <a:pt x="159837" y="1089229"/>
                  </a:lnTo>
                  <a:lnTo>
                    <a:pt x="142341" y="1046919"/>
                  </a:lnTo>
                  <a:lnTo>
                    <a:pt x="127788" y="1003682"/>
                  </a:lnTo>
                  <a:lnTo>
                    <a:pt x="116194" y="959662"/>
                  </a:lnTo>
                  <a:lnTo>
                    <a:pt x="107575" y="915004"/>
                  </a:lnTo>
                  <a:lnTo>
                    <a:pt x="101948" y="869853"/>
                  </a:lnTo>
                  <a:lnTo>
                    <a:pt x="99328" y="824354"/>
                  </a:lnTo>
                  <a:lnTo>
                    <a:pt x="99733" y="778652"/>
                  </a:lnTo>
                  <a:lnTo>
                    <a:pt x="103179" y="732891"/>
                  </a:lnTo>
                  <a:lnTo>
                    <a:pt x="109681" y="687216"/>
                  </a:lnTo>
                  <a:lnTo>
                    <a:pt x="119257" y="641772"/>
                  </a:lnTo>
                  <a:lnTo>
                    <a:pt x="131922" y="596704"/>
                  </a:lnTo>
                  <a:lnTo>
                    <a:pt x="147693" y="552157"/>
                  </a:lnTo>
                  <a:lnTo>
                    <a:pt x="166587" y="508275"/>
                  </a:lnTo>
                  <a:lnTo>
                    <a:pt x="188620" y="465203"/>
                  </a:lnTo>
                  <a:lnTo>
                    <a:pt x="213807" y="423086"/>
                  </a:lnTo>
                  <a:lnTo>
                    <a:pt x="242166" y="382068"/>
                  </a:lnTo>
                  <a:lnTo>
                    <a:pt x="273402" y="342074"/>
                  </a:lnTo>
                  <a:lnTo>
                    <a:pt x="307173" y="304971"/>
                  </a:lnTo>
                  <a:lnTo>
                    <a:pt x="343348" y="270803"/>
                  </a:lnTo>
                  <a:lnTo>
                    <a:pt x="381800" y="239616"/>
                  </a:lnTo>
                  <a:lnTo>
                    <a:pt x="422397" y="211454"/>
                  </a:lnTo>
                  <a:lnTo>
                    <a:pt x="465012" y="186362"/>
                  </a:lnTo>
                  <a:lnTo>
                    <a:pt x="509514" y="164384"/>
                  </a:lnTo>
                  <a:lnTo>
                    <a:pt x="555775" y="145566"/>
                  </a:lnTo>
                  <a:lnTo>
                    <a:pt x="603664" y="129951"/>
                  </a:lnTo>
                  <a:lnTo>
                    <a:pt x="653052" y="117584"/>
                  </a:lnTo>
                  <a:lnTo>
                    <a:pt x="703811" y="108510"/>
                  </a:lnTo>
                  <a:lnTo>
                    <a:pt x="753117" y="102454"/>
                  </a:lnTo>
                  <a:lnTo>
                    <a:pt x="802485" y="100229"/>
                  </a:lnTo>
                  <a:lnTo>
                    <a:pt x="851744" y="101750"/>
                  </a:lnTo>
                  <a:lnTo>
                    <a:pt x="900722" y="106933"/>
                  </a:lnTo>
                  <a:lnTo>
                    <a:pt x="949248" y="115691"/>
                  </a:lnTo>
                  <a:lnTo>
                    <a:pt x="997152" y="127940"/>
                  </a:lnTo>
                  <a:lnTo>
                    <a:pt x="1044262" y="143595"/>
                  </a:lnTo>
                  <a:lnTo>
                    <a:pt x="1090406" y="162569"/>
                  </a:lnTo>
                  <a:lnTo>
                    <a:pt x="1135414" y="184778"/>
                  </a:lnTo>
                  <a:lnTo>
                    <a:pt x="1179114" y="210136"/>
                  </a:lnTo>
                  <a:lnTo>
                    <a:pt x="1221336" y="238558"/>
                  </a:lnTo>
                  <a:lnTo>
                    <a:pt x="1258737" y="268347"/>
                  </a:lnTo>
                  <a:lnTo>
                    <a:pt x="1293553" y="300179"/>
                  </a:lnTo>
                  <a:lnTo>
                    <a:pt x="1325763" y="333905"/>
                  </a:lnTo>
                  <a:lnTo>
                    <a:pt x="1355348" y="369380"/>
                  </a:lnTo>
                  <a:lnTo>
                    <a:pt x="1382286" y="406453"/>
                  </a:lnTo>
                  <a:lnTo>
                    <a:pt x="1406557" y="444979"/>
                  </a:lnTo>
                  <a:lnTo>
                    <a:pt x="1428142" y="484809"/>
                  </a:lnTo>
                  <a:lnTo>
                    <a:pt x="1447019" y="525795"/>
                  </a:lnTo>
                  <a:lnTo>
                    <a:pt x="1463169" y="567789"/>
                  </a:lnTo>
                  <a:lnTo>
                    <a:pt x="1476572" y="610644"/>
                  </a:lnTo>
                  <a:lnTo>
                    <a:pt x="1487206" y="654213"/>
                  </a:lnTo>
                  <a:lnTo>
                    <a:pt x="1495052" y="698346"/>
                  </a:lnTo>
                  <a:lnTo>
                    <a:pt x="1500090" y="742897"/>
                  </a:lnTo>
                  <a:lnTo>
                    <a:pt x="1502299" y="787717"/>
                  </a:lnTo>
                  <a:lnTo>
                    <a:pt x="1501658" y="832659"/>
                  </a:lnTo>
                  <a:lnTo>
                    <a:pt x="1498149" y="877575"/>
                  </a:lnTo>
                  <a:lnTo>
                    <a:pt x="1491749" y="922318"/>
                  </a:lnTo>
                  <a:lnTo>
                    <a:pt x="1482440" y="966739"/>
                  </a:lnTo>
                  <a:lnTo>
                    <a:pt x="1470200" y="1010690"/>
                  </a:lnTo>
                  <a:lnTo>
                    <a:pt x="1455010" y="1054025"/>
                  </a:lnTo>
                  <a:lnTo>
                    <a:pt x="1436849" y="1096594"/>
                  </a:lnTo>
                  <a:lnTo>
                    <a:pt x="1415697" y="1138251"/>
                  </a:lnTo>
                  <a:lnTo>
                    <a:pt x="1391533" y="1178848"/>
                  </a:lnTo>
                  <a:lnTo>
                    <a:pt x="1364338" y="1218236"/>
                  </a:lnTo>
                  <a:lnTo>
                    <a:pt x="1442189" y="1282244"/>
                  </a:lnTo>
                  <a:lnTo>
                    <a:pt x="1469574" y="1242336"/>
                  </a:lnTo>
                  <a:lnTo>
                    <a:pt x="1494250" y="1201318"/>
                  </a:lnTo>
                  <a:lnTo>
                    <a:pt x="1516235" y="1159306"/>
                  </a:lnTo>
                  <a:lnTo>
                    <a:pt x="1535543" y="1116418"/>
                  </a:lnTo>
                  <a:lnTo>
                    <a:pt x="1552190" y="1072772"/>
                  </a:lnTo>
                  <a:lnTo>
                    <a:pt x="1566192" y="1028485"/>
                  </a:lnTo>
                  <a:lnTo>
                    <a:pt x="1577565" y="983676"/>
                  </a:lnTo>
                  <a:lnTo>
                    <a:pt x="1586324" y="938460"/>
                  </a:lnTo>
                  <a:lnTo>
                    <a:pt x="1592486" y="892956"/>
                  </a:lnTo>
                  <a:lnTo>
                    <a:pt x="1596066" y="847282"/>
                  </a:lnTo>
                  <a:lnTo>
                    <a:pt x="1597080" y="801554"/>
                  </a:lnTo>
                  <a:lnTo>
                    <a:pt x="1595544" y="755891"/>
                  </a:lnTo>
                  <a:lnTo>
                    <a:pt x="1591473" y="710409"/>
                  </a:lnTo>
                  <a:lnTo>
                    <a:pt x="1584884" y="665227"/>
                  </a:lnTo>
                  <a:lnTo>
                    <a:pt x="1575792" y="620461"/>
                  </a:lnTo>
                  <a:lnTo>
                    <a:pt x="1564213" y="576230"/>
                  </a:lnTo>
                  <a:lnTo>
                    <a:pt x="1550163" y="532650"/>
                  </a:lnTo>
                  <a:lnTo>
                    <a:pt x="1533657" y="489840"/>
                  </a:lnTo>
                  <a:lnTo>
                    <a:pt x="1514711" y="447916"/>
                  </a:lnTo>
                  <a:lnTo>
                    <a:pt x="1493342" y="406996"/>
                  </a:lnTo>
                  <a:lnTo>
                    <a:pt x="1469565" y="367199"/>
                  </a:lnTo>
                  <a:lnTo>
                    <a:pt x="1443395" y="328640"/>
                  </a:lnTo>
                  <a:lnTo>
                    <a:pt x="1414849" y="291438"/>
                  </a:lnTo>
                  <a:lnTo>
                    <a:pt x="1383942" y="255711"/>
                  </a:lnTo>
                  <a:lnTo>
                    <a:pt x="1350691" y="221575"/>
                  </a:lnTo>
                  <a:lnTo>
                    <a:pt x="1315110" y="189148"/>
                  </a:lnTo>
                  <a:lnTo>
                    <a:pt x="1277216" y="158548"/>
                  </a:lnTo>
                  <a:lnTo>
                    <a:pt x="1237184" y="128348"/>
                  </a:lnTo>
                  <a:lnTo>
                    <a:pt x="1195004" y="101648"/>
                  </a:lnTo>
                  <a:lnTo>
                    <a:pt x="1150962" y="78284"/>
                  </a:lnTo>
                  <a:lnTo>
                    <a:pt x="1105342" y="58096"/>
                  </a:lnTo>
                  <a:lnTo>
                    <a:pt x="1058432" y="40920"/>
                  </a:lnTo>
                  <a:lnTo>
                    <a:pt x="1010516" y="26595"/>
                  </a:lnTo>
                  <a:lnTo>
                    <a:pt x="964394" y="15726"/>
                  </a:lnTo>
                  <a:lnTo>
                    <a:pt x="917897" y="7682"/>
                  </a:lnTo>
                  <a:lnTo>
                    <a:pt x="871153" y="2446"/>
                  </a:lnTo>
                  <a:lnTo>
                    <a:pt x="824288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62"/>
            <p:cNvSpPr/>
            <p:nvPr/>
          </p:nvSpPr>
          <p:spPr>
            <a:xfrm>
              <a:off x="1450847" y="2478023"/>
              <a:ext cx="1308100" cy="1309370"/>
            </a:xfrm>
            <a:custGeom>
              <a:rect b="b" l="l" r="r" t="t"/>
              <a:pathLst>
                <a:path extrusionOk="0" h="1309370" w="130810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noFill/>
            <a:ln cap="flat" cmpd="sng" w="12175">
              <a:solidFill>
                <a:srgbClr val="1780C3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9" name="Google Shape;1599;p62"/>
          <p:cNvSpPr/>
          <p:nvPr/>
        </p:nvSpPr>
        <p:spPr>
          <a:xfrm>
            <a:off x="3802532" y="2657233"/>
            <a:ext cx="839469" cy="1000125"/>
          </a:xfrm>
          <a:custGeom>
            <a:rect b="b" l="l" r="r" t="t"/>
            <a:pathLst>
              <a:path extrusionOk="0" h="1000125" w="839470">
                <a:moveTo>
                  <a:pt x="394030" y="551916"/>
                </a:moveTo>
                <a:lnTo>
                  <a:pt x="0" y="313410"/>
                </a:lnTo>
                <a:lnTo>
                  <a:pt x="0" y="355269"/>
                </a:lnTo>
                <a:lnTo>
                  <a:pt x="0" y="761250"/>
                </a:lnTo>
                <a:lnTo>
                  <a:pt x="394030" y="999769"/>
                </a:lnTo>
                <a:lnTo>
                  <a:pt x="394030" y="551916"/>
                </a:lnTo>
                <a:close/>
              </a:path>
              <a:path extrusionOk="0" h="1000125" w="839470">
                <a:moveTo>
                  <a:pt x="610108" y="392061"/>
                </a:moveTo>
                <a:lnTo>
                  <a:pt x="190665" y="138328"/>
                </a:lnTo>
                <a:lnTo>
                  <a:pt x="0" y="253784"/>
                </a:lnTo>
                <a:lnTo>
                  <a:pt x="419455" y="507517"/>
                </a:lnTo>
                <a:lnTo>
                  <a:pt x="610108" y="392061"/>
                </a:lnTo>
                <a:close/>
              </a:path>
              <a:path extrusionOk="0" h="1000125" w="839470">
                <a:moveTo>
                  <a:pt x="838898" y="313410"/>
                </a:moveTo>
                <a:lnTo>
                  <a:pt x="584695" y="467283"/>
                </a:lnTo>
                <a:lnTo>
                  <a:pt x="584695" y="532892"/>
                </a:lnTo>
                <a:lnTo>
                  <a:pt x="584695" y="621703"/>
                </a:lnTo>
                <a:lnTo>
                  <a:pt x="495719" y="672439"/>
                </a:lnTo>
                <a:lnTo>
                  <a:pt x="495719" y="583641"/>
                </a:lnTo>
                <a:lnTo>
                  <a:pt x="584695" y="532892"/>
                </a:lnTo>
                <a:lnTo>
                  <a:pt x="584695" y="467283"/>
                </a:lnTo>
                <a:lnTo>
                  <a:pt x="444868" y="551916"/>
                </a:lnTo>
                <a:lnTo>
                  <a:pt x="444868" y="999769"/>
                </a:lnTo>
                <a:lnTo>
                  <a:pt x="838898" y="761250"/>
                </a:lnTo>
                <a:lnTo>
                  <a:pt x="838898" y="672439"/>
                </a:lnTo>
                <a:lnTo>
                  <a:pt x="838898" y="532892"/>
                </a:lnTo>
                <a:lnTo>
                  <a:pt x="838898" y="313410"/>
                </a:lnTo>
                <a:close/>
              </a:path>
              <a:path extrusionOk="0" h="1000125" w="839470">
                <a:moveTo>
                  <a:pt x="838898" y="253784"/>
                </a:moveTo>
                <a:lnTo>
                  <a:pt x="419455" y="0"/>
                </a:lnTo>
                <a:lnTo>
                  <a:pt x="238963" y="109143"/>
                </a:lnTo>
                <a:lnTo>
                  <a:pt x="658418" y="362889"/>
                </a:lnTo>
                <a:lnTo>
                  <a:pt x="838898" y="253784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0" name="Google Shape;1600;p62"/>
          <p:cNvGrpSpPr/>
          <p:nvPr/>
        </p:nvGrpSpPr>
        <p:grpSpPr>
          <a:xfrm>
            <a:off x="8042059" y="2725788"/>
            <a:ext cx="843280" cy="862965"/>
            <a:chOff x="8042059" y="2725788"/>
            <a:chExt cx="843280" cy="862965"/>
          </a:xfrm>
        </p:grpSpPr>
        <p:sp>
          <p:nvSpPr>
            <p:cNvPr id="1601" name="Google Shape;1601;p62"/>
            <p:cNvSpPr/>
            <p:nvPr/>
          </p:nvSpPr>
          <p:spPr>
            <a:xfrm>
              <a:off x="8042059" y="2725788"/>
              <a:ext cx="843280" cy="862965"/>
            </a:xfrm>
            <a:custGeom>
              <a:rect b="b" l="l" r="r" t="t"/>
              <a:pathLst>
                <a:path extrusionOk="0" h="862964" w="843279">
                  <a:moveTo>
                    <a:pt x="690181" y="253733"/>
                  </a:moveTo>
                  <a:lnTo>
                    <a:pt x="601205" y="154774"/>
                  </a:lnTo>
                  <a:lnTo>
                    <a:pt x="594855" y="152234"/>
                  </a:lnTo>
                  <a:lnTo>
                    <a:pt x="582142" y="152234"/>
                  </a:lnTo>
                  <a:lnTo>
                    <a:pt x="575792" y="154774"/>
                  </a:lnTo>
                  <a:lnTo>
                    <a:pt x="494436" y="235966"/>
                  </a:lnTo>
                  <a:lnTo>
                    <a:pt x="488721" y="244373"/>
                  </a:lnTo>
                  <a:lnTo>
                    <a:pt x="486816" y="253733"/>
                  </a:lnTo>
                  <a:lnTo>
                    <a:pt x="488721" y="263093"/>
                  </a:lnTo>
                  <a:lnTo>
                    <a:pt x="494436" y="271500"/>
                  </a:lnTo>
                  <a:lnTo>
                    <a:pt x="502856" y="277202"/>
                  </a:lnTo>
                  <a:lnTo>
                    <a:pt x="512229" y="279107"/>
                  </a:lnTo>
                  <a:lnTo>
                    <a:pt x="521614" y="277202"/>
                  </a:lnTo>
                  <a:lnTo>
                    <a:pt x="530034" y="271500"/>
                  </a:lnTo>
                  <a:lnTo>
                    <a:pt x="563079" y="238506"/>
                  </a:lnTo>
                  <a:lnTo>
                    <a:pt x="563079" y="380606"/>
                  </a:lnTo>
                  <a:lnTo>
                    <a:pt x="561073" y="390448"/>
                  </a:lnTo>
                  <a:lnTo>
                    <a:pt x="555612" y="398526"/>
                  </a:lnTo>
                  <a:lnTo>
                    <a:pt x="547522" y="403974"/>
                  </a:lnTo>
                  <a:lnTo>
                    <a:pt x="537654" y="405980"/>
                  </a:lnTo>
                  <a:lnTo>
                    <a:pt x="359702" y="405980"/>
                  </a:lnTo>
                  <a:lnTo>
                    <a:pt x="330098" y="411988"/>
                  </a:lnTo>
                  <a:lnTo>
                    <a:pt x="305841" y="428332"/>
                  </a:lnTo>
                  <a:lnTo>
                    <a:pt x="289458" y="452539"/>
                  </a:lnTo>
                  <a:lnTo>
                    <a:pt x="283438" y="482092"/>
                  </a:lnTo>
                  <a:lnTo>
                    <a:pt x="283438" y="511276"/>
                  </a:lnTo>
                  <a:lnTo>
                    <a:pt x="249923" y="526923"/>
                  </a:lnTo>
                  <a:lnTo>
                    <a:pt x="224980" y="552665"/>
                  </a:lnTo>
                  <a:lnTo>
                    <a:pt x="210515" y="585317"/>
                  </a:lnTo>
                  <a:lnTo>
                    <a:pt x="208445" y="621652"/>
                  </a:lnTo>
                  <a:lnTo>
                    <a:pt x="219671" y="656932"/>
                  </a:lnTo>
                  <a:lnTo>
                    <a:pt x="241973" y="685088"/>
                  </a:lnTo>
                  <a:lnTo>
                    <a:pt x="272618" y="703719"/>
                  </a:lnTo>
                  <a:lnTo>
                    <a:pt x="308864" y="710463"/>
                  </a:lnTo>
                  <a:lnTo>
                    <a:pt x="345109" y="703719"/>
                  </a:lnTo>
                  <a:lnTo>
                    <a:pt x="375754" y="685088"/>
                  </a:lnTo>
                  <a:lnTo>
                    <a:pt x="395859" y="659714"/>
                  </a:lnTo>
                  <a:lnTo>
                    <a:pt x="398056" y="656932"/>
                  </a:lnTo>
                  <a:lnTo>
                    <a:pt x="409282" y="621652"/>
                  </a:lnTo>
                  <a:lnTo>
                    <a:pt x="407212" y="584784"/>
                  </a:lnTo>
                  <a:lnTo>
                    <a:pt x="395427" y="558215"/>
                  </a:lnTo>
                  <a:lnTo>
                    <a:pt x="392760" y="552196"/>
                  </a:lnTo>
                  <a:lnTo>
                    <a:pt x="367804" y="526732"/>
                  </a:lnTo>
                  <a:lnTo>
                    <a:pt x="359702" y="522998"/>
                  </a:lnTo>
                  <a:lnTo>
                    <a:pt x="359702" y="608965"/>
                  </a:lnTo>
                  <a:lnTo>
                    <a:pt x="355701" y="628675"/>
                  </a:lnTo>
                  <a:lnTo>
                    <a:pt x="344766" y="644804"/>
                  </a:lnTo>
                  <a:lnTo>
                    <a:pt x="328599" y="655713"/>
                  </a:lnTo>
                  <a:lnTo>
                    <a:pt x="308864" y="659714"/>
                  </a:lnTo>
                  <a:lnTo>
                    <a:pt x="289128" y="655713"/>
                  </a:lnTo>
                  <a:lnTo>
                    <a:pt x="272961" y="644804"/>
                  </a:lnTo>
                  <a:lnTo>
                    <a:pt x="262039" y="628675"/>
                  </a:lnTo>
                  <a:lnTo>
                    <a:pt x="258025" y="608965"/>
                  </a:lnTo>
                  <a:lnTo>
                    <a:pt x="262039" y="589267"/>
                  </a:lnTo>
                  <a:lnTo>
                    <a:pt x="272961" y="573125"/>
                  </a:lnTo>
                  <a:lnTo>
                    <a:pt x="289128" y="562216"/>
                  </a:lnTo>
                  <a:lnTo>
                    <a:pt x="308864" y="558215"/>
                  </a:lnTo>
                  <a:lnTo>
                    <a:pt x="328599" y="562216"/>
                  </a:lnTo>
                  <a:lnTo>
                    <a:pt x="344766" y="573125"/>
                  </a:lnTo>
                  <a:lnTo>
                    <a:pt x="355701" y="589267"/>
                  </a:lnTo>
                  <a:lnTo>
                    <a:pt x="359702" y="608965"/>
                  </a:lnTo>
                  <a:lnTo>
                    <a:pt x="359702" y="522998"/>
                  </a:lnTo>
                  <a:lnTo>
                    <a:pt x="334289" y="511276"/>
                  </a:lnTo>
                  <a:lnTo>
                    <a:pt x="334289" y="482092"/>
                  </a:lnTo>
                  <a:lnTo>
                    <a:pt x="336296" y="472249"/>
                  </a:lnTo>
                  <a:lnTo>
                    <a:pt x="341757" y="464172"/>
                  </a:lnTo>
                  <a:lnTo>
                    <a:pt x="349834" y="458724"/>
                  </a:lnTo>
                  <a:lnTo>
                    <a:pt x="359702" y="456717"/>
                  </a:lnTo>
                  <a:lnTo>
                    <a:pt x="537654" y="456717"/>
                  </a:lnTo>
                  <a:lnTo>
                    <a:pt x="567270" y="450710"/>
                  </a:lnTo>
                  <a:lnTo>
                    <a:pt x="591515" y="434365"/>
                  </a:lnTo>
                  <a:lnTo>
                    <a:pt x="607898" y="410159"/>
                  </a:lnTo>
                  <a:lnTo>
                    <a:pt x="613918" y="380606"/>
                  </a:lnTo>
                  <a:lnTo>
                    <a:pt x="613918" y="238506"/>
                  </a:lnTo>
                  <a:lnTo>
                    <a:pt x="646963" y="271500"/>
                  </a:lnTo>
                  <a:lnTo>
                    <a:pt x="655383" y="277202"/>
                  </a:lnTo>
                  <a:lnTo>
                    <a:pt x="664768" y="279107"/>
                  </a:lnTo>
                  <a:lnTo>
                    <a:pt x="674141" y="277202"/>
                  </a:lnTo>
                  <a:lnTo>
                    <a:pt x="682561" y="271500"/>
                  </a:lnTo>
                  <a:lnTo>
                    <a:pt x="688276" y="263093"/>
                  </a:lnTo>
                  <a:lnTo>
                    <a:pt x="690181" y="253733"/>
                  </a:lnTo>
                  <a:close/>
                </a:path>
                <a:path extrusionOk="0" h="862964" w="843279">
                  <a:moveTo>
                    <a:pt x="842708" y="0"/>
                  </a:moveTo>
                  <a:lnTo>
                    <a:pt x="766445" y="0"/>
                  </a:lnTo>
                  <a:lnTo>
                    <a:pt x="766445" y="76111"/>
                  </a:lnTo>
                  <a:lnTo>
                    <a:pt x="766445" y="786587"/>
                  </a:lnTo>
                  <a:lnTo>
                    <a:pt x="130911" y="786587"/>
                  </a:lnTo>
                  <a:lnTo>
                    <a:pt x="130911" y="76111"/>
                  </a:lnTo>
                  <a:lnTo>
                    <a:pt x="766445" y="76111"/>
                  </a:lnTo>
                  <a:lnTo>
                    <a:pt x="766445" y="0"/>
                  </a:lnTo>
                  <a:lnTo>
                    <a:pt x="54648" y="0"/>
                  </a:lnTo>
                  <a:lnTo>
                    <a:pt x="54648" y="76111"/>
                  </a:lnTo>
                  <a:lnTo>
                    <a:pt x="38125" y="76111"/>
                  </a:lnTo>
                  <a:lnTo>
                    <a:pt x="24180" y="79743"/>
                  </a:lnTo>
                  <a:lnTo>
                    <a:pt x="13347" y="88011"/>
                  </a:lnTo>
                  <a:lnTo>
                    <a:pt x="6311" y="99847"/>
                  </a:lnTo>
                  <a:lnTo>
                    <a:pt x="3810" y="114173"/>
                  </a:lnTo>
                  <a:lnTo>
                    <a:pt x="5778" y="128511"/>
                  </a:lnTo>
                  <a:lnTo>
                    <a:pt x="12865" y="140347"/>
                  </a:lnTo>
                  <a:lnTo>
                    <a:pt x="24003" y="148615"/>
                  </a:lnTo>
                  <a:lnTo>
                    <a:pt x="38125" y="152234"/>
                  </a:lnTo>
                  <a:lnTo>
                    <a:pt x="54648" y="152234"/>
                  </a:lnTo>
                  <a:lnTo>
                    <a:pt x="54648" y="202984"/>
                  </a:lnTo>
                  <a:lnTo>
                    <a:pt x="38125" y="202984"/>
                  </a:lnTo>
                  <a:lnTo>
                    <a:pt x="23050" y="205905"/>
                  </a:lnTo>
                  <a:lnTo>
                    <a:pt x="10960" y="213931"/>
                  </a:lnTo>
                  <a:lnTo>
                    <a:pt x="2921" y="225996"/>
                  </a:lnTo>
                  <a:lnTo>
                    <a:pt x="0" y="241046"/>
                  </a:lnTo>
                  <a:lnTo>
                    <a:pt x="2921" y="256095"/>
                  </a:lnTo>
                  <a:lnTo>
                    <a:pt x="10960" y="268160"/>
                  </a:lnTo>
                  <a:lnTo>
                    <a:pt x="23050" y="276186"/>
                  </a:lnTo>
                  <a:lnTo>
                    <a:pt x="38125" y="279107"/>
                  </a:lnTo>
                  <a:lnTo>
                    <a:pt x="54648" y="279107"/>
                  </a:lnTo>
                  <a:lnTo>
                    <a:pt x="54648" y="329857"/>
                  </a:lnTo>
                  <a:lnTo>
                    <a:pt x="38125" y="329857"/>
                  </a:lnTo>
                  <a:lnTo>
                    <a:pt x="23050" y="332765"/>
                  </a:lnTo>
                  <a:lnTo>
                    <a:pt x="10960" y="340791"/>
                  </a:lnTo>
                  <a:lnTo>
                    <a:pt x="2921" y="352869"/>
                  </a:lnTo>
                  <a:lnTo>
                    <a:pt x="0" y="367919"/>
                  </a:lnTo>
                  <a:lnTo>
                    <a:pt x="2921" y="382955"/>
                  </a:lnTo>
                  <a:lnTo>
                    <a:pt x="10960" y="395033"/>
                  </a:lnTo>
                  <a:lnTo>
                    <a:pt x="23050" y="403059"/>
                  </a:lnTo>
                  <a:lnTo>
                    <a:pt x="38125" y="405980"/>
                  </a:lnTo>
                  <a:lnTo>
                    <a:pt x="54648" y="405980"/>
                  </a:lnTo>
                  <a:lnTo>
                    <a:pt x="54648" y="456717"/>
                  </a:lnTo>
                  <a:lnTo>
                    <a:pt x="38125" y="456717"/>
                  </a:lnTo>
                  <a:lnTo>
                    <a:pt x="23050" y="459638"/>
                  </a:lnTo>
                  <a:lnTo>
                    <a:pt x="10960" y="467664"/>
                  </a:lnTo>
                  <a:lnTo>
                    <a:pt x="2921" y="479742"/>
                  </a:lnTo>
                  <a:lnTo>
                    <a:pt x="0" y="494779"/>
                  </a:lnTo>
                  <a:lnTo>
                    <a:pt x="2921" y="509828"/>
                  </a:lnTo>
                  <a:lnTo>
                    <a:pt x="10960" y="521906"/>
                  </a:lnTo>
                  <a:lnTo>
                    <a:pt x="23050" y="529932"/>
                  </a:lnTo>
                  <a:lnTo>
                    <a:pt x="38125" y="532841"/>
                  </a:lnTo>
                  <a:lnTo>
                    <a:pt x="54648" y="532841"/>
                  </a:lnTo>
                  <a:lnTo>
                    <a:pt x="54648" y="583590"/>
                  </a:lnTo>
                  <a:lnTo>
                    <a:pt x="38125" y="583590"/>
                  </a:lnTo>
                  <a:lnTo>
                    <a:pt x="23050" y="586511"/>
                  </a:lnTo>
                  <a:lnTo>
                    <a:pt x="10960" y="594537"/>
                  </a:lnTo>
                  <a:lnTo>
                    <a:pt x="2921" y="606602"/>
                  </a:lnTo>
                  <a:lnTo>
                    <a:pt x="0" y="621652"/>
                  </a:lnTo>
                  <a:lnTo>
                    <a:pt x="2921" y="636701"/>
                  </a:lnTo>
                  <a:lnTo>
                    <a:pt x="10960" y="648766"/>
                  </a:lnTo>
                  <a:lnTo>
                    <a:pt x="23050" y="656793"/>
                  </a:lnTo>
                  <a:lnTo>
                    <a:pt x="38125" y="659714"/>
                  </a:lnTo>
                  <a:lnTo>
                    <a:pt x="54648" y="659714"/>
                  </a:lnTo>
                  <a:lnTo>
                    <a:pt x="54648" y="710463"/>
                  </a:lnTo>
                  <a:lnTo>
                    <a:pt x="38125" y="710463"/>
                  </a:lnTo>
                  <a:lnTo>
                    <a:pt x="23050" y="713371"/>
                  </a:lnTo>
                  <a:lnTo>
                    <a:pt x="10960" y="721398"/>
                  </a:lnTo>
                  <a:lnTo>
                    <a:pt x="2921" y="733475"/>
                  </a:lnTo>
                  <a:lnTo>
                    <a:pt x="0" y="748525"/>
                  </a:lnTo>
                  <a:lnTo>
                    <a:pt x="2921" y="763562"/>
                  </a:lnTo>
                  <a:lnTo>
                    <a:pt x="10960" y="775639"/>
                  </a:lnTo>
                  <a:lnTo>
                    <a:pt x="23050" y="783666"/>
                  </a:lnTo>
                  <a:lnTo>
                    <a:pt x="38125" y="786587"/>
                  </a:lnTo>
                  <a:lnTo>
                    <a:pt x="54648" y="786587"/>
                  </a:lnTo>
                  <a:lnTo>
                    <a:pt x="54648" y="862698"/>
                  </a:lnTo>
                  <a:lnTo>
                    <a:pt x="842708" y="862698"/>
                  </a:lnTo>
                  <a:lnTo>
                    <a:pt x="842708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2" name="Google Shape;1602;p6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528879" y="3233252"/>
              <a:ext cx="203370" cy="202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3" name="Google Shape;1603;p6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249244" y="2878020"/>
              <a:ext cx="203370" cy="2029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4" name="Google Shape;1604;p62"/>
          <p:cNvSpPr/>
          <p:nvPr/>
        </p:nvSpPr>
        <p:spPr>
          <a:xfrm>
            <a:off x="10064079" y="2602361"/>
            <a:ext cx="1003935" cy="1002665"/>
          </a:xfrm>
          <a:custGeom>
            <a:rect b="b" l="l" r="r" t="t"/>
            <a:pathLst>
              <a:path extrusionOk="0" h="1002664" w="1003934">
                <a:moveTo>
                  <a:pt x="807122" y="682596"/>
                </a:moveTo>
                <a:lnTo>
                  <a:pt x="612653" y="682596"/>
                </a:lnTo>
                <a:lnTo>
                  <a:pt x="668580" y="738418"/>
                </a:lnTo>
                <a:lnTo>
                  <a:pt x="667170" y="759451"/>
                </a:lnTo>
                <a:lnTo>
                  <a:pt x="679126" y="799613"/>
                </a:lnTo>
                <a:lnTo>
                  <a:pt x="851613" y="975663"/>
                </a:lnTo>
                <a:lnTo>
                  <a:pt x="898087" y="1000640"/>
                </a:lnTo>
                <a:lnTo>
                  <a:pt x="915167" y="1002305"/>
                </a:lnTo>
                <a:lnTo>
                  <a:pt x="932247" y="1000640"/>
                </a:lnTo>
                <a:lnTo>
                  <a:pt x="978720" y="975663"/>
                </a:lnTo>
                <a:lnTo>
                  <a:pt x="1003347" y="912387"/>
                </a:lnTo>
                <a:lnTo>
                  <a:pt x="996773" y="879144"/>
                </a:lnTo>
                <a:lnTo>
                  <a:pt x="977449" y="850063"/>
                </a:lnTo>
                <a:lnTo>
                  <a:pt x="818566" y="691477"/>
                </a:lnTo>
                <a:lnTo>
                  <a:pt x="807122" y="682596"/>
                </a:lnTo>
                <a:close/>
              </a:path>
              <a:path extrusionOk="0" h="1002664" w="1003934">
                <a:moveTo>
                  <a:pt x="381319" y="0"/>
                </a:moveTo>
                <a:lnTo>
                  <a:pt x="333659" y="2980"/>
                </a:lnTo>
                <a:lnTo>
                  <a:pt x="287716" y="11679"/>
                </a:lnTo>
                <a:lnTo>
                  <a:pt x="243857" y="25731"/>
                </a:lnTo>
                <a:lnTo>
                  <a:pt x="202444" y="44774"/>
                </a:lnTo>
                <a:lnTo>
                  <a:pt x="163844" y="68443"/>
                </a:lnTo>
                <a:lnTo>
                  <a:pt x="128419" y="96374"/>
                </a:lnTo>
                <a:lnTo>
                  <a:pt x="96536" y="128203"/>
                </a:lnTo>
                <a:lnTo>
                  <a:pt x="68557" y="163566"/>
                </a:lnTo>
                <a:lnTo>
                  <a:pt x="44848" y="202098"/>
                </a:lnTo>
                <a:lnTo>
                  <a:pt x="25774" y="243437"/>
                </a:lnTo>
                <a:lnTo>
                  <a:pt x="11698" y="287218"/>
                </a:lnTo>
                <a:lnTo>
                  <a:pt x="2985" y="333076"/>
                </a:lnTo>
                <a:lnTo>
                  <a:pt x="0" y="380648"/>
                </a:lnTo>
                <a:lnTo>
                  <a:pt x="2985" y="428220"/>
                </a:lnTo>
                <a:lnTo>
                  <a:pt x="11698" y="474076"/>
                </a:lnTo>
                <a:lnTo>
                  <a:pt x="25774" y="517854"/>
                </a:lnTo>
                <a:lnTo>
                  <a:pt x="44848" y="559189"/>
                </a:lnTo>
                <a:lnTo>
                  <a:pt x="68557" y="597717"/>
                </a:lnTo>
                <a:lnTo>
                  <a:pt x="96536" y="633075"/>
                </a:lnTo>
                <a:lnTo>
                  <a:pt x="128419" y="664899"/>
                </a:lnTo>
                <a:lnTo>
                  <a:pt x="163844" y="692825"/>
                </a:lnTo>
                <a:lnTo>
                  <a:pt x="202444" y="716490"/>
                </a:lnTo>
                <a:lnTo>
                  <a:pt x="243857" y="735529"/>
                </a:lnTo>
                <a:lnTo>
                  <a:pt x="287716" y="749578"/>
                </a:lnTo>
                <a:lnTo>
                  <a:pt x="333659" y="758275"/>
                </a:lnTo>
                <a:lnTo>
                  <a:pt x="381319" y="761255"/>
                </a:lnTo>
                <a:lnTo>
                  <a:pt x="432345" y="757824"/>
                </a:lnTo>
                <a:lnTo>
                  <a:pt x="481418" y="747817"/>
                </a:lnTo>
                <a:lnTo>
                  <a:pt x="528112" y="731659"/>
                </a:lnTo>
                <a:lnTo>
                  <a:pt x="571999" y="709776"/>
                </a:lnTo>
                <a:lnTo>
                  <a:pt x="610756" y="683865"/>
                </a:lnTo>
                <a:lnTo>
                  <a:pt x="380048" y="683865"/>
                </a:lnTo>
                <a:lnTo>
                  <a:pt x="330736" y="679861"/>
                </a:lnTo>
                <a:lnTo>
                  <a:pt x="283895" y="668275"/>
                </a:lnTo>
                <a:lnTo>
                  <a:pt x="240165" y="649747"/>
                </a:lnTo>
                <a:lnTo>
                  <a:pt x="200187" y="624916"/>
                </a:lnTo>
                <a:lnTo>
                  <a:pt x="164602" y="594422"/>
                </a:lnTo>
                <a:lnTo>
                  <a:pt x="134051" y="558904"/>
                </a:lnTo>
                <a:lnTo>
                  <a:pt x="109174" y="519001"/>
                </a:lnTo>
                <a:lnTo>
                  <a:pt x="90611" y="475353"/>
                </a:lnTo>
                <a:lnTo>
                  <a:pt x="79004" y="428600"/>
                </a:lnTo>
                <a:lnTo>
                  <a:pt x="74992" y="379380"/>
                </a:lnTo>
                <a:lnTo>
                  <a:pt x="79004" y="330160"/>
                </a:lnTo>
                <a:lnTo>
                  <a:pt x="90611" y="283406"/>
                </a:lnTo>
                <a:lnTo>
                  <a:pt x="109174" y="239758"/>
                </a:lnTo>
                <a:lnTo>
                  <a:pt x="134051" y="199855"/>
                </a:lnTo>
                <a:lnTo>
                  <a:pt x="164602" y="164337"/>
                </a:lnTo>
                <a:lnTo>
                  <a:pt x="200187" y="133843"/>
                </a:lnTo>
                <a:lnTo>
                  <a:pt x="240165" y="109012"/>
                </a:lnTo>
                <a:lnTo>
                  <a:pt x="283895" y="90484"/>
                </a:lnTo>
                <a:lnTo>
                  <a:pt x="330736" y="78898"/>
                </a:lnTo>
                <a:lnTo>
                  <a:pt x="380048" y="74894"/>
                </a:lnTo>
                <a:lnTo>
                  <a:pt x="606977" y="74894"/>
                </a:lnTo>
                <a:lnTo>
                  <a:pt x="598795" y="68443"/>
                </a:lnTo>
                <a:lnTo>
                  <a:pt x="560194" y="44774"/>
                </a:lnTo>
                <a:lnTo>
                  <a:pt x="518782" y="25731"/>
                </a:lnTo>
                <a:lnTo>
                  <a:pt x="474922" y="11679"/>
                </a:lnTo>
                <a:lnTo>
                  <a:pt x="428980" y="2980"/>
                </a:lnTo>
                <a:lnTo>
                  <a:pt x="381319" y="0"/>
                </a:lnTo>
                <a:close/>
              </a:path>
              <a:path extrusionOk="0" h="1002664" w="1003934">
                <a:moveTo>
                  <a:pt x="606977" y="74894"/>
                </a:moveTo>
                <a:lnTo>
                  <a:pt x="380048" y="74894"/>
                </a:lnTo>
                <a:lnTo>
                  <a:pt x="429360" y="78898"/>
                </a:lnTo>
                <a:lnTo>
                  <a:pt x="476202" y="90484"/>
                </a:lnTo>
                <a:lnTo>
                  <a:pt x="519931" y="109012"/>
                </a:lnTo>
                <a:lnTo>
                  <a:pt x="559909" y="133843"/>
                </a:lnTo>
                <a:lnTo>
                  <a:pt x="595494" y="164337"/>
                </a:lnTo>
                <a:lnTo>
                  <a:pt x="626045" y="199855"/>
                </a:lnTo>
                <a:lnTo>
                  <a:pt x="650922" y="239758"/>
                </a:lnTo>
                <a:lnTo>
                  <a:pt x="669485" y="283406"/>
                </a:lnTo>
                <a:lnTo>
                  <a:pt x="681092" y="330160"/>
                </a:lnTo>
                <a:lnTo>
                  <a:pt x="685104" y="379380"/>
                </a:lnTo>
                <a:lnTo>
                  <a:pt x="681092" y="428600"/>
                </a:lnTo>
                <a:lnTo>
                  <a:pt x="669485" y="475353"/>
                </a:lnTo>
                <a:lnTo>
                  <a:pt x="650922" y="519001"/>
                </a:lnTo>
                <a:lnTo>
                  <a:pt x="626045" y="558904"/>
                </a:lnTo>
                <a:lnTo>
                  <a:pt x="595494" y="594422"/>
                </a:lnTo>
                <a:lnTo>
                  <a:pt x="559909" y="624916"/>
                </a:lnTo>
                <a:lnTo>
                  <a:pt x="519931" y="649747"/>
                </a:lnTo>
                <a:lnTo>
                  <a:pt x="476202" y="668275"/>
                </a:lnTo>
                <a:lnTo>
                  <a:pt x="429360" y="679861"/>
                </a:lnTo>
                <a:lnTo>
                  <a:pt x="380048" y="683865"/>
                </a:lnTo>
                <a:lnTo>
                  <a:pt x="610756" y="683865"/>
                </a:lnTo>
                <a:lnTo>
                  <a:pt x="612653" y="682596"/>
                </a:lnTo>
                <a:lnTo>
                  <a:pt x="807122" y="682596"/>
                </a:lnTo>
                <a:lnTo>
                  <a:pt x="801069" y="677898"/>
                </a:lnTo>
                <a:lnTo>
                  <a:pt x="781546" y="669433"/>
                </a:lnTo>
                <a:lnTo>
                  <a:pt x="769236" y="667372"/>
                </a:lnTo>
                <a:lnTo>
                  <a:pt x="739760" y="667372"/>
                </a:lnTo>
                <a:lnTo>
                  <a:pt x="683833" y="611549"/>
                </a:lnTo>
                <a:lnTo>
                  <a:pt x="711064" y="571459"/>
                </a:lnTo>
                <a:lnTo>
                  <a:pt x="732987" y="527715"/>
                </a:lnTo>
                <a:lnTo>
                  <a:pt x="749176" y="480925"/>
                </a:lnTo>
                <a:lnTo>
                  <a:pt x="759202" y="431700"/>
                </a:lnTo>
                <a:lnTo>
                  <a:pt x="762639" y="380648"/>
                </a:lnTo>
                <a:lnTo>
                  <a:pt x="759654" y="333076"/>
                </a:lnTo>
                <a:lnTo>
                  <a:pt x="750941" y="287218"/>
                </a:lnTo>
                <a:lnTo>
                  <a:pt x="736865" y="243437"/>
                </a:lnTo>
                <a:lnTo>
                  <a:pt x="717790" y="202098"/>
                </a:lnTo>
                <a:lnTo>
                  <a:pt x="694081" y="163566"/>
                </a:lnTo>
                <a:lnTo>
                  <a:pt x="666103" y="128203"/>
                </a:lnTo>
                <a:lnTo>
                  <a:pt x="634219" y="96374"/>
                </a:lnTo>
                <a:lnTo>
                  <a:pt x="606977" y="74894"/>
                </a:lnTo>
                <a:close/>
              </a:path>
              <a:path extrusionOk="0" h="1002664" w="1003934">
                <a:moveTo>
                  <a:pt x="760832" y="665964"/>
                </a:moveTo>
                <a:lnTo>
                  <a:pt x="739760" y="667372"/>
                </a:lnTo>
                <a:lnTo>
                  <a:pt x="769236" y="667372"/>
                </a:lnTo>
                <a:lnTo>
                  <a:pt x="760832" y="665964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62"/>
          <p:cNvSpPr/>
          <p:nvPr/>
        </p:nvSpPr>
        <p:spPr>
          <a:xfrm>
            <a:off x="1617578" y="2674987"/>
            <a:ext cx="966469" cy="964565"/>
          </a:xfrm>
          <a:custGeom>
            <a:rect b="b" l="l" r="r" t="t"/>
            <a:pathLst>
              <a:path extrusionOk="0" h="964564" w="966469">
                <a:moveTo>
                  <a:pt x="483004" y="0"/>
                </a:moveTo>
                <a:lnTo>
                  <a:pt x="436462" y="2205"/>
                </a:lnTo>
                <a:lnTo>
                  <a:pt x="391176" y="8688"/>
                </a:lnTo>
                <a:lnTo>
                  <a:pt x="347350" y="19246"/>
                </a:lnTo>
                <a:lnTo>
                  <a:pt x="305185" y="33679"/>
                </a:lnTo>
                <a:lnTo>
                  <a:pt x="264882" y="51784"/>
                </a:lnTo>
                <a:lnTo>
                  <a:pt x="226644" y="73359"/>
                </a:lnTo>
                <a:lnTo>
                  <a:pt x="190672" y="98205"/>
                </a:lnTo>
                <a:lnTo>
                  <a:pt x="157169" y="126118"/>
                </a:lnTo>
                <a:lnTo>
                  <a:pt x="126335" y="156898"/>
                </a:lnTo>
                <a:lnTo>
                  <a:pt x="98373" y="190342"/>
                </a:lnTo>
                <a:lnTo>
                  <a:pt x="73485" y="226250"/>
                </a:lnTo>
                <a:lnTo>
                  <a:pt x="51872" y="264420"/>
                </a:lnTo>
                <a:lnTo>
                  <a:pt x="33736" y="304650"/>
                </a:lnTo>
                <a:lnTo>
                  <a:pt x="19279" y="346739"/>
                </a:lnTo>
                <a:lnTo>
                  <a:pt x="8703" y="390485"/>
                </a:lnTo>
                <a:lnTo>
                  <a:pt x="2209" y="435687"/>
                </a:lnTo>
                <a:lnTo>
                  <a:pt x="0" y="482143"/>
                </a:lnTo>
                <a:lnTo>
                  <a:pt x="2209" y="528599"/>
                </a:lnTo>
                <a:lnTo>
                  <a:pt x="8703" y="573800"/>
                </a:lnTo>
                <a:lnTo>
                  <a:pt x="19279" y="617544"/>
                </a:lnTo>
                <a:lnTo>
                  <a:pt x="33736" y="659630"/>
                </a:lnTo>
                <a:lnTo>
                  <a:pt x="51872" y="699858"/>
                </a:lnTo>
                <a:lnTo>
                  <a:pt x="73485" y="738024"/>
                </a:lnTo>
                <a:lnTo>
                  <a:pt x="98373" y="773929"/>
                </a:lnTo>
                <a:lnTo>
                  <a:pt x="126335" y="807370"/>
                </a:lnTo>
                <a:lnTo>
                  <a:pt x="157169" y="838145"/>
                </a:lnTo>
                <a:lnTo>
                  <a:pt x="190672" y="866055"/>
                </a:lnTo>
                <a:lnTo>
                  <a:pt x="226644" y="890897"/>
                </a:lnTo>
                <a:lnTo>
                  <a:pt x="264882" y="912469"/>
                </a:lnTo>
                <a:lnTo>
                  <a:pt x="305185" y="930571"/>
                </a:lnTo>
                <a:lnTo>
                  <a:pt x="347350" y="945001"/>
                </a:lnTo>
                <a:lnTo>
                  <a:pt x="391176" y="955558"/>
                </a:lnTo>
                <a:lnTo>
                  <a:pt x="436462" y="962039"/>
                </a:lnTo>
                <a:lnTo>
                  <a:pt x="483004" y="964245"/>
                </a:lnTo>
                <a:lnTo>
                  <a:pt x="529547" y="962039"/>
                </a:lnTo>
                <a:lnTo>
                  <a:pt x="574833" y="955558"/>
                </a:lnTo>
                <a:lnTo>
                  <a:pt x="618659" y="945001"/>
                </a:lnTo>
                <a:lnTo>
                  <a:pt x="660824" y="930571"/>
                </a:lnTo>
                <a:lnTo>
                  <a:pt x="701127" y="912469"/>
                </a:lnTo>
                <a:lnTo>
                  <a:pt x="739365" y="890897"/>
                </a:lnTo>
                <a:lnTo>
                  <a:pt x="752566" y="881780"/>
                </a:lnTo>
                <a:lnTo>
                  <a:pt x="413096" y="881780"/>
                </a:lnTo>
                <a:lnTo>
                  <a:pt x="364283" y="870175"/>
                </a:lnTo>
                <a:lnTo>
                  <a:pt x="317946" y="852920"/>
                </a:lnTo>
                <a:lnTo>
                  <a:pt x="274480" y="830402"/>
                </a:lnTo>
                <a:lnTo>
                  <a:pt x="234280" y="803013"/>
                </a:lnTo>
                <a:lnTo>
                  <a:pt x="197740" y="771139"/>
                </a:lnTo>
                <a:lnTo>
                  <a:pt x="165258" y="735171"/>
                </a:lnTo>
                <a:lnTo>
                  <a:pt x="137228" y="695496"/>
                </a:lnTo>
                <a:lnTo>
                  <a:pt x="114045" y="652505"/>
                </a:lnTo>
                <a:lnTo>
                  <a:pt x="96105" y="606585"/>
                </a:lnTo>
                <a:lnTo>
                  <a:pt x="83803" y="558126"/>
                </a:lnTo>
                <a:lnTo>
                  <a:pt x="77535" y="507517"/>
                </a:lnTo>
                <a:lnTo>
                  <a:pt x="964803" y="507517"/>
                </a:lnTo>
                <a:lnTo>
                  <a:pt x="966009" y="482143"/>
                </a:lnTo>
                <a:lnTo>
                  <a:pt x="964803" y="456770"/>
                </a:lnTo>
                <a:lnTo>
                  <a:pt x="77535" y="456770"/>
                </a:lnTo>
                <a:lnTo>
                  <a:pt x="83803" y="406160"/>
                </a:lnTo>
                <a:lnTo>
                  <a:pt x="96105" y="357701"/>
                </a:lnTo>
                <a:lnTo>
                  <a:pt x="114045" y="311782"/>
                </a:lnTo>
                <a:lnTo>
                  <a:pt x="137228" y="268790"/>
                </a:lnTo>
                <a:lnTo>
                  <a:pt x="165258" y="229116"/>
                </a:lnTo>
                <a:lnTo>
                  <a:pt x="197740" y="193147"/>
                </a:lnTo>
                <a:lnTo>
                  <a:pt x="234280" y="161274"/>
                </a:lnTo>
                <a:lnTo>
                  <a:pt x="274480" y="133884"/>
                </a:lnTo>
                <a:lnTo>
                  <a:pt x="317946" y="111367"/>
                </a:lnTo>
                <a:lnTo>
                  <a:pt x="364283" y="94112"/>
                </a:lnTo>
                <a:lnTo>
                  <a:pt x="413096" y="82507"/>
                </a:lnTo>
                <a:lnTo>
                  <a:pt x="752608" y="82507"/>
                </a:lnTo>
                <a:lnTo>
                  <a:pt x="739365" y="73359"/>
                </a:lnTo>
                <a:lnTo>
                  <a:pt x="701127" y="51784"/>
                </a:lnTo>
                <a:lnTo>
                  <a:pt x="660824" y="33679"/>
                </a:lnTo>
                <a:lnTo>
                  <a:pt x="618659" y="19246"/>
                </a:lnTo>
                <a:lnTo>
                  <a:pt x="574833" y="8688"/>
                </a:lnTo>
                <a:lnTo>
                  <a:pt x="529547" y="2205"/>
                </a:lnTo>
                <a:lnTo>
                  <a:pt x="483004" y="0"/>
                </a:lnTo>
                <a:close/>
              </a:path>
              <a:path extrusionOk="0" h="964564" w="966469">
                <a:moveTo>
                  <a:pt x="280905" y="507517"/>
                </a:moveTo>
                <a:lnTo>
                  <a:pt x="230062" y="507517"/>
                </a:lnTo>
                <a:lnTo>
                  <a:pt x="236297" y="555102"/>
                </a:lnTo>
                <a:lnTo>
                  <a:pt x="247742" y="601383"/>
                </a:lnTo>
                <a:lnTo>
                  <a:pt x="263675" y="646274"/>
                </a:lnTo>
                <a:lnTo>
                  <a:pt x="283374" y="689693"/>
                </a:lnTo>
                <a:lnTo>
                  <a:pt x="306117" y="731556"/>
                </a:lnTo>
                <a:lnTo>
                  <a:pt x="331183" y="771780"/>
                </a:lnTo>
                <a:lnTo>
                  <a:pt x="357849" y="810281"/>
                </a:lnTo>
                <a:lnTo>
                  <a:pt x="385394" y="846976"/>
                </a:lnTo>
                <a:lnTo>
                  <a:pt x="413096" y="881780"/>
                </a:lnTo>
                <a:lnTo>
                  <a:pt x="552913" y="881780"/>
                </a:lnTo>
                <a:lnTo>
                  <a:pt x="573139" y="856406"/>
                </a:lnTo>
                <a:lnTo>
                  <a:pt x="457583" y="856406"/>
                </a:lnTo>
                <a:lnTo>
                  <a:pt x="427053" y="817999"/>
                </a:lnTo>
                <a:lnTo>
                  <a:pt x="397088" y="777985"/>
                </a:lnTo>
                <a:lnTo>
                  <a:pt x="368613" y="736426"/>
                </a:lnTo>
                <a:lnTo>
                  <a:pt x="342552" y="693380"/>
                </a:lnTo>
                <a:lnTo>
                  <a:pt x="319826" y="648906"/>
                </a:lnTo>
                <a:lnTo>
                  <a:pt x="301361" y="603065"/>
                </a:lnTo>
                <a:lnTo>
                  <a:pt x="288080" y="555916"/>
                </a:lnTo>
                <a:lnTo>
                  <a:pt x="280905" y="507517"/>
                </a:lnTo>
                <a:close/>
              </a:path>
              <a:path extrusionOk="0" h="964564" w="966469">
                <a:moveTo>
                  <a:pt x="964803" y="507517"/>
                </a:moveTo>
                <a:lnTo>
                  <a:pt x="888474" y="507517"/>
                </a:lnTo>
                <a:lnTo>
                  <a:pt x="882206" y="558126"/>
                </a:lnTo>
                <a:lnTo>
                  <a:pt x="869904" y="606585"/>
                </a:lnTo>
                <a:lnTo>
                  <a:pt x="851964" y="652505"/>
                </a:lnTo>
                <a:lnTo>
                  <a:pt x="828781" y="695496"/>
                </a:lnTo>
                <a:lnTo>
                  <a:pt x="800751" y="735171"/>
                </a:lnTo>
                <a:lnTo>
                  <a:pt x="768268" y="771139"/>
                </a:lnTo>
                <a:lnTo>
                  <a:pt x="731729" y="803013"/>
                </a:lnTo>
                <a:lnTo>
                  <a:pt x="691529" y="830402"/>
                </a:lnTo>
                <a:lnTo>
                  <a:pt x="648062" y="852920"/>
                </a:lnTo>
                <a:lnTo>
                  <a:pt x="601725" y="870175"/>
                </a:lnTo>
                <a:lnTo>
                  <a:pt x="552913" y="881780"/>
                </a:lnTo>
                <a:lnTo>
                  <a:pt x="752566" y="881780"/>
                </a:lnTo>
                <a:lnTo>
                  <a:pt x="808840" y="838145"/>
                </a:lnTo>
                <a:lnTo>
                  <a:pt x="839674" y="807370"/>
                </a:lnTo>
                <a:lnTo>
                  <a:pt x="867636" y="773929"/>
                </a:lnTo>
                <a:lnTo>
                  <a:pt x="892524" y="738024"/>
                </a:lnTo>
                <a:lnTo>
                  <a:pt x="914137" y="699858"/>
                </a:lnTo>
                <a:lnTo>
                  <a:pt x="932273" y="659630"/>
                </a:lnTo>
                <a:lnTo>
                  <a:pt x="946730" y="617544"/>
                </a:lnTo>
                <a:lnTo>
                  <a:pt x="957306" y="573800"/>
                </a:lnTo>
                <a:lnTo>
                  <a:pt x="963800" y="528599"/>
                </a:lnTo>
                <a:lnTo>
                  <a:pt x="964803" y="507517"/>
                </a:lnTo>
                <a:close/>
              </a:path>
              <a:path extrusionOk="0" h="964564" w="966469">
                <a:moveTo>
                  <a:pt x="508426" y="507517"/>
                </a:moveTo>
                <a:lnTo>
                  <a:pt x="457583" y="507517"/>
                </a:lnTo>
                <a:lnTo>
                  <a:pt x="457583" y="856406"/>
                </a:lnTo>
                <a:lnTo>
                  <a:pt x="508426" y="856406"/>
                </a:lnTo>
                <a:lnTo>
                  <a:pt x="508426" y="507517"/>
                </a:lnTo>
                <a:close/>
              </a:path>
              <a:path extrusionOk="0" h="964564" w="966469">
                <a:moveTo>
                  <a:pt x="735946" y="507517"/>
                </a:moveTo>
                <a:lnTo>
                  <a:pt x="685104" y="507517"/>
                </a:lnTo>
                <a:lnTo>
                  <a:pt x="677929" y="555916"/>
                </a:lnTo>
                <a:lnTo>
                  <a:pt x="664648" y="603065"/>
                </a:lnTo>
                <a:lnTo>
                  <a:pt x="646182" y="648906"/>
                </a:lnTo>
                <a:lnTo>
                  <a:pt x="623457" y="693380"/>
                </a:lnTo>
                <a:lnTo>
                  <a:pt x="597395" y="736426"/>
                </a:lnTo>
                <a:lnTo>
                  <a:pt x="568921" y="777985"/>
                </a:lnTo>
                <a:lnTo>
                  <a:pt x="538956" y="817999"/>
                </a:lnTo>
                <a:lnTo>
                  <a:pt x="508426" y="856406"/>
                </a:lnTo>
                <a:lnTo>
                  <a:pt x="573139" y="856406"/>
                </a:lnTo>
                <a:lnTo>
                  <a:pt x="608306" y="810281"/>
                </a:lnTo>
                <a:lnTo>
                  <a:pt x="635109" y="771780"/>
                </a:lnTo>
                <a:lnTo>
                  <a:pt x="660310" y="731556"/>
                </a:lnTo>
                <a:lnTo>
                  <a:pt x="683158" y="689693"/>
                </a:lnTo>
                <a:lnTo>
                  <a:pt x="702899" y="646274"/>
                </a:lnTo>
                <a:lnTo>
                  <a:pt x="718779" y="601383"/>
                </a:lnTo>
                <a:lnTo>
                  <a:pt x="730046" y="555102"/>
                </a:lnTo>
                <a:lnTo>
                  <a:pt x="735946" y="507517"/>
                </a:lnTo>
                <a:close/>
              </a:path>
              <a:path extrusionOk="0" h="964564" w="966469">
                <a:moveTo>
                  <a:pt x="552913" y="82507"/>
                </a:moveTo>
                <a:lnTo>
                  <a:pt x="413096" y="82507"/>
                </a:lnTo>
                <a:lnTo>
                  <a:pt x="385352" y="117311"/>
                </a:lnTo>
                <a:lnTo>
                  <a:pt x="357702" y="154006"/>
                </a:lnTo>
                <a:lnTo>
                  <a:pt x="330900" y="192506"/>
                </a:lnTo>
                <a:lnTo>
                  <a:pt x="305699" y="232730"/>
                </a:lnTo>
                <a:lnTo>
                  <a:pt x="282851" y="274594"/>
                </a:lnTo>
                <a:lnTo>
                  <a:pt x="263110" y="318013"/>
                </a:lnTo>
                <a:lnTo>
                  <a:pt x="247230" y="362904"/>
                </a:lnTo>
                <a:lnTo>
                  <a:pt x="235963" y="409184"/>
                </a:lnTo>
                <a:lnTo>
                  <a:pt x="230062" y="456770"/>
                </a:lnTo>
                <a:lnTo>
                  <a:pt x="280905" y="456770"/>
                </a:lnTo>
                <a:lnTo>
                  <a:pt x="288080" y="408371"/>
                </a:lnTo>
                <a:lnTo>
                  <a:pt x="301361" y="361221"/>
                </a:lnTo>
                <a:lnTo>
                  <a:pt x="319826" y="315380"/>
                </a:lnTo>
                <a:lnTo>
                  <a:pt x="342552" y="270907"/>
                </a:lnTo>
                <a:lnTo>
                  <a:pt x="368613" y="227861"/>
                </a:lnTo>
                <a:lnTo>
                  <a:pt x="397088" y="186301"/>
                </a:lnTo>
                <a:lnTo>
                  <a:pt x="427094" y="146236"/>
                </a:lnTo>
                <a:lnTo>
                  <a:pt x="457583" y="107880"/>
                </a:lnTo>
                <a:lnTo>
                  <a:pt x="573139" y="107880"/>
                </a:lnTo>
                <a:lnTo>
                  <a:pt x="552913" y="82507"/>
                </a:lnTo>
                <a:close/>
              </a:path>
              <a:path extrusionOk="0" h="964564" w="966469">
                <a:moveTo>
                  <a:pt x="508426" y="107880"/>
                </a:moveTo>
                <a:lnTo>
                  <a:pt x="457583" y="107880"/>
                </a:lnTo>
                <a:lnTo>
                  <a:pt x="457583" y="456770"/>
                </a:lnTo>
                <a:lnTo>
                  <a:pt x="508426" y="456770"/>
                </a:lnTo>
                <a:lnTo>
                  <a:pt x="508426" y="107880"/>
                </a:lnTo>
                <a:close/>
              </a:path>
              <a:path extrusionOk="0" h="964564" w="966469">
                <a:moveTo>
                  <a:pt x="573139" y="107880"/>
                </a:moveTo>
                <a:lnTo>
                  <a:pt x="508426" y="107880"/>
                </a:lnTo>
                <a:lnTo>
                  <a:pt x="538995" y="146288"/>
                </a:lnTo>
                <a:lnTo>
                  <a:pt x="569043" y="186301"/>
                </a:lnTo>
                <a:lnTo>
                  <a:pt x="597395" y="227526"/>
                </a:lnTo>
                <a:lnTo>
                  <a:pt x="623457" y="270431"/>
                </a:lnTo>
                <a:lnTo>
                  <a:pt x="646182" y="314823"/>
                </a:lnTo>
                <a:lnTo>
                  <a:pt x="664648" y="360686"/>
                </a:lnTo>
                <a:lnTo>
                  <a:pt x="677929" y="408007"/>
                </a:lnTo>
                <a:lnTo>
                  <a:pt x="685104" y="456770"/>
                </a:lnTo>
                <a:lnTo>
                  <a:pt x="735946" y="456770"/>
                </a:lnTo>
                <a:lnTo>
                  <a:pt x="730046" y="409184"/>
                </a:lnTo>
                <a:lnTo>
                  <a:pt x="718779" y="362904"/>
                </a:lnTo>
                <a:lnTo>
                  <a:pt x="702899" y="318013"/>
                </a:lnTo>
                <a:lnTo>
                  <a:pt x="683158" y="274594"/>
                </a:lnTo>
                <a:lnTo>
                  <a:pt x="660310" y="232730"/>
                </a:lnTo>
                <a:lnTo>
                  <a:pt x="635109" y="192506"/>
                </a:lnTo>
                <a:lnTo>
                  <a:pt x="608306" y="154006"/>
                </a:lnTo>
                <a:lnTo>
                  <a:pt x="580657" y="117311"/>
                </a:lnTo>
                <a:lnTo>
                  <a:pt x="573139" y="107880"/>
                </a:lnTo>
                <a:close/>
              </a:path>
              <a:path extrusionOk="0" h="964564" w="966469">
                <a:moveTo>
                  <a:pt x="752608" y="82507"/>
                </a:moveTo>
                <a:lnTo>
                  <a:pt x="552913" y="82507"/>
                </a:lnTo>
                <a:lnTo>
                  <a:pt x="601725" y="94112"/>
                </a:lnTo>
                <a:lnTo>
                  <a:pt x="648062" y="111367"/>
                </a:lnTo>
                <a:lnTo>
                  <a:pt x="691529" y="133884"/>
                </a:lnTo>
                <a:lnTo>
                  <a:pt x="731729" y="161274"/>
                </a:lnTo>
                <a:lnTo>
                  <a:pt x="768268" y="193147"/>
                </a:lnTo>
                <a:lnTo>
                  <a:pt x="800751" y="229116"/>
                </a:lnTo>
                <a:lnTo>
                  <a:pt x="828781" y="268790"/>
                </a:lnTo>
                <a:lnTo>
                  <a:pt x="851964" y="311782"/>
                </a:lnTo>
                <a:lnTo>
                  <a:pt x="869904" y="357701"/>
                </a:lnTo>
                <a:lnTo>
                  <a:pt x="882206" y="406160"/>
                </a:lnTo>
                <a:lnTo>
                  <a:pt x="888474" y="456770"/>
                </a:lnTo>
                <a:lnTo>
                  <a:pt x="964803" y="456770"/>
                </a:lnTo>
                <a:lnTo>
                  <a:pt x="957306" y="390485"/>
                </a:lnTo>
                <a:lnTo>
                  <a:pt x="946730" y="346739"/>
                </a:lnTo>
                <a:lnTo>
                  <a:pt x="932273" y="304650"/>
                </a:lnTo>
                <a:lnTo>
                  <a:pt x="914137" y="264420"/>
                </a:lnTo>
                <a:lnTo>
                  <a:pt x="892524" y="226250"/>
                </a:lnTo>
                <a:lnTo>
                  <a:pt x="867636" y="190342"/>
                </a:lnTo>
                <a:lnTo>
                  <a:pt x="839674" y="156898"/>
                </a:lnTo>
                <a:lnTo>
                  <a:pt x="808840" y="126118"/>
                </a:lnTo>
                <a:lnTo>
                  <a:pt x="775337" y="98205"/>
                </a:lnTo>
                <a:lnTo>
                  <a:pt x="752608" y="82507"/>
                </a:lnTo>
                <a:close/>
              </a:path>
            </a:pathLst>
          </a:custGeom>
          <a:solidFill>
            <a:srgbClr val="9933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6" name="Google Shape;1606;p62"/>
          <p:cNvGrpSpPr/>
          <p:nvPr/>
        </p:nvGrpSpPr>
        <p:grpSpPr>
          <a:xfrm>
            <a:off x="3399809" y="2336366"/>
            <a:ext cx="1597025" cy="1601014"/>
            <a:chOff x="3399809" y="2336366"/>
            <a:chExt cx="1597025" cy="1601014"/>
          </a:xfrm>
        </p:grpSpPr>
        <p:pic>
          <p:nvPicPr>
            <p:cNvPr id="1607" name="Google Shape;1607;p6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28210" y="3576827"/>
              <a:ext cx="91948" cy="89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8" name="Google Shape;1608;p62"/>
            <p:cNvSpPr/>
            <p:nvPr/>
          </p:nvSpPr>
          <p:spPr>
            <a:xfrm>
              <a:off x="3802888" y="3638295"/>
              <a:ext cx="956310" cy="299085"/>
            </a:xfrm>
            <a:custGeom>
              <a:rect b="b" l="l" r="r" t="t"/>
              <a:pathLst>
                <a:path extrusionOk="0" h="299085" w="956310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351" y="196341"/>
                  </a:lnTo>
                  <a:lnTo>
                    <a:pt x="845692" y="160908"/>
                  </a:lnTo>
                  <a:lnTo>
                    <a:pt x="790448" y="77215"/>
                  </a:lnTo>
                  <a:close/>
                </a:path>
                <a:path extrusionOk="0" h="299085" w="956310">
                  <a:moveTo>
                    <a:pt x="888746" y="0"/>
                  </a:moveTo>
                  <a:lnTo>
                    <a:pt x="873559" y="13854"/>
                  </a:lnTo>
                  <a:lnTo>
                    <a:pt x="861266" y="26066"/>
                  </a:lnTo>
                  <a:lnTo>
                    <a:pt x="850901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extrusionOk="0" h="299085" w="956310">
                  <a:moveTo>
                    <a:pt x="688339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1" y="250824"/>
                  </a:lnTo>
                  <a:lnTo>
                    <a:pt x="680309" y="246665"/>
                  </a:lnTo>
                  <a:lnTo>
                    <a:pt x="694959" y="240220"/>
                  </a:lnTo>
                  <a:lnTo>
                    <a:pt x="710015" y="232251"/>
                  </a:lnTo>
                  <a:lnTo>
                    <a:pt x="725297" y="223519"/>
                  </a:lnTo>
                  <a:lnTo>
                    <a:pt x="688339" y="136016"/>
                  </a:lnTo>
                  <a:close/>
                </a:path>
                <a:path extrusionOk="0" h="299085" w="956310">
                  <a:moveTo>
                    <a:pt x="574421" y="174497"/>
                  </a:moveTo>
                  <a:lnTo>
                    <a:pt x="560441" y="178585"/>
                  </a:lnTo>
                  <a:lnTo>
                    <a:pt x="531576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18" y="281507"/>
                  </a:lnTo>
                  <a:lnTo>
                    <a:pt x="566896" y="279209"/>
                  </a:lnTo>
                  <a:lnTo>
                    <a:pt x="584878" y="275006"/>
                  </a:lnTo>
                  <a:lnTo>
                    <a:pt x="601217" y="267969"/>
                  </a:lnTo>
                  <a:lnTo>
                    <a:pt x="574421" y="174497"/>
                  </a:lnTo>
                  <a:close/>
                </a:path>
                <a:path extrusionOk="0" h="299085" w="956310">
                  <a:moveTo>
                    <a:pt x="396239" y="195706"/>
                  </a:moveTo>
                  <a:lnTo>
                    <a:pt x="394462" y="298703"/>
                  </a:lnTo>
                  <a:lnTo>
                    <a:pt x="412928" y="297221"/>
                  </a:lnTo>
                  <a:lnTo>
                    <a:pt x="446861" y="293399"/>
                  </a:lnTo>
                  <a:lnTo>
                    <a:pt x="465327" y="291845"/>
                  </a:lnTo>
                  <a:lnTo>
                    <a:pt x="457130" y="198246"/>
                  </a:lnTo>
                  <a:lnTo>
                    <a:pt x="425719" y="198246"/>
                  </a:lnTo>
                  <a:lnTo>
                    <a:pt x="409902" y="197905"/>
                  </a:lnTo>
                  <a:lnTo>
                    <a:pt x="396239" y="195706"/>
                  </a:lnTo>
                  <a:close/>
                </a:path>
                <a:path extrusionOk="0" h="299085" w="956310">
                  <a:moveTo>
                    <a:pt x="456819" y="194690"/>
                  </a:moveTo>
                  <a:lnTo>
                    <a:pt x="441942" y="197064"/>
                  </a:lnTo>
                  <a:lnTo>
                    <a:pt x="425719" y="198246"/>
                  </a:lnTo>
                  <a:lnTo>
                    <a:pt x="457130" y="198246"/>
                  </a:lnTo>
                  <a:lnTo>
                    <a:pt x="456819" y="194690"/>
                  </a:lnTo>
                  <a:close/>
                </a:path>
                <a:path extrusionOk="0" h="299085" w="956310">
                  <a:moveTo>
                    <a:pt x="47751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43" y="130500"/>
                  </a:lnTo>
                  <a:lnTo>
                    <a:pt x="64317" y="116768"/>
                  </a:lnTo>
                  <a:lnTo>
                    <a:pt x="47751" y="110997"/>
                  </a:lnTo>
                  <a:close/>
                </a:path>
                <a:path extrusionOk="0" h="299085" w="956310">
                  <a:moveTo>
                    <a:pt x="276987" y="189610"/>
                  </a:moveTo>
                  <a:lnTo>
                    <a:pt x="259207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extrusionOk="0" h="299085" w="956310">
                  <a:moveTo>
                    <a:pt x="164337" y="159511"/>
                  </a:moveTo>
                  <a:lnTo>
                    <a:pt x="130301" y="253872"/>
                  </a:lnTo>
                  <a:lnTo>
                    <a:pt x="194817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9" name="Google Shape;1609;p6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721735" y="3695953"/>
              <a:ext cx="87122" cy="96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0" name="Google Shape;1610;p62"/>
            <p:cNvSpPr/>
            <p:nvPr/>
          </p:nvSpPr>
          <p:spPr>
            <a:xfrm>
              <a:off x="3399809" y="2336366"/>
              <a:ext cx="1597025" cy="1427480"/>
            </a:xfrm>
            <a:custGeom>
              <a:rect b="b" l="l" r="r" t="t"/>
              <a:pathLst>
                <a:path extrusionOk="0" h="1427479" w="1597025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1" y="1315505"/>
                  </a:lnTo>
                  <a:lnTo>
                    <a:pt x="290882" y="1281800"/>
                  </a:lnTo>
                  <a:lnTo>
                    <a:pt x="258916" y="1246299"/>
                  </a:lnTo>
                  <a:lnTo>
                    <a:pt x="229810" y="1209146"/>
                  </a:lnTo>
                  <a:lnTo>
                    <a:pt x="203580" y="1170488"/>
                  </a:lnTo>
                  <a:lnTo>
                    <a:pt x="180243" y="1130467"/>
                  </a:lnTo>
                  <a:lnTo>
                    <a:pt x="159816" y="1089229"/>
                  </a:lnTo>
                  <a:lnTo>
                    <a:pt x="142315" y="1046919"/>
                  </a:lnTo>
                  <a:lnTo>
                    <a:pt x="127757" y="1003682"/>
                  </a:lnTo>
                  <a:lnTo>
                    <a:pt x="116157" y="959662"/>
                  </a:lnTo>
                  <a:lnTo>
                    <a:pt x="107533" y="915004"/>
                  </a:lnTo>
                  <a:lnTo>
                    <a:pt x="101902" y="869853"/>
                  </a:lnTo>
                  <a:lnTo>
                    <a:pt x="99279" y="824354"/>
                  </a:lnTo>
                  <a:lnTo>
                    <a:pt x="99682" y="778652"/>
                  </a:lnTo>
                  <a:lnTo>
                    <a:pt x="103126" y="732891"/>
                  </a:lnTo>
                  <a:lnTo>
                    <a:pt x="109629" y="687216"/>
                  </a:lnTo>
                  <a:lnTo>
                    <a:pt x="119206" y="641772"/>
                  </a:lnTo>
                  <a:lnTo>
                    <a:pt x="131875" y="596704"/>
                  </a:lnTo>
                  <a:lnTo>
                    <a:pt x="147652" y="552157"/>
                  </a:lnTo>
                  <a:lnTo>
                    <a:pt x="166553" y="508275"/>
                  </a:lnTo>
                  <a:lnTo>
                    <a:pt x="188596" y="465203"/>
                  </a:lnTo>
                  <a:lnTo>
                    <a:pt x="213795" y="423086"/>
                  </a:lnTo>
                  <a:lnTo>
                    <a:pt x="242169" y="382068"/>
                  </a:lnTo>
                  <a:lnTo>
                    <a:pt x="273406" y="342074"/>
                  </a:lnTo>
                  <a:lnTo>
                    <a:pt x="307176" y="304971"/>
                  </a:lnTo>
                  <a:lnTo>
                    <a:pt x="343352" y="270803"/>
                  </a:lnTo>
                  <a:lnTo>
                    <a:pt x="381803" y="239616"/>
                  </a:lnTo>
                  <a:lnTo>
                    <a:pt x="422401" y="211454"/>
                  </a:lnTo>
                  <a:lnTo>
                    <a:pt x="465016" y="186362"/>
                  </a:lnTo>
                  <a:lnTo>
                    <a:pt x="509518" y="164384"/>
                  </a:lnTo>
                  <a:lnTo>
                    <a:pt x="555778" y="145566"/>
                  </a:lnTo>
                  <a:lnTo>
                    <a:pt x="603667" y="129951"/>
                  </a:lnTo>
                  <a:lnTo>
                    <a:pt x="653056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8" y="100229"/>
                  </a:lnTo>
                  <a:lnTo>
                    <a:pt x="851745" y="101750"/>
                  </a:lnTo>
                  <a:lnTo>
                    <a:pt x="900720" y="106933"/>
                  </a:lnTo>
                  <a:lnTo>
                    <a:pt x="949240" y="115691"/>
                  </a:lnTo>
                  <a:lnTo>
                    <a:pt x="997135" y="127940"/>
                  </a:lnTo>
                  <a:lnTo>
                    <a:pt x="1044233" y="143595"/>
                  </a:lnTo>
                  <a:lnTo>
                    <a:pt x="1090361" y="162569"/>
                  </a:lnTo>
                  <a:lnTo>
                    <a:pt x="1135348" y="184778"/>
                  </a:lnTo>
                  <a:lnTo>
                    <a:pt x="1179022" y="210136"/>
                  </a:lnTo>
                  <a:lnTo>
                    <a:pt x="1221212" y="238558"/>
                  </a:lnTo>
                  <a:lnTo>
                    <a:pt x="1258629" y="268347"/>
                  </a:lnTo>
                  <a:lnTo>
                    <a:pt x="1293459" y="300179"/>
                  </a:lnTo>
                  <a:lnTo>
                    <a:pt x="1325682" y="333905"/>
                  </a:lnTo>
                  <a:lnTo>
                    <a:pt x="1355278" y="369380"/>
                  </a:lnTo>
                  <a:lnTo>
                    <a:pt x="1382226" y="406453"/>
                  </a:lnTo>
                  <a:lnTo>
                    <a:pt x="1406507" y="444979"/>
                  </a:lnTo>
                  <a:lnTo>
                    <a:pt x="1428100" y="484809"/>
                  </a:lnTo>
                  <a:lnTo>
                    <a:pt x="1446986" y="525795"/>
                  </a:lnTo>
                  <a:lnTo>
                    <a:pt x="1463142" y="567789"/>
                  </a:lnTo>
                  <a:lnTo>
                    <a:pt x="1476550" y="610644"/>
                  </a:lnTo>
                  <a:lnTo>
                    <a:pt x="1487190" y="654213"/>
                  </a:lnTo>
                  <a:lnTo>
                    <a:pt x="1495040" y="698346"/>
                  </a:lnTo>
                  <a:lnTo>
                    <a:pt x="1500082" y="742897"/>
                  </a:lnTo>
                  <a:lnTo>
                    <a:pt x="1502293" y="787717"/>
                  </a:lnTo>
                  <a:lnTo>
                    <a:pt x="1501655" y="832659"/>
                  </a:lnTo>
                  <a:lnTo>
                    <a:pt x="1498148" y="877575"/>
                  </a:lnTo>
                  <a:lnTo>
                    <a:pt x="1491750" y="922318"/>
                  </a:lnTo>
                  <a:lnTo>
                    <a:pt x="1482442" y="966739"/>
                  </a:lnTo>
                  <a:lnTo>
                    <a:pt x="1470203" y="1010690"/>
                  </a:lnTo>
                  <a:lnTo>
                    <a:pt x="1455013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065" y="1282244"/>
                  </a:lnTo>
                  <a:lnTo>
                    <a:pt x="1469464" y="1242336"/>
                  </a:lnTo>
                  <a:lnTo>
                    <a:pt x="1494151" y="1201318"/>
                  </a:lnTo>
                  <a:lnTo>
                    <a:pt x="1516145" y="1159306"/>
                  </a:lnTo>
                  <a:lnTo>
                    <a:pt x="1535461" y="1116418"/>
                  </a:lnTo>
                  <a:lnTo>
                    <a:pt x="1552114" y="1072772"/>
                  </a:lnTo>
                  <a:lnTo>
                    <a:pt x="1566121" y="1028485"/>
                  </a:lnTo>
                  <a:lnTo>
                    <a:pt x="1577498" y="983676"/>
                  </a:lnTo>
                  <a:lnTo>
                    <a:pt x="1586260" y="938460"/>
                  </a:lnTo>
                  <a:lnTo>
                    <a:pt x="1592424" y="892956"/>
                  </a:lnTo>
                  <a:lnTo>
                    <a:pt x="1596005" y="847282"/>
                  </a:lnTo>
                  <a:lnTo>
                    <a:pt x="1597020" y="801554"/>
                  </a:lnTo>
                  <a:lnTo>
                    <a:pt x="1595484" y="755891"/>
                  </a:lnTo>
                  <a:lnTo>
                    <a:pt x="1591414" y="710409"/>
                  </a:lnTo>
                  <a:lnTo>
                    <a:pt x="1584824" y="665227"/>
                  </a:lnTo>
                  <a:lnTo>
                    <a:pt x="1575732" y="620461"/>
                  </a:lnTo>
                  <a:lnTo>
                    <a:pt x="1564154" y="576230"/>
                  </a:lnTo>
                  <a:lnTo>
                    <a:pt x="1550104" y="532650"/>
                  </a:lnTo>
                  <a:lnTo>
                    <a:pt x="1533600" y="489840"/>
                  </a:lnTo>
                  <a:lnTo>
                    <a:pt x="1514656" y="447916"/>
                  </a:lnTo>
                  <a:lnTo>
                    <a:pt x="1493289" y="406996"/>
                  </a:lnTo>
                  <a:lnTo>
                    <a:pt x="1469516" y="367199"/>
                  </a:lnTo>
                  <a:lnTo>
                    <a:pt x="1443351" y="328640"/>
                  </a:lnTo>
                  <a:lnTo>
                    <a:pt x="1414811" y="291438"/>
                  </a:lnTo>
                  <a:lnTo>
                    <a:pt x="1383912" y="255711"/>
                  </a:lnTo>
                  <a:lnTo>
                    <a:pt x="1350670" y="221575"/>
                  </a:lnTo>
                  <a:lnTo>
                    <a:pt x="1315100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3553968" y="2478023"/>
              <a:ext cx="1308100" cy="1309370"/>
            </a:xfrm>
            <a:custGeom>
              <a:rect b="b" l="l" r="r" t="t"/>
              <a:pathLst>
                <a:path extrusionOk="0" h="1309370" w="130810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noFill/>
            <a:ln cap="flat" cmpd="sng" w="12175">
              <a:solidFill>
                <a:srgbClr val="CC00FF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12" name="Google Shape;1612;p6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24392" y="2336366"/>
            <a:ext cx="1597020" cy="16006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3" name="Google Shape;1613;p62"/>
          <p:cNvGrpSpPr/>
          <p:nvPr/>
        </p:nvGrpSpPr>
        <p:grpSpPr>
          <a:xfrm>
            <a:off x="7663553" y="2336366"/>
            <a:ext cx="1597660" cy="1601014"/>
            <a:chOff x="7663553" y="2336366"/>
            <a:chExt cx="1597660" cy="1601014"/>
          </a:xfrm>
        </p:grpSpPr>
        <p:pic>
          <p:nvPicPr>
            <p:cNvPr id="1614" name="Google Shape;1614;p6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991981" y="3576827"/>
              <a:ext cx="91821" cy="89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5" name="Google Shape;1615;p62"/>
            <p:cNvSpPr/>
            <p:nvPr/>
          </p:nvSpPr>
          <p:spPr>
            <a:xfrm>
              <a:off x="8066532" y="3638295"/>
              <a:ext cx="956944" cy="299085"/>
            </a:xfrm>
            <a:custGeom>
              <a:rect b="b" l="l" r="r" t="t"/>
              <a:pathLst>
                <a:path extrusionOk="0" h="299085" w="956945">
                  <a:moveTo>
                    <a:pt x="790575" y="77215"/>
                  </a:moveTo>
                  <a:lnTo>
                    <a:pt x="779867" y="87248"/>
                  </a:lnTo>
                  <a:lnTo>
                    <a:pt x="766921" y="96710"/>
                  </a:lnTo>
                  <a:lnTo>
                    <a:pt x="752498" y="105790"/>
                  </a:lnTo>
                  <a:lnTo>
                    <a:pt x="737362" y="114680"/>
                  </a:lnTo>
                  <a:lnTo>
                    <a:pt x="784478" y="196341"/>
                  </a:lnTo>
                  <a:lnTo>
                    <a:pt x="845693" y="160908"/>
                  </a:lnTo>
                  <a:lnTo>
                    <a:pt x="790575" y="77215"/>
                  </a:lnTo>
                  <a:close/>
                </a:path>
                <a:path extrusionOk="0" h="299085" w="956945">
                  <a:moveTo>
                    <a:pt x="888873" y="0"/>
                  </a:moveTo>
                  <a:lnTo>
                    <a:pt x="873684" y="13854"/>
                  </a:lnTo>
                  <a:lnTo>
                    <a:pt x="861377" y="26066"/>
                  </a:lnTo>
                  <a:lnTo>
                    <a:pt x="850975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7" y="69849"/>
                  </a:lnTo>
                  <a:lnTo>
                    <a:pt x="888873" y="0"/>
                  </a:lnTo>
                  <a:close/>
                </a:path>
                <a:path extrusionOk="0" h="299085" w="956945">
                  <a:moveTo>
                    <a:pt x="688467" y="136016"/>
                  </a:moveTo>
                  <a:lnTo>
                    <a:pt x="673471" y="143605"/>
                  </a:lnTo>
                  <a:lnTo>
                    <a:pt x="644336" y="155733"/>
                  </a:lnTo>
                  <a:lnTo>
                    <a:pt x="629412" y="163321"/>
                  </a:lnTo>
                  <a:lnTo>
                    <a:pt x="666369" y="250824"/>
                  </a:lnTo>
                  <a:lnTo>
                    <a:pt x="680382" y="246665"/>
                  </a:lnTo>
                  <a:lnTo>
                    <a:pt x="695039" y="240220"/>
                  </a:lnTo>
                  <a:lnTo>
                    <a:pt x="710124" y="232251"/>
                  </a:lnTo>
                  <a:lnTo>
                    <a:pt x="725424" y="223519"/>
                  </a:lnTo>
                  <a:lnTo>
                    <a:pt x="688467" y="136016"/>
                  </a:lnTo>
                  <a:close/>
                </a:path>
                <a:path extrusionOk="0" h="299085" w="956945">
                  <a:moveTo>
                    <a:pt x="574548" y="174497"/>
                  </a:moveTo>
                  <a:lnTo>
                    <a:pt x="560514" y="178585"/>
                  </a:lnTo>
                  <a:lnTo>
                    <a:pt x="531685" y="189714"/>
                  </a:lnTo>
                  <a:lnTo>
                    <a:pt x="517651" y="193801"/>
                  </a:lnTo>
                  <a:lnTo>
                    <a:pt x="528320" y="282828"/>
                  </a:lnTo>
                  <a:lnTo>
                    <a:pt x="547945" y="281507"/>
                  </a:lnTo>
                  <a:lnTo>
                    <a:pt x="567023" y="279209"/>
                  </a:lnTo>
                  <a:lnTo>
                    <a:pt x="585005" y="275006"/>
                  </a:lnTo>
                  <a:lnTo>
                    <a:pt x="601345" y="267969"/>
                  </a:lnTo>
                  <a:lnTo>
                    <a:pt x="574548" y="174497"/>
                  </a:lnTo>
                  <a:close/>
                </a:path>
                <a:path extrusionOk="0" h="299085" w="956945">
                  <a:moveTo>
                    <a:pt x="396240" y="195706"/>
                  </a:moveTo>
                  <a:lnTo>
                    <a:pt x="394589" y="298703"/>
                  </a:lnTo>
                  <a:lnTo>
                    <a:pt x="413055" y="297221"/>
                  </a:lnTo>
                  <a:lnTo>
                    <a:pt x="446988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extrusionOk="0" h="299085" w="95694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6" y="194690"/>
                  </a:lnTo>
                  <a:close/>
                </a:path>
                <a:path extrusionOk="0" h="299085" w="956945">
                  <a:moveTo>
                    <a:pt x="47878" y="110997"/>
                  </a:moveTo>
                  <a:lnTo>
                    <a:pt x="0" y="193039"/>
                  </a:lnTo>
                  <a:lnTo>
                    <a:pt x="17746" y="199274"/>
                  </a:lnTo>
                  <a:lnTo>
                    <a:pt x="34909" y="207771"/>
                  </a:lnTo>
                  <a:lnTo>
                    <a:pt x="51667" y="217793"/>
                  </a:lnTo>
                  <a:lnTo>
                    <a:pt x="68199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8" y="110997"/>
                  </a:lnTo>
                  <a:close/>
                </a:path>
                <a:path extrusionOk="0" h="299085" w="956945">
                  <a:moveTo>
                    <a:pt x="277114" y="189610"/>
                  </a:moveTo>
                  <a:lnTo>
                    <a:pt x="259334" y="288417"/>
                  </a:lnTo>
                  <a:lnTo>
                    <a:pt x="278588" y="288417"/>
                  </a:lnTo>
                  <a:lnTo>
                    <a:pt x="296687" y="289750"/>
                  </a:lnTo>
                  <a:lnTo>
                    <a:pt x="313287" y="290702"/>
                  </a:lnTo>
                  <a:lnTo>
                    <a:pt x="328041" y="289559"/>
                  </a:lnTo>
                  <a:lnTo>
                    <a:pt x="335661" y="196722"/>
                  </a:lnTo>
                  <a:lnTo>
                    <a:pt x="321976" y="194397"/>
                  </a:lnTo>
                  <a:lnTo>
                    <a:pt x="290798" y="191936"/>
                  </a:lnTo>
                  <a:lnTo>
                    <a:pt x="277114" y="189610"/>
                  </a:lnTo>
                  <a:close/>
                </a:path>
                <a:path extrusionOk="0" h="299085" w="956945">
                  <a:moveTo>
                    <a:pt x="164338" y="159511"/>
                  </a:moveTo>
                  <a:lnTo>
                    <a:pt x="130428" y="253872"/>
                  </a:lnTo>
                  <a:lnTo>
                    <a:pt x="194818" y="271144"/>
                  </a:lnTo>
                  <a:lnTo>
                    <a:pt x="220725" y="174624"/>
                  </a:lnTo>
                  <a:lnTo>
                    <a:pt x="164338" y="15951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6" name="Google Shape;1616;p6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985506" y="3695953"/>
              <a:ext cx="86995" cy="96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7" name="Google Shape;1617;p62"/>
            <p:cNvSpPr/>
            <p:nvPr/>
          </p:nvSpPr>
          <p:spPr>
            <a:xfrm>
              <a:off x="7663553" y="2336366"/>
              <a:ext cx="1597660" cy="1427480"/>
            </a:xfrm>
            <a:custGeom>
              <a:rect b="b" l="l" r="r" t="t"/>
              <a:pathLst>
                <a:path extrusionOk="0" h="1427479" w="1597659">
                  <a:moveTo>
                    <a:pt x="824305" y="0"/>
                  </a:moveTo>
                  <a:lnTo>
                    <a:pt x="777441" y="326"/>
                  </a:lnTo>
                  <a:lnTo>
                    <a:pt x="730712" y="3408"/>
                  </a:lnTo>
                  <a:lnTo>
                    <a:pt x="684245" y="9229"/>
                  </a:lnTo>
                  <a:lnTo>
                    <a:pt x="638168" y="17770"/>
                  </a:lnTo>
                  <a:lnTo>
                    <a:pt x="592608" y="29015"/>
                  </a:lnTo>
                  <a:lnTo>
                    <a:pt x="547694" y="42947"/>
                  </a:lnTo>
                  <a:lnTo>
                    <a:pt x="503554" y="59547"/>
                  </a:lnTo>
                  <a:lnTo>
                    <a:pt x="460315" y="78798"/>
                  </a:lnTo>
                  <a:lnTo>
                    <a:pt x="418105" y="100684"/>
                  </a:lnTo>
                  <a:lnTo>
                    <a:pt x="377052" y="125187"/>
                  </a:lnTo>
                  <a:lnTo>
                    <a:pt x="337283" y="152290"/>
                  </a:lnTo>
                  <a:lnTo>
                    <a:pt x="298927" y="181974"/>
                  </a:lnTo>
                  <a:lnTo>
                    <a:pt x="262112" y="214224"/>
                  </a:lnTo>
                  <a:lnTo>
                    <a:pt x="226964" y="249021"/>
                  </a:lnTo>
                  <a:lnTo>
                    <a:pt x="193613" y="286348"/>
                  </a:lnTo>
                  <a:lnTo>
                    <a:pt x="162186" y="326188"/>
                  </a:lnTo>
                  <a:lnTo>
                    <a:pt x="134152" y="364954"/>
                  </a:lnTo>
                  <a:lnTo>
                    <a:pt x="108825" y="404833"/>
                  </a:lnTo>
                  <a:lnTo>
                    <a:pt x="86189" y="445709"/>
                  </a:lnTo>
                  <a:lnTo>
                    <a:pt x="66228" y="487470"/>
                  </a:lnTo>
                  <a:lnTo>
                    <a:pt x="48925" y="529998"/>
                  </a:lnTo>
                  <a:lnTo>
                    <a:pt x="34263" y="573180"/>
                  </a:lnTo>
                  <a:lnTo>
                    <a:pt x="22226" y="616900"/>
                  </a:lnTo>
                  <a:lnTo>
                    <a:pt x="12798" y="661043"/>
                  </a:lnTo>
                  <a:lnTo>
                    <a:pt x="5962" y="705495"/>
                  </a:lnTo>
                  <a:lnTo>
                    <a:pt x="1701" y="750140"/>
                  </a:lnTo>
                  <a:lnTo>
                    <a:pt x="0" y="794864"/>
                  </a:lnTo>
                  <a:lnTo>
                    <a:pt x="840" y="839551"/>
                  </a:lnTo>
                  <a:lnTo>
                    <a:pt x="4207" y="884086"/>
                  </a:lnTo>
                  <a:lnTo>
                    <a:pt x="10084" y="928355"/>
                  </a:lnTo>
                  <a:lnTo>
                    <a:pt x="18454" y="972242"/>
                  </a:lnTo>
                  <a:lnTo>
                    <a:pt x="29300" y="1015633"/>
                  </a:lnTo>
                  <a:lnTo>
                    <a:pt x="42606" y="1058412"/>
                  </a:lnTo>
                  <a:lnTo>
                    <a:pt x="58356" y="1100465"/>
                  </a:lnTo>
                  <a:lnTo>
                    <a:pt x="76533" y="1141676"/>
                  </a:lnTo>
                  <a:lnTo>
                    <a:pt x="97121" y="1181931"/>
                  </a:lnTo>
                  <a:lnTo>
                    <a:pt x="120103" y="1221115"/>
                  </a:lnTo>
                  <a:lnTo>
                    <a:pt x="145462" y="1259112"/>
                  </a:lnTo>
                  <a:lnTo>
                    <a:pt x="173183" y="1295808"/>
                  </a:lnTo>
                  <a:lnTo>
                    <a:pt x="203248" y="1331088"/>
                  </a:lnTo>
                  <a:lnTo>
                    <a:pt x="235642" y="1364836"/>
                  </a:lnTo>
                  <a:lnTo>
                    <a:pt x="270347" y="1396938"/>
                  </a:lnTo>
                  <a:lnTo>
                    <a:pt x="307347" y="1427278"/>
                  </a:lnTo>
                  <a:lnTo>
                    <a:pt x="363227" y="1347268"/>
                  </a:lnTo>
                  <a:lnTo>
                    <a:pt x="325606" y="1315505"/>
                  </a:lnTo>
                  <a:lnTo>
                    <a:pt x="290811" y="1281800"/>
                  </a:lnTo>
                  <a:lnTo>
                    <a:pt x="258859" y="1246299"/>
                  </a:lnTo>
                  <a:lnTo>
                    <a:pt x="229764" y="1209146"/>
                  </a:lnTo>
                  <a:lnTo>
                    <a:pt x="203545" y="1170488"/>
                  </a:lnTo>
                  <a:lnTo>
                    <a:pt x="180218" y="1130467"/>
                  </a:lnTo>
                  <a:lnTo>
                    <a:pt x="159800" y="1089229"/>
                  </a:lnTo>
                  <a:lnTo>
                    <a:pt x="142306" y="1046919"/>
                  </a:lnTo>
                  <a:lnTo>
                    <a:pt x="127754" y="1003682"/>
                  </a:lnTo>
                  <a:lnTo>
                    <a:pt x="116161" y="959662"/>
                  </a:lnTo>
                  <a:lnTo>
                    <a:pt x="107542" y="915004"/>
                  </a:lnTo>
                  <a:lnTo>
                    <a:pt x="101915" y="869853"/>
                  </a:lnTo>
                  <a:lnTo>
                    <a:pt x="99295" y="824354"/>
                  </a:lnTo>
                  <a:lnTo>
                    <a:pt x="99701" y="778652"/>
                  </a:lnTo>
                  <a:lnTo>
                    <a:pt x="103147" y="732891"/>
                  </a:lnTo>
                  <a:lnTo>
                    <a:pt x="109652" y="687216"/>
                  </a:lnTo>
                  <a:lnTo>
                    <a:pt x="119230" y="641772"/>
                  </a:lnTo>
                  <a:lnTo>
                    <a:pt x="131900" y="596704"/>
                  </a:lnTo>
                  <a:lnTo>
                    <a:pt x="147678" y="552157"/>
                  </a:lnTo>
                  <a:lnTo>
                    <a:pt x="166579" y="508275"/>
                  </a:lnTo>
                  <a:lnTo>
                    <a:pt x="188622" y="465203"/>
                  </a:lnTo>
                  <a:lnTo>
                    <a:pt x="213822" y="423086"/>
                  </a:lnTo>
                  <a:lnTo>
                    <a:pt x="242196" y="382068"/>
                  </a:lnTo>
                  <a:lnTo>
                    <a:pt x="273429" y="342074"/>
                  </a:lnTo>
                  <a:lnTo>
                    <a:pt x="307192" y="304971"/>
                  </a:lnTo>
                  <a:lnTo>
                    <a:pt x="343358" y="270803"/>
                  </a:lnTo>
                  <a:lnTo>
                    <a:pt x="381798" y="239616"/>
                  </a:lnTo>
                  <a:lnTo>
                    <a:pt x="422385" y="211454"/>
                  </a:lnTo>
                  <a:lnTo>
                    <a:pt x="464991" y="186362"/>
                  </a:lnTo>
                  <a:lnTo>
                    <a:pt x="509488" y="164384"/>
                  </a:lnTo>
                  <a:lnTo>
                    <a:pt x="555750" y="145566"/>
                  </a:lnTo>
                  <a:lnTo>
                    <a:pt x="603647" y="129951"/>
                  </a:lnTo>
                  <a:lnTo>
                    <a:pt x="653054" y="117584"/>
                  </a:lnTo>
                  <a:lnTo>
                    <a:pt x="703841" y="108510"/>
                  </a:lnTo>
                  <a:lnTo>
                    <a:pt x="753147" y="102454"/>
                  </a:lnTo>
                  <a:lnTo>
                    <a:pt x="802514" y="100229"/>
                  </a:lnTo>
                  <a:lnTo>
                    <a:pt x="851771" y="101750"/>
                  </a:lnTo>
                  <a:lnTo>
                    <a:pt x="900746" y="106933"/>
                  </a:lnTo>
                  <a:lnTo>
                    <a:pt x="949267" y="115691"/>
                  </a:lnTo>
                  <a:lnTo>
                    <a:pt x="997162" y="127940"/>
                  </a:lnTo>
                  <a:lnTo>
                    <a:pt x="1044259" y="143595"/>
                  </a:lnTo>
                  <a:lnTo>
                    <a:pt x="1090387" y="162569"/>
                  </a:lnTo>
                  <a:lnTo>
                    <a:pt x="1135374" y="184778"/>
                  </a:lnTo>
                  <a:lnTo>
                    <a:pt x="1179049" y="210136"/>
                  </a:lnTo>
                  <a:lnTo>
                    <a:pt x="1221239" y="238558"/>
                  </a:lnTo>
                  <a:lnTo>
                    <a:pt x="1258641" y="268347"/>
                  </a:lnTo>
                  <a:lnTo>
                    <a:pt x="1293459" y="300179"/>
                  </a:lnTo>
                  <a:lnTo>
                    <a:pt x="1325672" y="333905"/>
                  </a:lnTo>
                  <a:lnTo>
                    <a:pt x="1355260" y="369380"/>
                  </a:lnTo>
                  <a:lnTo>
                    <a:pt x="1382203" y="406453"/>
                  </a:lnTo>
                  <a:lnTo>
                    <a:pt x="1406480" y="444979"/>
                  </a:lnTo>
                  <a:lnTo>
                    <a:pt x="1428071" y="484809"/>
                  </a:lnTo>
                  <a:lnTo>
                    <a:pt x="1446955" y="525795"/>
                  </a:lnTo>
                  <a:lnTo>
                    <a:pt x="1463113" y="567789"/>
                  </a:lnTo>
                  <a:lnTo>
                    <a:pt x="1476523" y="610644"/>
                  </a:lnTo>
                  <a:lnTo>
                    <a:pt x="1487165" y="654213"/>
                  </a:lnTo>
                  <a:lnTo>
                    <a:pt x="1495019" y="698346"/>
                  </a:lnTo>
                  <a:lnTo>
                    <a:pt x="1500065" y="742897"/>
                  </a:lnTo>
                  <a:lnTo>
                    <a:pt x="1502281" y="787717"/>
                  </a:lnTo>
                  <a:lnTo>
                    <a:pt x="1501648" y="832659"/>
                  </a:lnTo>
                  <a:lnTo>
                    <a:pt x="1498146" y="877575"/>
                  </a:lnTo>
                  <a:lnTo>
                    <a:pt x="1491753" y="922318"/>
                  </a:lnTo>
                  <a:lnTo>
                    <a:pt x="1482450" y="966739"/>
                  </a:lnTo>
                  <a:lnTo>
                    <a:pt x="1470216" y="1010690"/>
                  </a:lnTo>
                  <a:lnTo>
                    <a:pt x="1455031" y="1054025"/>
                  </a:lnTo>
                  <a:lnTo>
                    <a:pt x="1436873" y="1096594"/>
                  </a:lnTo>
                  <a:lnTo>
                    <a:pt x="1415724" y="1138251"/>
                  </a:lnTo>
                  <a:lnTo>
                    <a:pt x="1391562" y="1178848"/>
                  </a:lnTo>
                  <a:lnTo>
                    <a:pt x="1364368" y="1218236"/>
                  </a:lnTo>
                  <a:lnTo>
                    <a:pt x="1442092" y="1282244"/>
                  </a:lnTo>
                  <a:lnTo>
                    <a:pt x="1469490" y="1242336"/>
                  </a:lnTo>
                  <a:lnTo>
                    <a:pt x="1494178" y="1201318"/>
                  </a:lnTo>
                  <a:lnTo>
                    <a:pt x="1516172" y="1159306"/>
                  </a:lnTo>
                  <a:lnTo>
                    <a:pt x="1535487" y="1116418"/>
                  </a:lnTo>
                  <a:lnTo>
                    <a:pt x="1552141" y="1072772"/>
                  </a:lnTo>
                  <a:lnTo>
                    <a:pt x="1566148" y="1028485"/>
                  </a:lnTo>
                  <a:lnTo>
                    <a:pt x="1577524" y="983676"/>
                  </a:lnTo>
                  <a:lnTo>
                    <a:pt x="1586287" y="938460"/>
                  </a:lnTo>
                  <a:lnTo>
                    <a:pt x="1592450" y="892956"/>
                  </a:lnTo>
                  <a:lnTo>
                    <a:pt x="1596032" y="847282"/>
                  </a:lnTo>
                  <a:lnTo>
                    <a:pt x="1597047" y="801554"/>
                  </a:lnTo>
                  <a:lnTo>
                    <a:pt x="1595511" y="755891"/>
                  </a:lnTo>
                  <a:lnTo>
                    <a:pt x="1591440" y="710409"/>
                  </a:lnTo>
                  <a:lnTo>
                    <a:pt x="1584851" y="665227"/>
                  </a:lnTo>
                  <a:lnTo>
                    <a:pt x="1575759" y="620461"/>
                  </a:lnTo>
                  <a:lnTo>
                    <a:pt x="1564180" y="576230"/>
                  </a:lnTo>
                  <a:lnTo>
                    <a:pt x="1550130" y="532650"/>
                  </a:lnTo>
                  <a:lnTo>
                    <a:pt x="1533626" y="489840"/>
                  </a:lnTo>
                  <a:lnTo>
                    <a:pt x="1514682" y="447916"/>
                  </a:lnTo>
                  <a:lnTo>
                    <a:pt x="1493316" y="406996"/>
                  </a:lnTo>
                  <a:lnTo>
                    <a:pt x="1469542" y="367199"/>
                  </a:lnTo>
                  <a:lnTo>
                    <a:pt x="1443378" y="328640"/>
                  </a:lnTo>
                  <a:lnTo>
                    <a:pt x="1414838" y="291438"/>
                  </a:lnTo>
                  <a:lnTo>
                    <a:pt x="1383939" y="255711"/>
                  </a:lnTo>
                  <a:lnTo>
                    <a:pt x="1350696" y="221575"/>
                  </a:lnTo>
                  <a:lnTo>
                    <a:pt x="1315127" y="189148"/>
                  </a:lnTo>
                  <a:lnTo>
                    <a:pt x="1277246" y="158548"/>
                  </a:lnTo>
                  <a:lnTo>
                    <a:pt x="1237170" y="128348"/>
                  </a:lnTo>
                  <a:lnTo>
                    <a:pt x="1194978" y="101648"/>
                  </a:lnTo>
                  <a:lnTo>
                    <a:pt x="1150944" y="78284"/>
                  </a:lnTo>
                  <a:lnTo>
                    <a:pt x="1105344" y="58096"/>
                  </a:lnTo>
                  <a:lnTo>
                    <a:pt x="1058453" y="40920"/>
                  </a:lnTo>
                  <a:lnTo>
                    <a:pt x="1010546" y="26595"/>
                  </a:lnTo>
                  <a:lnTo>
                    <a:pt x="964423" y="15726"/>
                  </a:lnTo>
                  <a:lnTo>
                    <a:pt x="917924" y="7682"/>
                  </a:lnTo>
                  <a:lnTo>
                    <a:pt x="871175" y="2446"/>
                  </a:lnTo>
                  <a:lnTo>
                    <a:pt x="824305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8" name="Google Shape;1618;p62"/>
          <p:cNvSpPr/>
          <p:nvPr/>
        </p:nvSpPr>
        <p:spPr>
          <a:xfrm>
            <a:off x="7816595" y="2487167"/>
            <a:ext cx="1309370" cy="1308100"/>
          </a:xfrm>
          <a:custGeom>
            <a:rect b="b" l="l" r="r" t="t"/>
            <a:pathLst>
              <a:path extrusionOk="0" h="1308100" w="1309370">
                <a:moveTo>
                  <a:pt x="0" y="653796"/>
                </a:moveTo>
                <a:lnTo>
                  <a:pt x="1795" y="605004"/>
                </a:lnTo>
                <a:lnTo>
                  <a:pt x="7098" y="557187"/>
                </a:lnTo>
                <a:lnTo>
                  <a:pt x="15781" y="510469"/>
                </a:lnTo>
                <a:lnTo>
                  <a:pt x="27718" y="464978"/>
                </a:lnTo>
                <a:lnTo>
                  <a:pt x="42781" y="420840"/>
                </a:lnTo>
                <a:lnTo>
                  <a:pt x="60846" y="378181"/>
                </a:lnTo>
                <a:lnTo>
                  <a:pt x="81783" y="337127"/>
                </a:lnTo>
                <a:lnTo>
                  <a:pt x="105468" y="297806"/>
                </a:lnTo>
                <a:lnTo>
                  <a:pt x="131773" y="260343"/>
                </a:lnTo>
                <a:lnTo>
                  <a:pt x="160572" y="224866"/>
                </a:lnTo>
                <a:lnTo>
                  <a:pt x="191738" y="191500"/>
                </a:lnTo>
                <a:lnTo>
                  <a:pt x="225144" y="160372"/>
                </a:lnTo>
                <a:lnTo>
                  <a:pt x="260664" y="131608"/>
                </a:lnTo>
                <a:lnTo>
                  <a:pt x="298171" y="105335"/>
                </a:lnTo>
                <a:lnTo>
                  <a:pt x="337538" y="81680"/>
                </a:lnTo>
                <a:lnTo>
                  <a:pt x="378639" y="60768"/>
                </a:lnTo>
                <a:lnTo>
                  <a:pt x="421346" y="42727"/>
                </a:lnTo>
                <a:lnTo>
                  <a:pt x="465535" y="27682"/>
                </a:lnTo>
                <a:lnTo>
                  <a:pt x="511076" y="15761"/>
                </a:lnTo>
                <a:lnTo>
                  <a:pt x="557845" y="7089"/>
                </a:lnTo>
                <a:lnTo>
                  <a:pt x="605715" y="1793"/>
                </a:lnTo>
                <a:lnTo>
                  <a:pt x="654557" y="0"/>
                </a:lnTo>
                <a:lnTo>
                  <a:pt x="703400" y="1793"/>
                </a:lnTo>
                <a:lnTo>
                  <a:pt x="751270" y="7089"/>
                </a:lnTo>
                <a:lnTo>
                  <a:pt x="798039" y="15761"/>
                </a:lnTo>
                <a:lnTo>
                  <a:pt x="843580" y="27682"/>
                </a:lnTo>
                <a:lnTo>
                  <a:pt x="887769" y="42727"/>
                </a:lnTo>
                <a:lnTo>
                  <a:pt x="930476" y="60768"/>
                </a:lnTo>
                <a:lnTo>
                  <a:pt x="971577" y="81680"/>
                </a:lnTo>
                <a:lnTo>
                  <a:pt x="1010944" y="105335"/>
                </a:lnTo>
                <a:lnTo>
                  <a:pt x="1048451" y="131608"/>
                </a:lnTo>
                <a:lnTo>
                  <a:pt x="1083971" y="160372"/>
                </a:lnTo>
                <a:lnTo>
                  <a:pt x="1117377" y="191500"/>
                </a:lnTo>
                <a:lnTo>
                  <a:pt x="1148543" y="224866"/>
                </a:lnTo>
                <a:lnTo>
                  <a:pt x="1177342" y="260343"/>
                </a:lnTo>
                <a:lnTo>
                  <a:pt x="1203647" y="297806"/>
                </a:lnTo>
                <a:lnTo>
                  <a:pt x="1227332" y="337127"/>
                </a:lnTo>
                <a:lnTo>
                  <a:pt x="1248269" y="378181"/>
                </a:lnTo>
                <a:lnTo>
                  <a:pt x="1266334" y="420840"/>
                </a:lnTo>
                <a:lnTo>
                  <a:pt x="1281397" y="464978"/>
                </a:lnTo>
                <a:lnTo>
                  <a:pt x="1293334" y="510469"/>
                </a:lnTo>
                <a:lnTo>
                  <a:pt x="1302017" y="557187"/>
                </a:lnTo>
                <a:lnTo>
                  <a:pt x="1307320" y="605004"/>
                </a:lnTo>
                <a:lnTo>
                  <a:pt x="1309115" y="653796"/>
                </a:lnTo>
                <a:lnTo>
                  <a:pt x="1307320" y="702587"/>
                </a:lnTo>
                <a:lnTo>
                  <a:pt x="1302017" y="750404"/>
                </a:lnTo>
                <a:lnTo>
                  <a:pt x="1293334" y="797122"/>
                </a:lnTo>
                <a:lnTo>
                  <a:pt x="1281397" y="842613"/>
                </a:lnTo>
                <a:lnTo>
                  <a:pt x="1266334" y="886751"/>
                </a:lnTo>
                <a:lnTo>
                  <a:pt x="1248269" y="929410"/>
                </a:lnTo>
                <a:lnTo>
                  <a:pt x="1227332" y="970464"/>
                </a:lnTo>
                <a:lnTo>
                  <a:pt x="1203647" y="1009785"/>
                </a:lnTo>
                <a:lnTo>
                  <a:pt x="1177342" y="1047248"/>
                </a:lnTo>
                <a:lnTo>
                  <a:pt x="1148543" y="1082725"/>
                </a:lnTo>
                <a:lnTo>
                  <a:pt x="1117377" y="1116091"/>
                </a:lnTo>
                <a:lnTo>
                  <a:pt x="1083971" y="1147219"/>
                </a:lnTo>
                <a:lnTo>
                  <a:pt x="1048451" y="1175983"/>
                </a:lnTo>
                <a:lnTo>
                  <a:pt x="1010944" y="1202256"/>
                </a:lnTo>
                <a:lnTo>
                  <a:pt x="971577" y="1225911"/>
                </a:lnTo>
                <a:lnTo>
                  <a:pt x="930476" y="1246823"/>
                </a:lnTo>
                <a:lnTo>
                  <a:pt x="887769" y="1264864"/>
                </a:lnTo>
                <a:lnTo>
                  <a:pt x="843580" y="1279909"/>
                </a:lnTo>
                <a:lnTo>
                  <a:pt x="798039" y="1291830"/>
                </a:lnTo>
                <a:lnTo>
                  <a:pt x="751270" y="1300502"/>
                </a:lnTo>
                <a:lnTo>
                  <a:pt x="703400" y="1305798"/>
                </a:lnTo>
                <a:lnTo>
                  <a:pt x="654557" y="1307592"/>
                </a:lnTo>
                <a:lnTo>
                  <a:pt x="605715" y="1305798"/>
                </a:lnTo>
                <a:lnTo>
                  <a:pt x="557845" y="1300502"/>
                </a:lnTo>
                <a:lnTo>
                  <a:pt x="511076" y="1291830"/>
                </a:lnTo>
                <a:lnTo>
                  <a:pt x="465535" y="1279909"/>
                </a:lnTo>
                <a:lnTo>
                  <a:pt x="421346" y="1264864"/>
                </a:lnTo>
                <a:lnTo>
                  <a:pt x="378639" y="1246823"/>
                </a:lnTo>
                <a:lnTo>
                  <a:pt x="337538" y="1225911"/>
                </a:lnTo>
                <a:lnTo>
                  <a:pt x="298171" y="1202256"/>
                </a:lnTo>
                <a:lnTo>
                  <a:pt x="260664" y="1175983"/>
                </a:lnTo>
                <a:lnTo>
                  <a:pt x="225144" y="1147219"/>
                </a:lnTo>
                <a:lnTo>
                  <a:pt x="191738" y="1116091"/>
                </a:lnTo>
                <a:lnTo>
                  <a:pt x="160572" y="1082725"/>
                </a:lnTo>
                <a:lnTo>
                  <a:pt x="131773" y="1047248"/>
                </a:lnTo>
                <a:lnTo>
                  <a:pt x="105468" y="1009785"/>
                </a:lnTo>
                <a:lnTo>
                  <a:pt x="81783" y="970464"/>
                </a:lnTo>
                <a:lnTo>
                  <a:pt x="60846" y="929410"/>
                </a:lnTo>
                <a:lnTo>
                  <a:pt x="42781" y="886751"/>
                </a:lnTo>
                <a:lnTo>
                  <a:pt x="27718" y="842613"/>
                </a:lnTo>
                <a:lnTo>
                  <a:pt x="15781" y="797122"/>
                </a:lnTo>
                <a:lnTo>
                  <a:pt x="7098" y="750404"/>
                </a:lnTo>
                <a:lnTo>
                  <a:pt x="1795" y="702587"/>
                </a:lnTo>
                <a:lnTo>
                  <a:pt x="0" y="653796"/>
                </a:lnTo>
                <a:close/>
              </a:path>
            </a:pathLst>
          </a:custGeom>
          <a:noFill/>
          <a:ln cap="flat" cmpd="sng" w="12175">
            <a:solidFill>
              <a:srgbClr val="FF006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9" name="Google Shape;1619;p62"/>
          <p:cNvGrpSpPr/>
          <p:nvPr/>
        </p:nvGrpSpPr>
        <p:grpSpPr>
          <a:xfrm>
            <a:off x="9791083" y="2336366"/>
            <a:ext cx="1597660" cy="1601014"/>
            <a:chOff x="9791083" y="2336366"/>
            <a:chExt cx="1597660" cy="1601014"/>
          </a:xfrm>
        </p:grpSpPr>
        <p:pic>
          <p:nvPicPr>
            <p:cNvPr id="1620" name="Google Shape;1620;p6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1119484" y="3576827"/>
              <a:ext cx="91948" cy="89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1" name="Google Shape;1621;p62"/>
            <p:cNvSpPr/>
            <p:nvPr/>
          </p:nvSpPr>
          <p:spPr>
            <a:xfrm>
              <a:off x="10194162" y="3638295"/>
              <a:ext cx="956944" cy="299085"/>
            </a:xfrm>
            <a:custGeom>
              <a:rect b="b" l="l" r="r" t="t"/>
              <a:pathLst>
                <a:path extrusionOk="0" h="299085" w="956945">
                  <a:moveTo>
                    <a:pt x="790447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4" y="114680"/>
                  </a:lnTo>
                  <a:lnTo>
                    <a:pt x="784478" y="196341"/>
                  </a:lnTo>
                  <a:lnTo>
                    <a:pt x="845692" y="160908"/>
                  </a:lnTo>
                  <a:lnTo>
                    <a:pt x="790447" y="77215"/>
                  </a:lnTo>
                  <a:close/>
                </a:path>
                <a:path extrusionOk="0" h="299085" w="956945">
                  <a:moveTo>
                    <a:pt x="888745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1" y="47751"/>
                  </a:lnTo>
                  <a:lnTo>
                    <a:pt x="898905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6" y="69849"/>
                  </a:lnTo>
                  <a:lnTo>
                    <a:pt x="888745" y="0"/>
                  </a:lnTo>
                  <a:close/>
                </a:path>
                <a:path extrusionOk="0" h="299085" w="956945">
                  <a:moveTo>
                    <a:pt x="688339" y="136016"/>
                  </a:moveTo>
                  <a:lnTo>
                    <a:pt x="673415" y="143605"/>
                  </a:lnTo>
                  <a:lnTo>
                    <a:pt x="644280" y="155733"/>
                  </a:lnTo>
                  <a:lnTo>
                    <a:pt x="629284" y="163321"/>
                  </a:lnTo>
                  <a:lnTo>
                    <a:pt x="666241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6" y="223519"/>
                  </a:lnTo>
                  <a:lnTo>
                    <a:pt x="688339" y="136016"/>
                  </a:lnTo>
                  <a:close/>
                </a:path>
                <a:path extrusionOk="0" h="299085" w="956945">
                  <a:moveTo>
                    <a:pt x="574547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89" y="281507"/>
                  </a:lnTo>
                  <a:lnTo>
                    <a:pt x="566991" y="279209"/>
                  </a:lnTo>
                  <a:lnTo>
                    <a:pt x="584950" y="275006"/>
                  </a:lnTo>
                  <a:lnTo>
                    <a:pt x="601217" y="267969"/>
                  </a:lnTo>
                  <a:lnTo>
                    <a:pt x="574547" y="174497"/>
                  </a:lnTo>
                  <a:close/>
                </a:path>
                <a:path extrusionOk="0" h="299085" w="956945">
                  <a:moveTo>
                    <a:pt x="396239" y="195706"/>
                  </a:moveTo>
                  <a:lnTo>
                    <a:pt x="394461" y="298703"/>
                  </a:lnTo>
                  <a:lnTo>
                    <a:pt x="412984" y="297221"/>
                  </a:lnTo>
                  <a:lnTo>
                    <a:pt x="446932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39" y="195706"/>
                  </a:lnTo>
                  <a:close/>
                </a:path>
                <a:path extrusionOk="0" h="299085" w="956945">
                  <a:moveTo>
                    <a:pt x="456945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5" y="194690"/>
                  </a:lnTo>
                  <a:close/>
                </a:path>
                <a:path extrusionOk="0" h="299085" w="956945">
                  <a:moveTo>
                    <a:pt x="47878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1" y="228599"/>
                  </a:lnTo>
                  <a:lnTo>
                    <a:pt x="110108" y="136270"/>
                  </a:lnTo>
                  <a:lnTo>
                    <a:pt x="93598" y="130500"/>
                  </a:lnTo>
                  <a:lnTo>
                    <a:pt x="64388" y="116768"/>
                  </a:lnTo>
                  <a:lnTo>
                    <a:pt x="47878" y="110997"/>
                  </a:lnTo>
                  <a:close/>
                </a:path>
                <a:path extrusionOk="0" h="299085" w="956945">
                  <a:moveTo>
                    <a:pt x="276986" y="189610"/>
                  </a:moveTo>
                  <a:lnTo>
                    <a:pt x="259206" y="288417"/>
                  </a:lnTo>
                  <a:lnTo>
                    <a:pt x="278479" y="288417"/>
                  </a:lnTo>
                  <a:lnTo>
                    <a:pt x="296608" y="289750"/>
                  </a:lnTo>
                  <a:lnTo>
                    <a:pt x="313213" y="290702"/>
                  </a:lnTo>
                  <a:lnTo>
                    <a:pt x="327913" y="289559"/>
                  </a:lnTo>
                  <a:lnTo>
                    <a:pt x="335533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6" y="189610"/>
                  </a:lnTo>
                  <a:close/>
                </a:path>
                <a:path extrusionOk="0" h="299085" w="956945">
                  <a:moveTo>
                    <a:pt x="164337" y="159511"/>
                  </a:moveTo>
                  <a:lnTo>
                    <a:pt x="130428" y="253872"/>
                  </a:lnTo>
                  <a:lnTo>
                    <a:pt x="194817" y="271144"/>
                  </a:lnTo>
                  <a:lnTo>
                    <a:pt x="220725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2" name="Google Shape;1622;p6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0113009" y="3695953"/>
              <a:ext cx="87122" cy="96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3" name="Google Shape;1623;p62"/>
            <p:cNvSpPr/>
            <p:nvPr/>
          </p:nvSpPr>
          <p:spPr>
            <a:xfrm>
              <a:off x="9791083" y="2336366"/>
              <a:ext cx="1597660" cy="1427480"/>
            </a:xfrm>
            <a:custGeom>
              <a:rect b="b" l="l" r="r" t="t"/>
              <a:pathLst>
                <a:path extrusionOk="0" h="1427479" w="159765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2" y="1315505"/>
                  </a:lnTo>
                  <a:lnTo>
                    <a:pt x="290884" y="1281800"/>
                  </a:lnTo>
                  <a:lnTo>
                    <a:pt x="258921" y="1246299"/>
                  </a:lnTo>
                  <a:lnTo>
                    <a:pt x="229819" y="1209146"/>
                  </a:lnTo>
                  <a:lnTo>
                    <a:pt x="203594" y="1170488"/>
                  </a:lnTo>
                  <a:lnTo>
                    <a:pt x="180262" y="1130467"/>
                  </a:lnTo>
                  <a:lnTo>
                    <a:pt x="159841" y="1089229"/>
                  </a:lnTo>
                  <a:lnTo>
                    <a:pt x="142345" y="1046919"/>
                  </a:lnTo>
                  <a:lnTo>
                    <a:pt x="127792" y="1003682"/>
                  </a:lnTo>
                  <a:lnTo>
                    <a:pt x="116198" y="959662"/>
                  </a:lnTo>
                  <a:lnTo>
                    <a:pt x="107579" y="915004"/>
                  </a:lnTo>
                  <a:lnTo>
                    <a:pt x="101952" y="869853"/>
                  </a:lnTo>
                  <a:lnTo>
                    <a:pt x="99332" y="824354"/>
                  </a:lnTo>
                  <a:lnTo>
                    <a:pt x="99737" y="778652"/>
                  </a:lnTo>
                  <a:lnTo>
                    <a:pt x="103182" y="732891"/>
                  </a:lnTo>
                  <a:lnTo>
                    <a:pt x="109685" y="687216"/>
                  </a:lnTo>
                  <a:lnTo>
                    <a:pt x="119261" y="641772"/>
                  </a:lnTo>
                  <a:lnTo>
                    <a:pt x="131926" y="596704"/>
                  </a:lnTo>
                  <a:lnTo>
                    <a:pt x="147697" y="552157"/>
                  </a:lnTo>
                  <a:lnTo>
                    <a:pt x="166591" y="508275"/>
                  </a:lnTo>
                  <a:lnTo>
                    <a:pt x="188623" y="465203"/>
                  </a:lnTo>
                  <a:lnTo>
                    <a:pt x="213811" y="423086"/>
                  </a:lnTo>
                  <a:lnTo>
                    <a:pt x="242169" y="382068"/>
                  </a:lnTo>
                  <a:lnTo>
                    <a:pt x="273434" y="342074"/>
                  </a:lnTo>
                  <a:lnTo>
                    <a:pt x="307223" y="304971"/>
                  </a:lnTo>
                  <a:lnTo>
                    <a:pt x="343407" y="270803"/>
                  </a:lnTo>
                  <a:lnTo>
                    <a:pt x="381860" y="239616"/>
                  </a:lnTo>
                  <a:lnTo>
                    <a:pt x="422453" y="211454"/>
                  </a:lnTo>
                  <a:lnTo>
                    <a:pt x="465059" y="186362"/>
                  </a:lnTo>
                  <a:lnTo>
                    <a:pt x="509550" y="164384"/>
                  </a:lnTo>
                  <a:lnTo>
                    <a:pt x="555799" y="145566"/>
                  </a:lnTo>
                  <a:lnTo>
                    <a:pt x="603678" y="129951"/>
                  </a:lnTo>
                  <a:lnTo>
                    <a:pt x="653059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9" y="100229"/>
                  </a:lnTo>
                  <a:lnTo>
                    <a:pt x="851747" y="101750"/>
                  </a:lnTo>
                  <a:lnTo>
                    <a:pt x="900726" y="106933"/>
                  </a:lnTo>
                  <a:lnTo>
                    <a:pt x="949252" y="115691"/>
                  </a:lnTo>
                  <a:lnTo>
                    <a:pt x="997156" y="127940"/>
                  </a:lnTo>
                  <a:lnTo>
                    <a:pt x="1044265" y="143595"/>
                  </a:lnTo>
                  <a:lnTo>
                    <a:pt x="1090410" y="162569"/>
                  </a:lnTo>
                  <a:lnTo>
                    <a:pt x="1135418" y="184778"/>
                  </a:lnTo>
                  <a:lnTo>
                    <a:pt x="1179118" y="210136"/>
                  </a:lnTo>
                  <a:lnTo>
                    <a:pt x="1221339" y="238558"/>
                  </a:lnTo>
                  <a:lnTo>
                    <a:pt x="1258741" y="268347"/>
                  </a:lnTo>
                  <a:lnTo>
                    <a:pt x="1293557" y="300179"/>
                  </a:lnTo>
                  <a:lnTo>
                    <a:pt x="1325767" y="333905"/>
                  </a:lnTo>
                  <a:lnTo>
                    <a:pt x="1355351" y="369380"/>
                  </a:lnTo>
                  <a:lnTo>
                    <a:pt x="1382290" y="406453"/>
                  </a:lnTo>
                  <a:lnTo>
                    <a:pt x="1406561" y="444979"/>
                  </a:lnTo>
                  <a:lnTo>
                    <a:pt x="1428146" y="484809"/>
                  </a:lnTo>
                  <a:lnTo>
                    <a:pt x="1447023" y="525795"/>
                  </a:lnTo>
                  <a:lnTo>
                    <a:pt x="1463173" y="567789"/>
                  </a:lnTo>
                  <a:lnTo>
                    <a:pt x="1476576" y="610644"/>
                  </a:lnTo>
                  <a:lnTo>
                    <a:pt x="1487210" y="654213"/>
                  </a:lnTo>
                  <a:lnTo>
                    <a:pt x="1495056" y="698346"/>
                  </a:lnTo>
                  <a:lnTo>
                    <a:pt x="1500094" y="742897"/>
                  </a:lnTo>
                  <a:lnTo>
                    <a:pt x="1502303" y="787717"/>
                  </a:lnTo>
                  <a:lnTo>
                    <a:pt x="1501662" y="832659"/>
                  </a:lnTo>
                  <a:lnTo>
                    <a:pt x="1498152" y="877575"/>
                  </a:lnTo>
                  <a:lnTo>
                    <a:pt x="1491753" y="922318"/>
                  </a:lnTo>
                  <a:lnTo>
                    <a:pt x="1482443" y="966739"/>
                  </a:lnTo>
                  <a:lnTo>
                    <a:pt x="1470204" y="1010690"/>
                  </a:lnTo>
                  <a:lnTo>
                    <a:pt x="1455014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192" y="1282244"/>
                  </a:lnTo>
                  <a:lnTo>
                    <a:pt x="1469577" y="1242336"/>
                  </a:lnTo>
                  <a:lnTo>
                    <a:pt x="1494254" y="1201318"/>
                  </a:lnTo>
                  <a:lnTo>
                    <a:pt x="1516239" y="1159306"/>
                  </a:lnTo>
                  <a:lnTo>
                    <a:pt x="1535547" y="1116418"/>
                  </a:lnTo>
                  <a:lnTo>
                    <a:pt x="1552194" y="1072772"/>
                  </a:lnTo>
                  <a:lnTo>
                    <a:pt x="1566196" y="1028485"/>
                  </a:lnTo>
                  <a:lnTo>
                    <a:pt x="1577569" y="983676"/>
                  </a:lnTo>
                  <a:lnTo>
                    <a:pt x="1586328" y="938460"/>
                  </a:lnTo>
                  <a:lnTo>
                    <a:pt x="1592490" y="892956"/>
                  </a:lnTo>
                  <a:lnTo>
                    <a:pt x="1596070" y="847282"/>
                  </a:lnTo>
                  <a:lnTo>
                    <a:pt x="1597084" y="801554"/>
                  </a:lnTo>
                  <a:lnTo>
                    <a:pt x="1595548" y="755891"/>
                  </a:lnTo>
                  <a:lnTo>
                    <a:pt x="1591477" y="710409"/>
                  </a:lnTo>
                  <a:lnTo>
                    <a:pt x="1584888" y="665227"/>
                  </a:lnTo>
                  <a:lnTo>
                    <a:pt x="1575796" y="620461"/>
                  </a:lnTo>
                  <a:lnTo>
                    <a:pt x="1564217" y="576230"/>
                  </a:lnTo>
                  <a:lnTo>
                    <a:pt x="1550166" y="532650"/>
                  </a:lnTo>
                  <a:lnTo>
                    <a:pt x="1533661" y="489840"/>
                  </a:lnTo>
                  <a:lnTo>
                    <a:pt x="1514715" y="447916"/>
                  </a:lnTo>
                  <a:lnTo>
                    <a:pt x="1493346" y="406996"/>
                  </a:lnTo>
                  <a:lnTo>
                    <a:pt x="1469569" y="367199"/>
                  </a:lnTo>
                  <a:lnTo>
                    <a:pt x="1443399" y="328640"/>
                  </a:lnTo>
                  <a:lnTo>
                    <a:pt x="1414853" y="291438"/>
                  </a:lnTo>
                  <a:lnTo>
                    <a:pt x="1383946" y="255711"/>
                  </a:lnTo>
                  <a:lnTo>
                    <a:pt x="1350694" y="221575"/>
                  </a:lnTo>
                  <a:lnTo>
                    <a:pt x="1315113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62"/>
            <p:cNvSpPr/>
            <p:nvPr/>
          </p:nvSpPr>
          <p:spPr>
            <a:xfrm>
              <a:off x="9945623" y="2487167"/>
              <a:ext cx="1308100" cy="1308100"/>
            </a:xfrm>
            <a:custGeom>
              <a:rect b="b" l="l" r="r" t="t"/>
              <a:pathLst>
                <a:path extrusionOk="0" h="1308100" w="1308100">
                  <a:moveTo>
                    <a:pt x="0" y="653796"/>
                  </a:moveTo>
                  <a:lnTo>
                    <a:pt x="1793" y="605004"/>
                  </a:lnTo>
                  <a:lnTo>
                    <a:pt x="7089" y="557187"/>
                  </a:lnTo>
                  <a:lnTo>
                    <a:pt x="15761" y="510469"/>
                  </a:lnTo>
                  <a:lnTo>
                    <a:pt x="27682" y="464978"/>
                  </a:lnTo>
                  <a:lnTo>
                    <a:pt x="42727" y="420840"/>
                  </a:lnTo>
                  <a:lnTo>
                    <a:pt x="60768" y="378181"/>
                  </a:lnTo>
                  <a:lnTo>
                    <a:pt x="81680" y="337127"/>
                  </a:lnTo>
                  <a:lnTo>
                    <a:pt x="105335" y="297806"/>
                  </a:lnTo>
                  <a:lnTo>
                    <a:pt x="131608" y="260343"/>
                  </a:lnTo>
                  <a:lnTo>
                    <a:pt x="160372" y="224866"/>
                  </a:lnTo>
                  <a:lnTo>
                    <a:pt x="191500" y="191500"/>
                  </a:lnTo>
                  <a:lnTo>
                    <a:pt x="224866" y="160372"/>
                  </a:lnTo>
                  <a:lnTo>
                    <a:pt x="260343" y="131608"/>
                  </a:lnTo>
                  <a:lnTo>
                    <a:pt x="297806" y="105335"/>
                  </a:lnTo>
                  <a:lnTo>
                    <a:pt x="337127" y="81680"/>
                  </a:lnTo>
                  <a:lnTo>
                    <a:pt x="378181" y="60768"/>
                  </a:lnTo>
                  <a:lnTo>
                    <a:pt x="420840" y="42727"/>
                  </a:lnTo>
                  <a:lnTo>
                    <a:pt x="464978" y="27682"/>
                  </a:lnTo>
                  <a:lnTo>
                    <a:pt x="510469" y="15761"/>
                  </a:lnTo>
                  <a:lnTo>
                    <a:pt x="557187" y="7089"/>
                  </a:lnTo>
                  <a:lnTo>
                    <a:pt x="605004" y="1793"/>
                  </a:lnTo>
                  <a:lnTo>
                    <a:pt x="653796" y="0"/>
                  </a:lnTo>
                  <a:lnTo>
                    <a:pt x="702587" y="1793"/>
                  </a:lnTo>
                  <a:lnTo>
                    <a:pt x="750404" y="7089"/>
                  </a:lnTo>
                  <a:lnTo>
                    <a:pt x="797122" y="15761"/>
                  </a:lnTo>
                  <a:lnTo>
                    <a:pt x="842613" y="27682"/>
                  </a:lnTo>
                  <a:lnTo>
                    <a:pt x="886751" y="42727"/>
                  </a:lnTo>
                  <a:lnTo>
                    <a:pt x="929410" y="60768"/>
                  </a:lnTo>
                  <a:lnTo>
                    <a:pt x="970464" y="81680"/>
                  </a:lnTo>
                  <a:lnTo>
                    <a:pt x="1009785" y="105335"/>
                  </a:lnTo>
                  <a:lnTo>
                    <a:pt x="1047248" y="131608"/>
                  </a:lnTo>
                  <a:lnTo>
                    <a:pt x="1082725" y="160372"/>
                  </a:lnTo>
                  <a:lnTo>
                    <a:pt x="1116091" y="191500"/>
                  </a:lnTo>
                  <a:lnTo>
                    <a:pt x="1147219" y="224866"/>
                  </a:lnTo>
                  <a:lnTo>
                    <a:pt x="1175983" y="260343"/>
                  </a:lnTo>
                  <a:lnTo>
                    <a:pt x="1202256" y="297806"/>
                  </a:lnTo>
                  <a:lnTo>
                    <a:pt x="1225911" y="337127"/>
                  </a:lnTo>
                  <a:lnTo>
                    <a:pt x="1246823" y="378181"/>
                  </a:lnTo>
                  <a:lnTo>
                    <a:pt x="1264864" y="420840"/>
                  </a:lnTo>
                  <a:lnTo>
                    <a:pt x="1279909" y="464978"/>
                  </a:lnTo>
                  <a:lnTo>
                    <a:pt x="1291830" y="510469"/>
                  </a:lnTo>
                  <a:lnTo>
                    <a:pt x="1300502" y="557187"/>
                  </a:lnTo>
                  <a:lnTo>
                    <a:pt x="1305798" y="605004"/>
                  </a:lnTo>
                  <a:lnTo>
                    <a:pt x="1307592" y="653796"/>
                  </a:lnTo>
                  <a:lnTo>
                    <a:pt x="1305798" y="702587"/>
                  </a:lnTo>
                  <a:lnTo>
                    <a:pt x="1300502" y="750404"/>
                  </a:lnTo>
                  <a:lnTo>
                    <a:pt x="1291830" y="797122"/>
                  </a:lnTo>
                  <a:lnTo>
                    <a:pt x="1279909" y="842613"/>
                  </a:lnTo>
                  <a:lnTo>
                    <a:pt x="1264864" y="886751"/>
                  </a:lnTo>
                  <a:lnTo>
                    <a:pt x="1246823" y="929410"/>
                  </a:lnTo>
                  <a:lnTo>
                    <a:pt x="1225911" y="970464"/>
                  </a:lnTo>
                  <a:lnTo>
                    <a:pt x="1202256" y="1009785"/>
                  </a:lnTo>
                  <a:lnTo>
                    <a:pt x="1175983" y="1047248"/>
                  </a:lnTo>
                  <a:lnTo>
                    <a:pt x="1147219" y="1082725"/>
                  </a:lnTo>
                  <a:lnTo>
                    <a:pt x="1116091" y="1116091"/>
                  </a:lnTo>
                  <a:lnTo>
                    <a:pt x="1082725" y="1147219"/>
                  </a:lnTo>
                  <a:lnTo>
                    <a:pt x="1047248" y="1175983"/>
                  </a:lnTo>
                  <a:lnTo>
                    <a:pt x="1009785" y="1202256"/>
                  </a:lnTo>
                  <a:lnTo>
                    <a:pt x="970464" y="1225911"/>
                  </a:lnTo>
                  <a:lnTo>
                    <a:pt x="929410" y="1246823"/>
                  </a:lnTo>
                  <a:lnTo>
                    <a:pt x="886751" y="1264864"/>
                  </a:lnTo>
                  <a:lnTo>
                    <a:pt x="842613" y="1279909"/>
                  </a:lnTo>
                  <a:lnTo>
                    <a:pt x="797122" y="1291830"/>
                  </a:lnTo>
                  <a:lnTo>
                    <a:pt x="750404" y="1300502"/>
                  </a:lnTo>
                  <a:lnTo>
                    <a:pt x="702587" y="1305798"/>
                  </a:lnTo>
                  <a:lnTo>
                    <a:pt x="653796" y="1307592"/>
                  </a:lnTo>
                  <a:lnTo>
                    <a:pt x="605004" y="1305798"/>
                  </a:lnTo>
                  <a:lnTo>
                    <a:pt x="557187" y="1300502"/>
                  </a:lnTo>
                  <a:lnTo>
                    <a:pt x="510469" y="1291830"/>
                  </a:lnTo>
                  <a:lnTo>
                    <a:pt x="464978" y="1279909"/>
                  </a:lnTo>
                  <a:lnTo>
                    <a:pt x="420840" y="1264864"/>
                  </a:lnTo>
                  <a:lnTo>
                    <a:pt x="378181" y="1246823"/>
                  </a:lnTo>
                  <a:lnTo>
                    <a:pt x="337127" y="1225911"/>
                  </a:lnTo>
                  <a:lnTo>
                    <a:pt x="297806" y="1202256"/>
                  </a:lnTo>
                  <a:lnTo>
                    <a:pt x="260343" y="1175983"/>
                  </a:lnTo>
                  <a:lnTo>
                    <a:pt x="224866" y="1147219"/>
                  </a:lnTo>
                  <a:lnTo>
                    <a:pt x="191500" y="1116091"/>
                  </a:lnTo>
                  <a:lnTo>
                    <a:pt x="160372" y="1082725"/>
                  </a:lnTo>
                  <a:lnTo>
                    <a:pt x="131608" y="1047248"/>
                  </a:lnTo>
                  <a:lnTo>
                    <a:pt x="105335" y="1009785"/>
                  </a:lnTo>
                  <a:lnTo>
                    <a:pt x="81680" y="970464"/>
                  </a:lnTo>
                  <a:lnTo>
                    <a:pt x="60768" y="929410"/>
                  </a:lnTo>
                  <a:lnTo>
                    <a:pt x="42727" y="886751"/>
                  </a:lnTo>
                  <a:lnTo>
                    <a:pt x="27682" y="842613"/>
                  </a:lnTo>
                  <a:lnTo>
                    <a:pt x="15761" y="797122"/>
                  </a:lnTo>
                  <a:lnTo>
                    <a:pt x="7089" y="750404"/>
                  </a:lnTo>
                  <a:lnTo>
                    <a:pt x="1793" y="702587"/>
                  </a:lnTo>
                  <a:lnTo>
                    <a:pt x="0" y="653796"/>
                  </a:lnTo>
                  <a:close/>
                </a:path>
              </a:pathLst>
            </a:custGeom>
            <a:noFill/>
            <a:ln cap="flat" cmpd="sng" w="12175">
              <a:solidFill>
                <a:srgbClr val="FF9933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63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0" name="Google Shape;16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63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63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63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63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63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63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7" name="Google Shape;163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63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63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0" name="Google Shape;1640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63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3" name="Google Shape;1643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4" name="Google Shape;1644;p63"/>
          <p:cNvGrpSpPr/>
          <p:nvPr/>
        </p:nvGrpSpPr>
        <p:grpSpPr>
          <a:xfrm>
            <a:off x="62484" y="1082027"/>
            <a:ext cx="12129515" cy="4680204"/>
            <a:chOff x="62484" y="1082027"/>
            <a:chExt cx="12129515" cy="4680204"/>
          </a:xfrm>
        </p:grpSpPr>
        <p:pic>
          <p:nvPicPr>
            <p:cNvPr id="1645" name="Google Shape;1645;p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484" y="1082027"/>
              <a:ext cx="6059423" cy="468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6" name="Google Shape;1646;p6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4345" y="1274064"/>
              <a:ext cx="5669279" cy="4309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7" name="Google Shape;1647;p6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51575" y="1267968"/>
              <a:ext cx="6440424" cy="4308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8" name="Google Shape;1648;p6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43599" y="1459992"/>
              <a:ext cx="6248399" cy="3938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9" name="Google Shape;1649;p63"/>
            <p:cNvSpPr/>
            <p:nvPr/>
          </p:nvSpPr>
          <p:spPr>
            <a:xfrm>
              <a:off x="309372" y="5212080"/>
              <a:ext cx="1376680" cy="283845"/>
            </a:xfrm>
            <a:custGeom>
              <a:rect b="b" l="l" r="r" t="t"/>
              <a:pathLst>
                <a:path extrusionOk="0" h="283845" w="1376680">
                  <a:moveTo>
                    <a:pt x="1328928" y="0"/>
                  </a:moveTo>
                  <a:lnTo>
                    <a:pt x="47243" y="0"/>
                  </a:lnTo>
                  <a:lnTo>
                    <a:pt x="28857" y="3720"/>
                  </a:lnTo>
                  <a:lnTo>
                    <a:pt x="13839" y="13858"/>
                  </a:lnTo>
                  <a:lnTo>
                    <a:pt x="3713" y="28878"/>
                  </a:lnTo>
                  <a:lnTo>
                    <a:pt x="0" y="47244"/>
                  </a:lnTo>
                  <a:lnTo>
                    <a:pt x="0" y="236220"/>
                  </a:lnTo>
                  <a:lnTo>
                    <a:pt x="3713" y="254585"/>
                  </a:lnTo>
                  <a:lnTo>
                    <a:pt x="13839" y="269605"/>
                  </a:lnTo>
                  <a:lnTo>
                    <a:pt x="28857" y="279743"/>
                  </a:lnTo>
                  <a:lnTo>
                    <a:pt x="47243" y="283464"/>
                  </a:lnTo>
                  <a:lnTo>
                    <a:pt x="1328928" y="283464"/>
                  </a:lnTo>
                  <a:lnTo>
                    <a:pt x="1347293" y="279743"/>
                  </a:lnTo>
                  <a:lnTo>
                    <a:pt x="1362313" y="269605"/>
                  </a:lnTo>
                  <a:lnTo>
                    <a:pt x="1372451" y="254585"/>
                  </a:lnTo>
                  <a:lnTo>
                    <a:pt x="1376172" y="236220"/>
                  </a:lnTo>
                  <a:lnTo>
                    <a:pt x="1376172" y="47244"/>
                  </a:lnTo>
                  <a:lnTo>
                    <a:pt x="1372451" y="28878"/>
                  </a:lnTo>
                  <a:lnTo>
                    <a:pt x="1362313" y="13858"/>
                  </a:lnTo>
                  <a:lnTo>
                    <a:pt x="1347293" y="3720"/>
                  </a:lnTo>
                  <a:lnTo>
                    <a:pt x="1328928" y="0"/>
                  </a:lnTo>
                  <a:close/>
                </a:path>
              </a:pathLst>
            </a:custGeom>
            <a:solidFill>
              <a:srgbClr val="9933F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63"/>
            <p:cNvSpPr/>
            <p:nvPr/>
          </p:nvSpPr>
          <p:spPr>
            <a:xfrm>
              <a:off x="309372" y="5207508"/>
              <a:ext cx="1376680" cy="283845"/>
            </a:xfrm>
            <a:custGeom>
              <a:rect b="b" l="l" r="r" t="t"/>
              <a:pathLst>
                <a:path extrusionOk="0" h="283845" w="1376680">
                  <a:moveTo>
                    <a:pt x="0" y="47244"/>
                  </a:moveTo>
                  <a:lnTo>
                    <a:pt x="3713" y="28878"/>
                  </a:lnTo>
                  <a:lnTo>
                    <a:pt x="13839" y="13858"/>
                  </a:lnTo>
                  <a:lnTo>
                    <a:pt x="28857" y="3720"/>
                  </a:lnTo>
                  <a:lnTo>
                    <a:pt x="47243" y="0"/>
                  </a:lnTo>
                  <a:lnTo>
                    <a:pt x="1328928" y="0"/>
                  </a:lnTo>
                  <a:lnTo>
                    <a:pt x="1347293" y="3720"/>
                  </a:lnTo>
                  <a:lnTo>
                    <a:pt x="1362313" y="13858"/>
                  </a:lnTo>
                  <a:lnTo>
                    <a:pt x="1372451" y="28878"/>
                  </a:lnTo>
                  <a:lnTo>
                    <a:pt x="1376172" y="47244"/>
                  </a:lnTo>
                  <a:lnTo>
                    <a:pt x="1376172" y="236220"/>
                  </a:lnTo>
                  <a:lnTo>
                    <a:pt x="1372451" y="254585"/>
                  </a:lnTo>
                  <a:lnTo>
                    <a:pt x="1362313" y="269605"/>
                  </a:lnTo>
                  <a:lnTo>
                    <a:pt x="1347293" y="279743"/>
                  </a:lnTo>
                  <a:lnTo>
                    <a:pt x="1328928" y="283464"/>
                  </a:lnTo>
                  <a:lnTo>
                    <a:pt x="47243" y="283464"/>
                  </a:lnTo>
                  <a:lnTo>
                    <a:pt x="28857" y="279743"/>
                  </a:lnTo>
                  <a:lnTo>
                    <a:pt x="13839" y="269605"/>
                  </a:lnTo>
                  <a:lnTo>
                    <a:pt x="3713" y="254585"/>
                  </a:lnTo>
                  <a:lnTo>
                    <a:pt x="0" y="236220"/>
                  </a:lnTo>
                  <a:lnTo>
                    <a:pt x="0" y="47244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63"/>
            <p:cNvSpPr/>
            <p:nvPr/>
          </p:nvSpPr>
          <p:spPr>
            <a:xfrm>
              <a:off x="5943599" y="5027676"/>
              <a:ext cx="1376680" cy="281940"/>
            </a:xfrm>
            <a:custGeom>
              <a:rect b="b" l="l" r="r" t="t"/>
              <a:pathLst>
                <a:path extrusionOk="0" h="281939" w="1376679">
                  <a:moveTo>
                    <a:pt x="1329181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90"/>
                  </a:lnTo>
                  <a:lnTo>
                    <a:pt x="0" y="234950"/>
                  </a:lnTo>
                  <a:lnTo>
                    <a:pt x="3698" y="253222"/>
                  </a:lnTo>
                  <a:lnTo>
                    <a:pt x="13779" y="268160"/>
                  </a:lnTo>
                  <a:lnTo>
                    <a:pt x="28717" y="278241"/>
                  </a:lnTo>
                  <a:lnTo>
                    <a:pt x="46989" y="281940"/>
                  </a:lnTo>
                  <a:lnTo>
                    <a:pt x="1329181" y="281940"/>
                  </a:lnTo>
                  <a:lnTo>
                    <a:pt x="1347454" y="278241"/>
                  </a:lnTo>
                  <a:lnTo>
                    <a:pt x="1362392" y="268160"/>
                  </a:lnTo>
                  <a:lnTo>
                    <a:pt x="1372473" y="253222"/>
                  </a:lnTo>
                  <a:lnTo>
                    <a:pt x="1376172" y="234950"/>
                  </a:lnTo>
                  <a:lnTo>
                    <a:pt x="1376172" y="46990"/>
                  </a:lnTo>
                  <a:lnTo>
                    <a:pt x="1372473" y="28717"/>
                  </a:lnTo>
                  <a:lnTo>
                    <a:pt x="1362392" y="13779"/>
                  </a:lnTo>
                  <a:lnTo>
                    <a:pt x="1347454" y="3698"/>
                  </a:lnTo>
                  <a:lnTo>
                    <a:pt x="1329181" y="0"/>
                  </a:lnTo>
                  <a:close/>
                </a:path>
              </a:pathLst>
            </a:custGeom>
            <a:solidFill>
              <a:srgbClr val="9933F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3"/>
            <p:cNvSpPr/>
            <p:nvPr/>
          </p:nvSpPr>
          <p:spPr>
            <a:xfrm>
              <a:off x="5943599" y="5023103"/>
              <a:ext cx="1376680" cy="281940"/>
            </a:xfrm>
            <a:custGeom>
              <a:rect b="b" l="l" r="r" t="t"/>
              <a:pathLst>
                <a:path extrusionOk="0" h="281939" w="1376679">
                  <a:moveTo>
                    <a:pt x="0" y="46990"/>
                  </a:moveTo>
                  <a:lnTo>
                    <a:pt x="3698" y="28717"/>
                  </a:lnTo>
                  <a:lnTo>
                    <a:pt x="13779" y="13779"/>
                  </a:lnTo>
                  <a:lnTo>
                    <a:pt x="28717" y="3698"/>
                  </a:lnTo>
                  <a:lnTo>
                    <a:pt x="46989" y="0"/>
                  </a:lnTo>
                  <a:lnTo>
                    <a:pt x="1329181" y="0"/>
                  </a:lnTo>
                  <a:lnTo>
                    <a:pt x="1347454" y="3698"/>
                  </a:lnTo>
                  <a:lnTo>
                    <a:pt x="1362392" y="13779"/>
                  </a:lnTo>
                  <a:lnTo>
                    <a:pt x="1372473" y="28717"/>
                  </a:lnTo>
                  <a:lnTo>
                    <a:pt x="1376172" y="46990"/>
                  </a:lnTo>
                  <a:lnTo>
                    <a:pt x="1376172" y="234950"/>
                  </a:lnTo>
                  <a:lnTo>
                    <a:pt x="1372473" y="253222"/>
                  </a:lnTo>
                  <a:lnTo>
                    <a:pt x="1362392" y="268160"/>
                  </a:lnTo>
                  <a:lnTo>
                    <a:pt x="1347454" y="278241"/>
                  </a:lnTo>
                  <a:lnTo>
                    <a:pt x="1329181" y="281940"/>
                  </a:lnTo>
                  <a:lnTo>
                    <a:pt x="46989" y="281940"/>
                  </a:lnTo>
                  <a:lnTo>
                    <a:pt x="28717" y="278241"/>
                  </a:lnTo>
                  <a:lnTo>
                    <a:pt x="13779" y="268160"/>
                  </a:lnTo>
                  <a:lnTo>
                    <a:pt x="3698" y="253222"/>
                  </a:lnTo>
                  <a:lnTo>
                    <a:pt x="0" y="234950"/>
                  </a:lnTo>
                  <a:lnTo>
                    <a:pt x="0" y="46990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6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64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64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64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64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64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64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5" name="Google Shape;166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64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64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8" name="Google Shape;166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64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1" name="Google Shape;1671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2" name="Google Shape;1672;p64"/>
          <p:cNvGrpSpPr/>
          <p:nvPr/>
        </p:nvGrpSpPr>
        <p:grpSpPr>
          <a:xfrm>
            <a:off x="3153155" y="451091"/>
            <a:ext cx="5871972" cy="5942076"/>
            <a:chOff x="3153155" y="451091"/>
            <a:chExt cx="5871972" cy="5942076"/>
          </a:xfrm>
        </p:grpSpPr>
        <p:pic>
          <p:nvPicPr>
            <p:cNvPr id="1673" name="Google Shape;1673;p6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153155" y="451091"/>
              <a:ext cx="5871972" cy="5942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4" name="Google Shape;1674;p6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45179" y="643128"/>
              <a:ext cx="5501639" cy="5571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5" name="Google Shape;1675;p64"/>
            <p:cNvSpPr/>
            <p:nvPr/>
          </p:nvSpPr>
          <p:spPr>
            <a:xfrm>
              <a:off x="3345179" y="5931407"/>
              <a:ext cx="1376680" cy="283845"/>
            </a:xfrm>
            <a:custGeom>
              <a:rect b="b" l="l" r="r" t="t"/>
              <a:pathLst>
                <a:path extrusionOk="0" h="283845" w="1376679">
                  <a:moveTo>
                    <a:pt x="1328928" y="0"/>
                  </a:moveTo>
                  <a:lnTo>
                    <a:pt x="47244" y="0"/>
                  </a:lnTo>
                  <a:lnTo>
                    <a:pt x="28878" y="3713"/>
                  </a:lnTo>
                  <a:lnTo>
                    <a:pt x="13858" y="13839"/>
                  </a:lnTo>
                  <a:lnTo>
                    <a:pt x="3720" y="28857"/>
                  </a:lnTo>
                  <a:lnTo>
                    <a:pt x="0" y="47243"/>
                  </a:lnTo>
                  <a:lnTo>
                    <a:pt x="0" y="236219"/>
                  </a:lnTo>
                  <a:lnTo>
                    <a:pt x="3720" y="254606"/>
                  </a:lnTo>
                  <a:lnTo>
                    <a:pt x="13858" y="269624"/>
                  </a:lnTo>
                  <a:lnTo>
                    <a:pt x="28878" y="279750"/>
                  </a:lnTo>
                  <a:lnTo>
                    <a:pt x="47244" y="283463"/>
                  </a:lnTo>
                  <a:lnTo>
                    <a:pt x="1328928" y="283463"/>
                  </a:lnTo>
                  <a:lnTo>
                    <a:pt x="1347293" y="279750"/>
                  </a:lnTo>
                  <a:lnTo>
                    <a:pt x="1362313" y="269624"/>
                  </a:lnTo>
                  <a:lnTo>
                    <a:pt x="1372451" y="254606"/>
                  </a:lnTo>
                  <a:lnTo>
                    <a:pt x="1376172" y="236219"/>
                  </a:lnTo>
                  <a:lnTo>
                    <a:pt x="1376172" y="47243"/>
                  </a:lnTo>
                  <a:lnTo>
                    <a:pt x="1372451" y="28857"/>
                  </a:lnTo>
                  <a:lnTo>
                    <a:pt x="1362313" y="13839"/>
                  </a:lnTo>
                  <a:lnTo>
                    <a:pt x="1347293" y="3713"/>
                  </a:lnTo>
                  <a:lnTo>
                    <a:pt x="1328928" y="0"/>
                  </a:lnTo>
                  <a:close/>
                </a:path>
              </a:pathLst>
            </a:custGeom>
            <a:solidFill>
              <a:srgbClr val="9933F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4"/>
            <p:cNvSpPr/>
            <p:nvPr/>
          </p:nvSpPr>
          <p:spPr>
            <a:xfrm>
              <a:off x="3345179" y="5926836"/>
              <a:ext cx="1376680" cy="283845"/>
            </a:xfrm>
            <a:custGeom>
              <a:rect b="b" l="l" r="r" t="t"/>
              <a:pathLst>
                <a:path extrusionOk="0" h="283845" w="1376679">
                  <a:moveTo>
                    <a:pt x="0" y="47243"/>
                  </a:moveTo>
                  <a:lnTo>
                    <a:pt x="3720" y="28851"/>
                  </a:lnTo>
                  <a:lnTo>
                    <a:pt x="13858" y="13835"/>
                  </a:lnTo>
                  <a:lnTo>
                    <a:pt x="28878" y="3711"/>
                  </a:lnTo>
                  <a:lnTo>
                    <a:pt x="47244" y="0"/>
                  </a:lnTo>
                  <a:lnTo>
                    <a:pt x="1328928" y="0"/>
                  </a:lnTo>
                  <a:lnTo>
                    <a:pt x="1347293" y="3711"/>
                  </a:lnTo>
                  <a:lnTo>
                    <a:pt x="1362313" y="13835"/>
                  </a:lnTo>
                  <a:lnTo>
                    <a:pt x="1372451" y="28851"/>
                  </a:lnTo>
                  <a:lnTo>
                    <a:pt x="1376172" y="47243"/>
                  </a:lnTo>
                  <a:lnTo>
                    <a:pt x="1376172" y="236219"/>
                  </a:lnTo>
                  <a:lnTo>
                    <a:pt x="1372451" y="254606"/>
                  </a:lnTo>
                  <a:lnTo>
                    <a:pt x="1362313" y="269624"/>
                  </a:lnTo>
                  <a:lnTo>
                    <a:pt x="1347293" y="279750"/>
                  </a:lnTo>
                  <a:lnTo>
                    <a:pt x="1328928" y="283463"/>
                  </a:lnTo>
                  <a:lnTo>
                    <a:pt x="47244" y="283463"/>
                  </a:lnTo>
                  <a:lnTo>
                    <a:pt x="28878" y="279750"/>
                  </a:lnTo>
                  <a:lnTo>
                    <a:pt x="13858" y="269624"/>
                  </a:lnTo>
                  <a:lnTo>
                    <a:pt x="3720" y="254606"/>
                  </a:lnTo>
                  <a:lnTo>
                    <a:pt x="0" y="236219"/>
                  </a:lnTo>
                  <a:lnTo>
                    <a:pt x="0" y="47243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 txBox="1"/>
          <p:nvPr>
            <p:ph type="title"/>
          </p:nvPr>
        </p:nvSpPr>
        <p:spPr>
          <a:xfrm>
            <a:off x="439927" y="299084"/>
            <a:ext cx="39801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Operating System</a:t>
            </a:r>
            <a:endParaRPr/>
          </a:p>
        </p:txBody>
      </p:sp>
      <p:sp>
        <p:nvSpPr>
          <p:cNvPr id="306" name="Google Shape;306;p10"/>
          <p:cNvSpPr txBox="1"/>
          <p:nvPr/>
        </p:nvSpPr>
        <p:spPr>
          <a:xfrm>
            <a:off x="2540507" y="3285744"/>
            <a:ext cx="7210425" cy="429895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10"/>
          <p:cNvGrpSpPr/>
          <p:nvPr/>
        </p:nvGrpSpPr>
        <p:grpSpPr>
          <a:xfrm>
            <a:off x="3046476" y="2164079"/>
            <a:ext cx="968540" cy="1029589"/>
            <a:chOff x="3046476" y="2164079"/>
            <a:chExt cx="968540" cy="1029589"/>
          </a:xfrm>
        </p:grpSpPr>
        <p:pic>
          <p:nvPicPr>
            <p:cNvPr id="308" name="Google Shape;308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6476" y="2755328"/>
              <a:ext cx="968540" cy="438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63824" y="2164079"/>
              <a:ext cx="745236" cy="7452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10"/>
          <p:cNvGrpSpPr/>
          <p:nvPr/>
        </p:nvGrpSpPr>
        <p:grpSpPr>
          <a:xfrm>
            <a:off x="4919471" y="2238755"/>
            <a:ext cx="776325" cy="779526"/>
            <a:chOff x="4919471" y="2238755"/>
            <a:chExt cx="776325" cy="779526"/>
          </a:xfrm>
        </p:grpSpPr>
        <p:pic>
          <p:nvPicPr>
            <p:cNvPr id="311" name="Google Shape;311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19471" y="2619717"/>
              <a:ext cx="776325" cy="398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45963" y="2238755"/>
              <a:ext cx="534924" cy="534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3" name="Google Shape;31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9316" y="2179320"/>
            <a:ext cx="714755" cy="716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10"/>
          <p:cNvGrpSpPr/>
          <p:nvPr/>
        </p:nvGrpSpPr>
        <p:grpSpPr>
          <a:xfrm>
            <a:off x="8506968" y="2269235"/>
            <a:ext cx="776325" cy="779526"/>
            <a:chOff x="8506968" y="2269235"/>
            <a:chExt cx="776325" cy="779526"/>
          </a:xfrm>
        </p:grpSpPr>
        <p:pic>
          <p:nvPicPr>
            <p:cNvPr id="315" name="Google Shape;315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506968" y="2650197"/>
              <a:ext cx="776325" cy="398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633460" y="2269235"/>
              <a:ext cx="534924" cy="534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10"/>
          <p:cNvSpPr txBox="1"/>
          <p:nvPr/>
        </p:nvSpPr>
        <p:spPr>
          <a:xfrm>
            <a:off x="2540507" y="4495800"/>
            <a:ext cx="7210425" cy="428625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225">
            <a:spAutoFit/>
          </a:bodyPr>
          <a:lstStyle/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 Kernel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2540507" y="3877055"/>
            <a:ext cx="1701164" cy="429895"/>
          </a:xfrm>
          <a:prstGeom prst="rect">
            <a:avLst/>
          </a:prstGeom>
          <a:solidFill>
            <a:srgbClr val="F34600"/>
          </a:solidFill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434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"/>
          <p:cNvSpPr txBox="1"/>
          <p:nvPr/>
        </p:nvSpPr>
        <p:spPr>
          <a:xfrm>
            <a:off x="4364735" y="3872484"/>
            <a:ext cx="1701164" cy="429895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434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 txBox="1"/>
          <p:nvPr/>
        </p:nvSpPr>
        <p:spPr>
          <a:xfrm>
            <a:off x="6225540" y="3878579"/>
            <a:ext cx="1701164" cy="429895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4356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0"/>
          <p:cNvSpPr txBox="1"/>
          <p:nvPr/>
        </p:nvSpPr>
        <p:spPr>
          <a:xfrm>
            <a:off x="8049768" y="3890771"/>
            <a:ext cx="1701164" cy="428625"/>
          </a:xfrm>
          <a:prstGeom prst="rect">
            <a:avLst/>
          </a:prstGeom>
          <a:solidFill>
            <a:srgbClr val="B96DA9"/>
          </a:solidFill>
          <a:ln>
            <a:noFill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4356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6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2" name="Google Shape;168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65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65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65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65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65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65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9" name="Google Shape;168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65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65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2" name="Google Shape;169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65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5" name="Google Shape;1695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6" name="Google Shape;1696;p65"/>
          <p:cNvGrpSpPr/>
          <p:nvPr/>
        </p:nvGrpSpPr>
        <p:grpSpPr>
          <a:xfrm>
            <a:off x="457200" y="1173467"/>
            <a:ext cx="5693664" cy="487692"/>
            <a:chOff x="457200" y="1173467"/>
            <a:chExt cx="5693664" cy="487692"/>
          </a:xfrm>
        </p:grpSpPr>
        <p:pic>
          <p:nvPicPr>
            <p:cNvPr id="1697" name="Google Shape;1697;p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7200" y="1181049"/>
              <a:ext cx="569366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Google Shape;1698;p6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38555" y="1173467"/>
              <a:ext cx="2985516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9" name="Google Shape;1699;p65"/>
            <p:cNvSpPr/>
            <p:nvPr/>
          </p:nvSpPr>
          <p:spPr>
            <a:xfrm>
              <a:off x="516635" y="1220724"/>
              <a:ext cx="5579745" cy="307975"/>
            </a:xfrm>
            <a:custGeom>
              <a:rect b="b" l="l" r="r" t="t"/>
              <a:pathLst>
                <a:path extrusionOk="0" h="307975" w="5579745">
                  <a:moveTo>
                    <a:pt x="557936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579364" y="307848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0" name="Google Shape;1700;p65"/>
          <p:cNvSpPr txBox="1"/>
          <p:nvPr/>
        </p:nvSpPr>
        <p:spPr>
          <a:xfrm>
            <a:off x="516636" y="1220724"/>
            <a:ext cx="557974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2876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 [COMMAND]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1" name="Google Shape;1701;p65"/>
          <p:cNvSpPr/>
          <p:nvPr/>
        </p:nvSpPr>
        <p:spPr>
          <a:xfrm>
            <a:off x="540841" y="1236977"/>
            <a:ext cx="212725" cy="273685"/>
          </a:xfrm>
          <a:custGeom>
            <a:rect b="b" l="l" r="r" t="t"/>
            <a:pathLst>
              <a:path extrusionOk="0" h="273684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2" name="Google Shape;1702;p65"/>
          <p:cNvGrpSpPr/>
          <p:nvPr/>
        </p:nvGrpSpPr>
        <p:grpSpPr>
          <a:xfrm>
            <a:off x="457200" y="1758683"/>
            <a:ext cx="5693664" cy="487692"/>
            <a:chOff x="457200" y="1758683"/>
            <a:chExt cx="5693664" cy="487692"/>
          </a:xfrm>
        </p:grpSpPr>
        <p:pic>
          <p:nvPicPr>
            <p:cNvPr id="1703" name="Google Shape;1703;p6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7200" y="1767801"/>
              <a:ext cx="5693664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6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38555" y="1758683"/>
              <a:ext cx="278892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5" name="Google Shape;1705;p65"/>
            <p:cNvSpPr/>
            <p:nvPr/>
          </p:nvSpPr>
          <p:spPr>
            <a:xfrm>
              <a:off x="516635" y="1807464"/>
              <a:ext cx="5579745" cy="300355"/>
            </a:xfrm>
            <a:custGeom>
              <a:rect b="b" l="l" r="r" t="t"/>
              <a:pathLst>
                <a:path extrusionOk="0" h="300355" w="5579745">
                  <a:moveTo>
                    <a:pt x="5579364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4" y="300227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6" name="Google Shape;1706;p65"/>
          <p:cNvSpPr txBox="1"/>
          <p:nvPr/>
        </p:nvSpPr>
        <p:spPr>
          <a:xfrm>
            <a:off x="516636" y="1807464"/>
            <a:ext cx="557974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2876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 sleep 5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7" name="Google Shape;1707;p65"/>
          <p:cNvSpPr/>
          <p:nvPr/>
        </p:nvSpPr>
        <p:spPr>
          <a:xfrm>
            <a:off x="540841" y="1823717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8" name="Google Shape;1708;p65"/>
          <p:cNvGrpSpPr/>
          <p:nvPr/>
        </p:nvGrpSpPr>
        <p:grpSpPr>
          <a:xfrm>
            <a:off x="5157235" y="3078046"/>
            <a:ext cx="1597660" cy="1601015"/>
            <a:chOff x="5157235" y="3078046"/>
            <a:chExt cx="1597660" cy="1601015"/>
          </a:xfrm>
        </p:grpSpPr>
        <p:sp>
          <p:nvSpPr>
            <p:cNvPr id="1709" name="Google Shape;1709;p65"/>
            <p:cNvSpPr/>
            <p:nvPr/>
          </p:nvSpPr>
          <p:spPr>
            <a:xfrm>
              <a:off x="5544363" y="3370960"/>
              <a:ext cx="865505" cy="989330"/>
            </a:xfrm>
            <a:custGeom>
              <a:rect b="b" l="l" r="r" t="t"/>
              <a:pathLst>
                <a:path extrusionOk="0" h="989329" w="865504">
                  <a:moveTo>
                    <a:pt x="202958" y="545579"/>
                  </a:moveTo>
                  <a:lnTo>
                    <a:pt x="200952" y="535711"/>
                  </a:lnTo>
                  <a:lnTo>
                    <a:pt x="195503" y="527634"/>
                  </a:lnTo>
                  <a:lnTo>
                    <a:pt x="187426" y="522198"/>
                  </a:lnTo>
                  <a:lnTo>
                    <a:pt x="177533" y="520204"/>
                  </a:lnTo>
                  <a:lnTo>
                    <a:pt x="167640" y="522198"/>
                  </a:lnTo>
                  <a:lnTo>
                    <a:pt x="159562" y="527634"/>
                  </a:lnTo>
                  <a:lnTo>
                    <a:pt x="154114" y="535711"/>
                  </a:lnTo>
                  <a:lnTo>
                    <a:pt x="152107" y="545579"/>
                  </a:lnTo>
                  <a:lnTo>
                    <a:pt x="154114" y="555459"/>
                  </a:lnTo>
                  <a:lnTo>
                    <a:pt x="159562" y="563524"/>
                  </a:lnTo>
                  <a:lnTo>
                    <a:pt x="167640" y="568960"/>
                  </a:lnTo>
                  <a:lnTo>
                    <a:pt x="177533" y="570953"/>
                  </a:lnTo>
                  <a:lnTo>
                    <a:pt x="187426" y="568960"/>
                  </a:lnTo>
                  <a:lnTo>
                    <a:pt x="195503" y="563524"/>
                  </a:lnTo>
                  <a:lnTo>
                    <a:pt x="200952" y="555459"/>
                  </a:lnTo>
                  <a:lnTo>
                    <a:pt x="202958" y="545579"/>
                  </a:lnTo>
                  <a:close/>
                </a:path>
                <a:path extrusionOk="0" h="989329" w="865504">
                  <a:moveTo>
                    <a:pt x="457161" y="812012"/>
                  </a:moveTo>
                  <a:lnTo>
                    <a:pt x="455168" y="802132"/>
                  </a:lnTo>
                  <a:lnTo>
                    <a:pt x="449719" y="794067"/>
                  </a:lnTo>
                  <a:lnTo>
                    <a:pt x="441642" y="788631"/>
                  </a:lnTo>
                  <a:lnTo>
                    <a:pt x="431749" y="786638"/>
                  </a:lnTo>
                  <a:lnTo>
                    <a:pt x="421855" y="788631"/>
                  </a:lnTo>
                  <a:lnTo>
                    <a:pt x="413778" y="794067"/>
                  </a:lnTo>
                  <a:lnTo>
                    <a:pt x="408317" y="802132"/>
                  </a:lnTo>
                  <a:lnTo>
                    <a:pt x="406323" y="812012"/>
                  </a:lnTo>
                  <a:lnTo>
                    <a:pt x="408317" y="821880"/>
                  </a:lnTo>
                  <a:lnTo>
                    <a:pt x="413778" y="829945"/>
                  </a:lnTo>
                  <a:lnTo>
                    <a:pt x="421855" y="835393"/>
                  </a:lnTo>
                  <a:lnTo>
                    <a:pt x="431749" y="837387"/>
                  </a:lnTo>
                  <a:lnTo>
                    <a:pt x="441642" y="835393"/>
                  </a:lnTo>
                  <a:lnTo>
                    <a:pt x="449719" y="829945"/>
                  </a:lnTo>
                  <a:lnTo>
                    <a:pt x="455168" y="821880"/>
                  </a:lnTo>
                  <a:lnTo>
                    <a:pt x="457161" y="812012"/>
                  </a:lnTo>
                  <a:close/>
                </a:path>
                <a:path extrusionOk="0" h="989329" w="865504">
                  <a:moveTo>
                    <a:pt x="457161" y="304533"/>
                  </a:moveTo>
                  <a:lnTo>
                    <a:pt x="455168" y="294652"/>
                  </a:lnTo>
                  <a:lnTo>
                    <a:pt x="449719" y="286588"/>
                  </a:lnTo>
                  <a:lnTo>
                    <a:pt x="441642" y="281152"/>
                  </a:lnTo>
                  <a:lnTo>
                    <a:pt x="431749" y="279158"/>
                  </a:lnTo>
                  <a:lnTo>
                    <a:pt x="421855" y="281152"/>
                  </a:lnTo>
                  <a:lnTo>
                    <a:pt x="413778" y="286588"/>
                  </a:lnTo>
                  <a:lnTo>
                    <a:pt x="408317" y="294652"/>
                  </a:lnTo>
                  <a:lnTo>
                    <a:pt x="406323" y="304533"/>
                  </a:lnTo>
                  <a:lnTo>
                    <a:pt x="408317" y="314413"/>
                  </a:lnTo>
                  <a:lnTo>
                    <a:pt x="413778" y="322478"/>
                  </a:lnTo>
                  <a:lnTo>
                    <a:pt x="421855" y="327914"/>
                  </a:lnTo>
                  <a:lnTo>
                    <a:pt x="431749" y="329907"/>
                  </a:lnTo>
                  <a:lnTo>
                    <a:pt x="441642" y="327914"/>
                  </a:lnTo>
                  <a:lnTo>
                    <a:pt x="449719" y="322478"/>
                  </a:lnTo>
                  <a:lnTo>
                    <a:pt x="455168" y="314413"/>
                  </a:lnTo>
                  <a:lnTo>
                    <a:pt x="457161" y="304533"/>
                  </a:lnTo>
                  <a:close/>
                </a:path>
                <a:path extrusionOk="0" h="989329" w="865504">
                  <a:moveTo>
                    <a:pt x="575373" y="653427"/>
                  </a:moveTo>
                  <a:lnTo>
                    <a:pt x="457161" y="535432"/>
                  </a:lnTo>
                  <a:lnTo>
                    <a:pt x="457161" y="367969"/>
                  </a:lnTo>
                  <a:lnTo>
                    <a:pt x="406323" y="367969"/>
                  </a:lnTo>
                  <a:lnTo>
                    <a:pt x="406323" y="551929"/>
                  </a:lnTo>
                  <a:lnTo>
                    <a:pt x="408863" y="558266"/>
                  </a:lnTo>
                  <a:lnTo>
                    <a:pt x="539788" y="688949"/>
                  </a:lnTo>
                  <a:lnTo>
                    <a:pt x="575373" y="653427"/>
                  </a:lnTo>
                  <a:close/>
                </a:path>
                <a:path extrusionOk="0" h="989329" w="865504">
                  <a:moveTo>
                    <a:pt x="711377" y="545579"/>
                  </a:moveTo>
                  <a:lnTo>
                    <a:pt x="709383" y="535711"/>
                  </a:lnTo>
                  <a:lnTo>
                    <a:pt x="703935" y="527634"/>
                  </a:lnTo>
                  <a:lnTo>
                    <a:pt x="695858" y="522198"/>
                  </a:lnTo>
                  <a:lnTo>
                    <a:pt x="685965" y="520204"/>
                  </a:lnTo>
                  <a:lnTo>
                    <a:pt x="676071" y="522198"/>
                  </a:lnTo>
                  <a:lnTo>
                    <a:pt x="667981" y="527634"/>
                  </a:lnTo>
                  <a:lnTo>
                    <a:pt x="662533" y="535711"/>
                  </a:lnTo>
                  <a:lnTo>
                    <a:pt x="660539" y="545579"/>
                  </a:lnTo>
                  <a:lnTo>
                    <a:pt x="662533" y="555459"/>
                  </a:lnTo>
                  <a:lnTo>
                    <a:pt x="667981" y="563524"/>
                  </a:lnTo>
                  <a:lnTo>
                    <a:pt x="676071" y="568960"/>
                  </a:lnTo>
                  <a:lnTo>
                    <a:pt x="685965" y="570953"/>
                  </a:lnTo>
                  <a:lnTo>
                    <a:pt x="695858" y="568960"/>
                  </a:lnTo>
                  <a:lnTo>
                    <a:pt x="703935" y="563524"/>
                  </a:lnTo>
                  <a:lnTo>
                    <a:pt x="709383" y="555459"/>
                  </a:lnTo>
                  <a:lnTo>
                    <a:pt x="711377" y="545579"/>
                  </a:lnTo>
                  <a:close/>
                </a:path>
                <a:path extrusionOk="0" h="989329" w="865504">
                  <a:moveTo>
                    <a:pt x="864997" y="552894"/>
                  </a:moveTo>
                  <a:lnTo>
                    <a:pt x="861529" y="505142"/>
                  </a:lnTo>
                  <a:lnTo>
                    <a:pt x="852792" y="458050"/>
                  </a:lnTo>
                  <a:lnTo>
                    <a:pt x="838860" y="412089"/>
                  </a:lnTo>
                  <a:lnTo>
                    <a:pt x="819835" y="367715"/>
                  </a:lnTo>
                  <a:lnTo>
                    <a:pt x="795794" y="325374"/>
                  </a:lnTo>
                  <a:lnTo>
                    <a:pt x="787641" y="314185"/>
                  </a:lnTo>
                  <a:lnTo>
                    <a:pt x="787641" y="558266"/>
                  </a:lnTo>
                  <a:lnTo>
                    <a:pt x="784402" y="606564"/>
                  </a:lnTo>
                  <a:lnTo>
                    <a:pt x="774966" y="652868"/>
                  </a:lnTo>
                  <a:lnTo>
                    <a:pt x="759739" y="696734"/>
                  </a:lnTo>
                  <a:lnTo>
                    <a:pt x="739152" y="737768"/>
                  </a:lnTo>
                  <a:lnTo>
                    <a:pt x="713625" y="775538"/>
                  </a:lnTo>
                  <a:lnTo>
                    <a:pt x="683577" y="809625"/>
                  </a:lnTo>
                  <a:lnTo>
                    <a:pt x="649414" y="839622"/>
                  </a:lnTo>
                  <a:lnTo>
                    <a:pt x="611581" y="865111"/>
                  </a:lnTo>
                  <a:lnTo>
                    <a:pt x="570471" y="885647"/>
                  </a:lnTo>
                  <a:lnTo>
                    <a:pt x="526516" y="900849"/>
                  </a:lnTo>
                  <a:lnTo>
                    <a:pt x="480136" y="910272"/>
                  </a:lnTo>
                  <a:lnTo>
                    <a:pt x="431749" y="913498"/>
                  </a:lnTo>
                  <a:lnTo>
                    <a:pt x="383362" y="910272"/>
                  </a:lnTo>
                  <a:lnTo>
                    <a:pt x="336969" y="900849"/>
                  </a:lnTo>
                  <a:lnTo>
                    <a:pt x="293027" y="885647"/>
                  </a:lnTo>
                  <a:lnTo>
                    <a:pt x="251917" y="865111"/>
                  </a:lnTo>
                  <a:lnTo>
                    <a:pt x="214071" y="839622"/>
                  </a:lnTo>
                  <a:lnTo>
                    <a:pt x="179920" y="809625"/>
                  </a:lnTo>
                  <a:lnTo>
                    <a:pt x="149860" y="775538"/>
                  </a:lnTo>
                  <a:lnTo>
                    <a:pt x="124333" y="737768"/>
                  </a:lnTo>
                  <a:lnTo>
                    <a:pt x="103746" y="696734"/>
                  </a:lnTo>
                  <a:lnTo>
                    <a:pt x="88531" y="652868"/>
                  </a:lnTo>
                  <a:lnTo>
                    <a:pt x="79082" y="606564"/>
                  </a:lnTo>
                  <a:lnTo>
                    <a:pt x="75844" y="558266"/>
                  </a:lnTo>
                  <a:lnTo>
                    <a:pt x="79082" y="509968"/>
                  </a:lnTo>
                  <a:lnTo>
                    <a:pt x="88531" y="463677"/>
                  </a:lnTo>
                  <a:lnTo>
                    <a:pt x="103746" y="419811"/>
                  </a:lnTo>
                  <a:lnTo>
                    <a:pt x="124333" y="378777"/>
                  </a:lnTo>
                  <a:lnTo>
                    <a:pt x="149860" y="341007"/>
                  </a:lnTo>
                  <a:lnTo>
                    <a:pt x="179920" y="306908"/>
                  </a:lnTo>
                  <a:lnTo>
                    <a:pt x="214071" y="276910"/>
                  </a:lnTo>
                  <a:lnTo>
                    <a:pt x="251917" y="251434"/>
                  </a:lnTo>
                  <a:lnTo>
                    <a:pt x="293027" y="230886"/>
                  </a:lnTo>
                  <a:lnTo>
                    <a:pt x="336969" y="215696"/>
                  </a:lnTo>
                  <a:lnTo>
                    <a:pt x="383362" y="206273"/>
                  </a:lnTo>
                  <a:lnTo>
                    <a:pt x="431749" y="203034"/>
                  </a:lnTo>
                  <a:lnTo>
                    <a:pt x="480136" y="206273"/>
                  </a:lnTo>
                  <a:lnTo>
                    <a:pt x="526567" y="215709"/>
                  </a:lnTo>
                  <a:lnTo>
                    <a:pt x="570471" y="230886"/>
                  </a:lnTo>
                  <a:lnTo>
                    <a:pt x="611581" y="251434"/>
                  </a:lnTo>
                  <a:lnTo>
                    <a:pt x="649414" y="276910"/>
                  </a:lnTo>
                  <a:lnTo>
                    <a:pt x="683577" y="306908"/>
                  </a:lnTo>
                  <a:lnTo>
                    <a:pt x="713625" y="341007"/>
                  </a:lnTo>
                  <a:lnTo>
                    <a:pt x="739152" y="378777"/>
                  </a:lnTo>
                  <a:lnTo>
                    <a:pt x="759739" y="419811"/>
                  </a:lnTo>
                  <a:lnTo>
                    <a:pt x="774966" y="463677"/>
                  </a:lnTo>
                  <a:lnTo>
                    <a:pt x="784402" y="509968"/>
                  </a:lnTo>
                  <a:lnTo>
                    <a:pt x="787641" y="558266"/>
                  </a:lnTo>
                  <a:lnTo>
                    <a:pt x="787641" y="314185"/>
                  </a:lnTo>
                  <a:lnTo>
                    <a:pt x="766813" y="285559"/>
                  </a:lnTo>
                  <a:lnTo>
                    <a:pt x="732993" y="248716"/>
                  </a:lnTo>
                  <a:lnTo>
                    <a:pt x="771118" y="210654"/>
                  </a:lnTo>
                  <a:lnTo>
                    <a:pt x="775855" y="203034"/>
                  </a:lnTo>
                  <a:lnTo>
                    <a:pt x="777430" y="200494"/>
                  </a:lnTo>
                  <a:lnTo>
                    <a:pt x="778967" y="198043"/>
                  </a:lnTo>
                  <a:lnTo>
                    <a:pt x="769848" y="157365"/>
                  </a:lnTo>
                  <a:lnTo>
                    <a:pt x="743635" y="146265"/>
                  </a:lnTo>
                  <a:lnTo>
                    <a:pt x="729272" y="148450"/>
                  </a:lnTo>
                  <a:lnTo>
                    <a:pt x="716470" y="156095"/>
                  </a:lnTo>
                  <a:lnTo>
                    <a:pt x="673252" y="200494"/>
                  </a:lnTo>
                  <a:lnTo>
                    <a:pt x="625919" y="172986"/>
                  </a:lnTo>
                  <a:lnTo>
                    <a:pt x="575856" y="151650"/>
                  </a:lnTo>
                  <a:lnTo>
                    <a:pt x="523646" y="136982"/>
                  </a:lnTo>
                  <a:lnTo>
                    <a:pt x="469874" y="129451"/>
                  </a:lnTo>
                  <a:lnTo>
                    <a:pt x="469874" y="76174"/>
                  </a:lnTo>
                  <a:lnTo>
                    <a:pt x="584276" y="76174"/>
                  </a:lnTo>
                  <a:lnTo>
                    <a:pt x="584276" y="0"/>
                  </a:lnTo>
                  <a:lnTo>
                    <a:pt x="279222" y="0"/>
                  </a:lnTo>
                  <a:lnTo>
                    <a:pt x="279222" y="76174"/>
                  </a:lnTo>
                  <a:lnTo>
                    <a:pt x="393611" y="76174"/>
                  </a:lnTo>
                  <a:lnTo>
                    <a:pt x="393611" y="128181"/>
                  </a:lnTo>
                  <a:lnTo>
                    <a:pt x="343966" y="135458"/>
                  </a:lnTo>
                  <a:lnTo>
                    <a:pt x="296303" y="148158"/>
                  </a:lnTo>
                  <a:lnTo>
                    <a:pt x="250952" y="165989"/>
                  </a:lnTo>
                  <a:lnTo>
                    <a:pt x="208280" y="188607"/>
                  </a:lnTo>
                  <a:lnTo>
                    <a:pt x="168592" y="215709"/>
                  </a:lnTo>
                  <a:lnTo>
                    <a:pt x="132257" y="246964"/>
                  </a:lnTo>
                  <a:lnTo>
                    <a:pt x="99593" y="282054"/>
                  </a:lnTo>
                  <a:lnTo>
                    <a:pt x="70954" y="320649"/>
                  </a:lnTo>
                  <a:lnTo>
                    <a:pt x="46672" y="362432"/>
                  </a:lnTo>
                  <a:lnTo>
                    <a:pt x="27089" y="407085"/>
                  </a:lnTo>
                  <a:lnTo>
                    <a:pt x="12560" y="454291"/>
                  </a:lnTo>
                  <a:lnTo>
                    <a:pt x="3390" y="503720"/>
                  </a:lnTo>
                  <a:lnTo>
                    <a:pt x="0" y="553872"/>
                  </a:lnTo>
                  <a:lnTo>
                    <a:pt x="2336" y="603199"/>
                  </a:lnTo>
                  <a:lnTo>
                    <a:pt x="10172" y="651319"/>
                  </a:lnTo>
                  <a:lnTo>
                    <a:pt x="23266" y="697826"/>
                  </a:lnTo>
                  <a:lnTo>
                    <a:pt x="41376" y="742327"/>
                  </a:lnTo>
                  <a:lnTo>
                    <a:pt x="64249" y="784415"/>
                  </a:lnTo>
                  <a:lnTo>
                    <a:pt x="91655" y="823709"/>
                  </a:lnTo>
                  <a:lnTo>
                    <a:pt x="123342" y="859790"/>
                  </a:lnTo>
                  <a:lnTo>
                    <a:pt x="159080" y="892289"/>
                  </a:lnTo>
                  <a:lnTo>
                    <a:pt x="198615" y="920800"/>
                  </a:lnTo>
                  <a:lnTo>
                    <a:pt x="241706" y="944918"/>
                  </a:lnTo>
                  <a:lnTo>
                    <a:pt x="288112" y="964247"/>
                  </a:lnTo>
                  <a:lnTo>
                    <a:pt x="336448" y="978154"/>
                  </a:lnTo>
                  <a:lnTo>
                    <a:pt x="385203" y="986332"/>
                  </a:lnTo>
                  <a:lnTo>
                    <a:pt x="433933" y="988936"/>
                  </a:lnTo>
                  <a:lnTo>
                    <a:pt x="482206" y="986104"/>
                  </a:lnTo>
                  <a:lnTo>
                    <a:pt x="529615" y="977988"/>
                  </a:lnTo>
                  <a:lnTo>
                    <a:pt x="575691" y="964730"/>
                  </a:lnTo>
                  <a:lnTo>
                    <a:pt x="620026" y="946480"/>
                  </a:lnTo>
                  <a:lnTo>
                    <a:pt x="662190" y="923366"/>
                  </a:lnTo>
                  <a:lnTo>
                    <a:pt x="676211" y="913498"/>
                  </a:lnTo>
                  <a:lnTo>
                    <a:pt x="701725" y="895565"/>
                  </a:lnTo>
                  <a:lnTo>
                    <a:pt x="738225" y="863193"/>
                  </a:lnTo>
                  <a:lnTo>
                    <a:pt x="771245" y="826414"/>
                  </a:lnTo>
                  <a:lnTo>
                    <a:pt x="800354" y="785368"/>
                  </a:lnTo>
                  <a:lnTo>
                    <a:pt x="824496" y="741248"/>
                  </a:lnTo>
                  <a:lnTo>
                    <a:pt x="842937" y="695477"/>
                  </a:lnTo>
                  <a:lnTo>
                    <a:pt x="855789" y="648525"/>
                  </a:lnTo>
                  <a:lnTo>
                    <a:pt x="863104" y="600837"/>
                  </a:lnTo>
                  <a:lnTo>
                    <a:pt x="864997" y="552894"/>
                  </a:lnTo>
                  <a:close/>
                </a:path>
              </a:pathLst>
            </a:custGeom>
            <a:solidFill>
              <a:srgbClr val="1740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10" name="Google Shape;1710;p6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85636" y="4318508"/>
              <a:ext cx="91947" cy="89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1" name="Google Shape;1711;p65"/>
            <p:cNvSpPr/>
            <p:nvPr/>
          </p:nvSpPr>
          <p:spPr>
            <a:xfrm>
              <a:off x="5560314" y="4379976"/>
              <a:ext cx="956310" cy="299085"/>
            </a:xfrm>
            <a:custGeom>
              <a:rect b="b" l="l" r="r" t="t"/>
              <a:pathLst>
                <a:path extrusionOk="0" h="299085" w="956309">
                  <a:moveTo>
                    <a:pt x="790448" y="77216"/>
                  </a:moveTo>
                  <a:lnTo>
                    <a:pt x="779811" y="87249"/>
                  </a:lnTo>
                  <a:lnTo>
                    <a:pt x="766889" y="96710"/>
                  </a:lnTo>
                  <a:lnTo>
                    <a:pt x="752443" y="105791"/>
                  </a:lnTo>
                  <a:lnTo>
                    <a:pt x="737235" y="114681"/>
                  </a:lnTo>
                  <a:lnTo>
                    <a:pt x="784478" y="196215"/>
                  </a:lnTo>
                  <a:lnTo>
                    <a:pt x="845693" y="160909"/>
                  </a:lnTo>
                  <a:lnTo>
                    <a:pt x="790448" y="77216"/>
                  </a:lnTo>
                  <a:close/>
                </a:path>
                <a:path extrusionOk="0" h="299085" w="956309">
                  <a:moveTo>
                    <a:pt x="888746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50"/>
                  </a:lnTo>
                  <a:lnTo>
                    <a:pt x="888746" y="0"/>
                  </a:lnTo>
                  <a:close/>
                </a:path>
                <a:path extrusionOk="0" h="299085" w="956309">
                  <a:moveTo>
                    <a:pt x="688339" y="136017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2"/>
                  </a:lnTo>
                  <a:lnTo>
                    <a:pt x="666241" y="250825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7" y="223519"/>
                  </a:lnTo>
                  <a:lnTo>
                    <a:pt x="688339" y="136017"/>
                  </a:lnTo>
                  <a:close/>
                </a:path>
                <a:path extrusionOk="0" h="299085" w="956309">
                  <a:moveTo>
                    <a:pt x="574548" y="174498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3" y="282829"/>
                  </a:lnTo>
                  <a:lnTo>
                    <a:pt x="547836" y="281507"/>
                  </a:lnTo>
                  <a:lnTo>
                    <a:pt x="566943" y="279209"/>
                  </a:lnTo>
                  <a:lnTo>
                    <a:pt x="584932" y="275006"/>
                  </a:lnTo>
                  <a:lnTo>
                    <a:pt x="601218" y="267969"/>
                  </a:lnTo>
                  <a:lnTo>
                    <a:pt x="574548" y="174498"/>
                  </a:lnTo>
                  <a:close/>
                </a:path>
                <a:path extrusionOk="0" h="299085" w="956309">
                  <a:moveTo>
                    <a:pt x="396239" y="195706"/>
                  </a:moveTo>
                  <a:lnTo>
                    <a:pt x="394462" y="298704"/>
                  </a:lnTo>
                  <a:lnTo>
                    <a:pt x="412928" y="297221"/>
                  </a:lnTo>
                  <a:lnTo>
                    <a:pt x="446861" y="293399"/>
                  </a:lnTo>
                  <a:lnTo>
                    <a:pt x="465327" y="291846"/>
                  </a:lnTo>
                  <a:lnTo>
                    <a:pt x="457252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39" y="195706"/>
                  </a:lnTo>
                  <a:close/>
                </a:path>
                <a:path extrusionOk="0" h="299085" w="956309">
                  <a:moveTo>
                    <a:pt x="456946" y="194691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2" y="198246"/>
                  </a:lnTo>
                  <a:lnTo>
                    <a:pt x="456946" y="194691"/>
                  </a:lnTo>
                  <a:close/>
                </a:path>
                <a:path extrusionOk="0" h="299085" w="956309">
                  <a:moveTo>
                    <a:pt x="47878" y="110998"/>
                  </a:moveTo>
                  <a:lnTo>
                    <a:pt x="0" y="193040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600"/>
                  </a:lnTo>
                  <a:lnTo>
                    <a:pt x="110109" y="136271"/>
                  </a:lnTo>
                  <a:lnTo>
                    <a:pt x="93598" y="130500"/>
                  </a:lnTo>
                  <a:lnTo>
                    <a:pt x="64388" y="116768"/>
                  </a:lnTo>
                  <a:lnTo>
                    <a:pt x="47878" y="110998"/>
                  </a:lnTo>
                  <a:close/>
                </a:path>
                <a:path extrusionOk="0" h="299085" w="956309">
                  <a:moveTo>
                    <a:pt x="276987" y="189611"/>
                  </a:moveTo>
                  <a:lnTo>
                    <a:pt x="259207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3"/>
                  </a:lnTo>
                  <a:lnTo>
                    <a:pt x="327913" y="289560"/>
                  </a:lnTo>
                  <a:lnTo>
                    <a:pt x="335534" y="196723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1"/>
                  </a:lnTo>
                  <a:close/>
                </a:path>
                <a:path extrusionOk="0" h="299085" w="956309">
                  <a:moveTo>
                    <a:pt x="164337" y="159512"/>
                  </a:moveTo>
                  <a:lnTo>
                    <a:pt x="130428" y="253873"/>
                  </a:lnTo>
                  <a:lnTo>
                    <a:pt x="194818" y="271144"/>
                  </a:lnTo>
                  <a:lnTo>
                    <a:pt x="220599" y="174498"/>
                  </a:lnTo>
                  <a:lnTo>
                    <a:pt x="164337" y="159512"/>
                  </a:lnTo>
                  <a:close/>
                </a:path>
              </a:pathLst>
            </a:custGeom>
            <a:solidFill>
              <a:srgbClr val="C28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12" name="Google Shape;1712;p6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479161" y="4437634"/>
              <a:ext cx="87122" cy="96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3" name="Google Shape;1713;p65"/>
            <p:cNvSpPr/>
            <p:nvPr/>
          </p:nvSpPr>
          <p:spPr>
            <a:xfrm>
              <a:off x="5157235" y="3078046"/>
              <a:ext cx="1597660" cy="1427480"/>
            </a:xfrm>
            <a:custGeom>
              <a:rect b="b" l="l" r="r" t="t"/>
              <a:pathLst>
                <a:path extrusionOk="0" h="1427479" w="159765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2" y="1315504"/>
                  </a:lnTo>
                  <a:lnTo>
                    <a:pt x="290884" y="1281797"/>
                  </a:lnTo>
                  <a:lnTo>
                    <a:pt x="258921" y="1246293"/>
                  </a:lnTo>
                  <a:lnTo>
                    <a:pt x="229819" y="1209137"/>
                  </a:lnTo>
                  <a:lnTo>
                    <a:pt x="203594" y="1170473"/>
                  </a:lnTo>
                  <a:lnTo>
                    <a:pt x="180262" y="1130448"/>
                  </a:lnTo>
                  <a:lnTo>
                    <a:pt x="159841" y="1089204"/>
                  </a:lnTo>
                  <a:lnTo>
                    <a:pt x="142345" y="1046889"/>
                  </a:lnTo>
                  <a:lnTo>
                    <a:pt x="127792" y="1003646"/>
                  </a:lnTo>
                  <a:lnTo>
                    <a:pt x="116198" y="959621"/>
                  </a:lnTo>
                  <a:lnTo>
                    <a:pt x="107579" y="914959"/>
                  </a:lnTo>
                  <a:lnTo>
                    <a:pt x="101952" y="869804"/>
                  </a:lnTo>
                  <a:lnTo>
                    <a:pt x="99332" y="824301"/>
                  </a:lnTo>
                  <a:lnTo>
                    <a:pt x="99737" y="778597"/>
                  </a:lnTo>
                  <a:lnTo>
                    <a:pt x="103182" y="732835"/>
                  </a:lnTo>
                  <a:lnTo>
                    <a:pt x="109685" y="687160"/>
                  </a:lnTo>
                  <a:lnTo>
                    <a:pt x="119261" y="641718"/>
                  </a:lnTo>
                  <a:lnTo>
                    <a:pt x="131926" y="596654"/>
                  </a:lnTo>
                  <a:lnTo>
                    <a:pt x="147697" y="552112"/>
                  </a:lnTo>
                  <a:lnTo>
                    <a:pt x="166591" y="508237"/>
                  </a:lnTo>
                  <a:lnTo>
                    <a:pt x="188623" y="465175"/>
                  </a:lnTo>
                  <a:lnTo>
                    <a:pt x="213811" y="423070"/>
                  </a:lnTo>
                  <a:lnTo>
                    <a:pt x="242169" y="382068"/>
                  </a:lnTo>
                  <a:lnTo>
                    <a:pt x="273406" y="342074"/>
                  </a:lnTo>
                  <a:lnTo>
                    <a:pt x="307176" y="304971"/>
                  </a:lnTo>
                  <a:lnTo>
                    <a:pt x="343352" y="270803"/>
                  </a:lnTo>
                  <a:lnTo>
                    <a:pt x="381803" y="239616"/>
                  </a:lnTo>
                  <a:lnTo>
                    <a:pt x="422401" y="211454"/>
                  </a:lnTo>
                  <a:lnTo>
                    <a:pt x="465016" y="186362"/>
                  </a:lnTo>
                  <a:lnTo>
                    <a:pt x="509518" y="164384"/>
                  </a:lnTo>
                  <a:lnTo>
                    <a:pt x="555778" y="145566"/>
                  </a:lnTo>
                  <a:lnTo>
                    <a:pt x="603667" y="129951"/>
                  </a:lnTo>
                  <a:lnTo>
                    <a:pt x="653056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9" y="100229"/>
                  </a:lnTo>
                  <a:lnTo>
                    <a:pt x="851747" y="101750"/>
                  </a:lnTo>
                  <a:lnTo>
                    <a:pt x="900726" y="106933"/>
                  </a:lnTo>
                  <a:lnTo>
                    <a:pt x="949252" y="115691"/>
                  </a:lnTo>
                  <a:lnTo>
                    <a:pt x="997156" y="127940"/>
                  </a:lnTo>
                  <a:lnTo>
                    <a:pt x="1044265" y="143595"/>
                  </a:lnTo>
                  <a:lnTo>
                    <a:pt x="1090410" y="162569"/>
                  </a:lnTo>
                  <a:lnTo>
                    <a:pt x="1135418" y="184778"/>
                  </a:lnTo>
                  <a:lnTo>
                    <a:pt x="1179118" y="210136"/>
                  </a:lnTo>
                  <a:lnTo>
                    <a:pt x="1221339" y="238558"/>
                  </a:lnTo>
                  <a:lnTo>
                    <a:pt x="1258741" y="268347"/>
                  </a:lnTo>
                  <a:lnTo>
                    <a:pt x="1293557" y="300179"/>
                  </a:lnTo>
                  <a:lnTo>
                    <a:pt x="1325767" y="333905"/>
                  </a:lnTo>
                  <a:lnTo>
                    <a:pt x="1355351" y="369380"/>
                  </a:lnTo>
                  <a:lnTo>
                    <a:pt x="1382290" y="406453"/>
                  </a:lnTo>
                  <a:lnTo>
                    <a:pt x="1406561" y="444979"/>
                  </a:lnTo>
                  <a:lnTo>
                    <a:pt x="1428146" y="484809"/>
                  </a:lnTo>
                  <a:lnTo>
                    <a:pt x="1447023" y="525795"/>
                  </a:lnTo>
                  <a:lnTo>
                    <a:pt x="1463173" y="567789"/>
                  </a:lnTo>
                  <a:lnTo>
                    <a:pt x="1476576" y="610644"/>
                  </a:lnTo>
                  <a:lnTo>
                    <a:pt x="1487210" y="654213"/>
                  </a:lnTo>
                  <a:lnTo>
                    <a:pt x="1495056" y="698346"/>
                  </a:lnTo>
                  <a:lnTo>
                    <a:pt x="1500094" y="742897"/>
                  </a:lnTo>
                  <a:lnTo>
                    <a:pt x="1502303" y="787717"/>
                  </a:lnTo>
                  <a:lnTo>
                    <a:pt x="1501662" y="832659"/>
                  </a:lnTo>
                  <a:lnTo>
                    <a:pt x="1498152" y="877575"/>
                  </a:lnTo>
                  <a:lnTo>
                    <a:pt x="1491753" y="922318"/>
                  </a:lnTo>
                  <a:lnTo>
                    <a:pt x="1482443" y="966739"/>
                  </a:lnTo>
                  <a:lnTo>
                    <a:pt x="1470204" y="1010690"/>
                  </a:lnTo>
                  <a:lnTo>
                    <a:pt x="1455014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192" y="1282244"/>
                  </a:lnTo>
                  <a:lnTo>
                    <a:pt x="1469577" y="1242336"/>
                  </a:lnTo>
                  <a:lnTo>
                    <a:pt x="1494254" y="1201318"/>
                  </a:lnTo>
                  <a:lnTo>
                    <a:pt x="1516239" y="1159306"/>
                  </a:lnTo>
                  <a:lnTo>
                    <a:pt x="1535547" y="1116418"/>
                  </a:lnTo>
                  <a:lnTo>
                    <a:pt x="1552194" y="1072772"/>
                  </a:lnTo>
                  <a:lnTo>
                    <a:pt x="1566196" y="1028485"/>
                  </a:lnTo>
                  <a:lnTo>
                    <a:pt x="1577569" y="983676"/>
                  </a:lnTo>
                  <a:lnTo>
                    <a:pt x="1586328" y="938460"/>
                  </a:lnTo>
                  <a:lnTo>
                    <a:pt x="1592490" y="892956"/>
                  </a:lnTo>
                  <a:lnTo>
                    <a:pt x="1596070" y="847282"/>
                  </a:lnTo>
                  <a:lnTo>
                    <a:pt x="1597084" y="801554"/>
                  </a:lnTo>
                  <a:lnTo>
                    <a:pt x="1595548" y="755891"/>
                  </a:lnTo>
                  <a:lnTo>
                    <a:pt x="1591477" y="710409"/>
                  </a:lnTo>
                  <a:lnTo>
                    <a:pt x="1584888" y="665227"/>
                  </a:lnTo>
                  <a:lnTo>
                    <a:pt x="1575796" y="620461"/>
                  </a:lnTo>
                  <a:lnTo>
                    <a:pt x="1564217" y="576230"/>
                  </a:lnTo>
                  <a:lnTo>
                    <a:pt x="1550166" y="532650"/>
                  </a:lnTo>
                  <a:lnTo>
                    <a:pt x="1533661" y="489840"/>
                  </a:lnTo>
                  <a:lnTo>
                    <a:pt x="1514715" y="447916"/>
                  </a:lnTo>
                  <a:lnTo>
                    <a:pt x="1493346" y="406996"/>
                  </a:lnTo>
                  <a:lnTo>
                    <a:pt x="1469569" y="367199"/>
                  </a:lnTo>
                  <a:lnTo>
                    <a:pt x="1443399" y="328640"/>
                  </a:lnTo>
                  <a:lnTo>
                    <a:pt x="1414853" y="291438"/>
                  </a:lnTo>
                  <a:lnTo>
                    <a:pt x="1383946" y="255711"/>
                  </a:lnTo>
                  <a:lnTo>
                    <a:pt x="1350694" y="221575"/>
                  </a:lnTo>
                  <a:lnTo>
                    <a:pt x="1315113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1740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5"/>
            <p:cNvSpPr/>
            <p:nvPr/>
          </p:nvSpPr>
          <p:spPr>
            <a:xfrm>
              <a:off x="5311140" y="3220212"/>
              <a:ext cx="1308100" cy="1308100"/>
            </a:xfrm>
            <a:custGeom>
              <a:rect b="b" l="l" r="r" t="t"/>
              <a:pathLst>
                <a:path extrusionOk="0" h="1308100" w="1308100">
                  <a:moveTo>
                    <a:pt x="0" y="653795"/>
                  </a:moveTo>
                  <a:lnTo>
                    <a:pt x="1793" y="605004"/>
                  </a:lnTo>
                  <a:lnTo>
                    <a:pt x="7089" y="557187"/>
                  </a:lnTo>
                  <a:lnTo>
                    <a:pt x="15761" y="510469"/>
                  </a:lnTo>
                  <a:lnTo>
                    <a:pt x="27682" y="464978"/>
                  </a:lnTo>
                  <a:lnTo>
                    <a:pt x="42727" y="420840"/>
                  </a:lnTo>
                  <a:lnTo>
                    <a:pt x="60768" y="378181"/>
                  </a:lnTo>
                  <a:lnTo>
                    <a:pt x="81680" y="337127"/>
                  </a:lnTo>
                  <a:lnTo>
                    <a:pt x="105335" y="297806"/>
                  </a:lnTo>
                  <a:lnTo>
                    <a:pt x="131608" y="260343"/>
                  </a:lnTo>
                  <a:lnTo>
                    <a:pt x="160372" y="224866"/>
                  </a:lnTo>
                  <a:lnTo>
                    <a:pt x="191500" y="191500"/>
                  </a:lnTo>
                  <a:lnTo>
                    <a:pt x="224866" y="160372"/>
                  </a:lnTo>
                  <a:lnTo>
                    <a:pt x="260343" y="131608"/>
                  </a:lnTo>
                  <a:lnTo>
                    <a:pt x="297806" y="105335"/>
                  </a:lnTo>
                  <a:lnTo>
                    <a:pt x="337127" y="81680"/>
                  </a:lnTo>
                  <a:lnTo>
                    <a:pt x="378181" y="60768"/>
                  </a:lnTo>
                  <a:lnTo>
                    <a:pt x="420840" y="42727"/>
                  </a:lnTo>
                  <a:lnTo>
                    <a:pt x="464978" y="27682"/>
                  </a:lnTo>
                  <a:lnTo>
                    <a:pt x="510469" y="15761"/>
                  </a:lnTo>
                  <a:lnTo>
                    <a:pt x="557187" y="7089"/>
                  </a:lnTo>
                  <a:lnTo>
                    <a:pt x="605004" y="1793"/>
                  </a:lnTo>
                  <a:lnTo>
                    <a:pt x="653796" y="0"/>
                  </a:lnTo>
                  <a:lnTo>
                    <a:pt x="702587" y="1793"/>
                  </a:lnTo>
                  <a:lnTo>
                    <a:pt x="750404" y="7089"/>
                  </a:lnTo>
                  <a:lnTo>
                    <a:pt x="797122" y="15761"/>
                  </a:lnTo>
                  <a:lnTo>
                    <a:pt x="842613" y="27682"/>
                  </a:lnTo>
                  <a:lnTo>
                    <a:pt x="886751" y="42727"/>
                  </a:lnTo>
                  <a:lnTo>
                    <a:pt x="929410" y="60768"/>
                  </a:lnTo>
                  <a:lnTo>
                    <a:pt x="970464" y="81680"/>
                  </a:lnTo>
                  <a:lnTo>
                    <a:pt x="1009785" y="105335"/>
                  </a:lnTo>
                  <a:lnTo>
                    <a:pt x="1047248" y="131608"/>
                  </a:lnTo>
                  <a:lnTo>
                    <a:pt x="1082725" y="160372"/>
                  </a:lnTo>
                  <a:lnTo>
                    <a:pt x="1116091" y="191500"/>
                  </a:lnTo>
                  <a:lnTo>
                    <a:pt x="1147219" y="224866"/>
                  </a:lnTo>
                  <a:lnTo>
                    <a:pt x="1175983" y="260343"/>
                  </a:lnTo>
                  <a:lnTo>
                    <a:pt x="1202256" y="297806"/>
                  </a:lnTo>
                  <a:lnTo>
                    <a:pt x="1225911" y="337127"/>
                  </a:lnTo>
                  <a:lnTo>
                    <a:pt x="1246823" y="378181"/>
                  </a:lnTo>
                  <a:lnTo>
                    <a:pt x="1264864" y="420840"/>
                  </a:lnTo>
                  <a:lnTo>
                    <a:pt x="1279909" y="464978"/>
                  </a:lnTo>
                  <a:lnTo>
                    <a:pt x="1291830" y="510469"/>
                  </a:lnTo>
                  <a:lnTo>
                    <a:pt x="1300502" y="557187"/>
                  </a:lnTo>
                  <a:lnTo>
                    <a:pt x="1305798" y="605004"/>
                  </a:lnTo>
                  <a:lnTo>
                    <a:pt x="1307591" y="653795"/>
                  </a:lnTo>
                  <a:lnTo>
                    <a:pt x="1305798" y="702587"/>
                  </a:lnTo>
                  <a:lnTo>
                    <a:pt x="1300502" y="750404"/>
                  </a:lnTo>
                  <a:lnTo>
                    <a:pt x="1291830" y="797122"/>
                  </a:lnTo>
                  <a:lnTo>
                    <a:pt x="1279909" y="842613"/>
                  </a:lnTo>
                  <a:lnTo>
                    <a:pt x="1264864" y="886751"/>
                  </a:lnTo>
                  <a:lnTo>
                    <a:pt x="1246823" y="929410"/>
                  </a:lnTo>
                  <a:lnTo>
                    <a:pt x="1225911" y="970464"/>
                  </a:lnTo>
                  <a:lnTo>
                    <a:pt x="1202256" y="1009785"/>
                  </a:lnTo>
                  <a:lnTo>
                    <a:pt x="1175983" y="1047248"/>
                  </a:lnTo>
                  <a:lnTo>
                    <a:pt x="1147219" y="1082725"/>
                  </a:lnTo>
                  <a:lnTo>
                    <a:pt x="1116091" y="1116091"/>
                  </a:lnTo>
                  <a:lnTo>
                    <a:pt x="1082725" y="1147219"/>
                  </a:lnTo>
                  <a:lnTo>
                    <a:pt x="1047248" y="1175983"/>
                  </a:lnTo>
                  <a:lnTo>
                    <a:pt x="1009785" y="1202256"/>
                  </a:lnTo>
                  <a:lnTo>
                    <a:pt x="970464" y="1225911"/>
                  </a:lnTo>
                  <a:lnTo>
                    <a:pt x="929410" y="1246823"/>
                  </a:lnTo>
                  <a:lnTo>
                    <a:pt x="886751" y="1264864"/>
                  </a:lnTo>
                  <a:lnTo>
                    <a:pt x="842613" y="1279909"/>
                  </a:lnTo>
                  <a:lnTo>
                    <a:pt x="797122" y="1291830"/>
                  </a:lnTo>
                  <a:lnTo>
                    <a:pt x="750404" y="1300502"/>
                  </a:lnTo>
                  <a:lnTo>
                    <a:pt x="702587" y="1305798"/>
                  </a:lnTo>
                  <a:lnTo>
                    <a:pt x="653796" y="1307592"/>
                  </a:lnTo>
                  <a:lnTo>
                    <a:pt x="605004" y="1305798"/>
                  </a:lnTo>
                  <a:lnTo>
                    <a:pt x="557187" y="1300502"/>
                  </a:lnTo>
                  <a:lnTo>
                    <a:pt x="510469" y="1291830"/>
                  </a:lnTo>
                  <a:lnTo>
                    <a:pt x="464978" y="1279909"/>
                  </a:lnTo>
                  <a:lnTo>
                    <a:pt x="420840" y="1264864"/>
                  </a:lnTo>
                  <a:lnTo>
                    <a:pt x="378181" y="1246823"/>
                  </a:lnTo>
                  <a:lnTo>
                    <a:pt x="337127" y="1225911"/>
                  </a:lnTo>
                  <a:lnTo>
                    <a:pt x="297806" y="1202256"/>
                  </a:lnTo>
                  <a:lnTo>
                    <a:pt x="260343" y="1175983"/>
                  </a:lnTo>
                  <a:lnTo>
                    <a:pt x="224866" y="1147219"/>
                  </a:lnTo>
                  <a:lnTo>
                    <a:pt x="191500" y="1116091"/>
                  </a:lnTo>
                  <a:lnTo>
                    <a:pt x="160372" y="1082725"/>
                  </a:lnTo>
                  <a:lnTo>
                    <a:pt x="131608" y="1047248"/>
                  </a:lnTo>
                  <a:lnTo>
                    <a:pt x="105335" y="1009785"/>
                  </a:lnTo>
                  <a:lnTo>
                    <a:pt x="81680" y="970464"/>
                  </a:lnTo>
                  <a:lnTo>
                    <a:pt x="60768" y="929410"/>
                  </a:lnTo>
                  <a:lnTo>
                    <a:pt x="42727" y="886751"/>
                  </a:lnTo>
                  <a:lnTo>
                    <a:pt x="27682" y="842613"/>
                  </a:lnTo>
                  <a:lnTo>
                    <a:pt x="15761" y="797122"/>
                  </a:lnTo>
                  <a:lnTo>
                    <a:pt x="7089" y="750404"/>
                  </a:lnTo>
                  <a:lnTo>
                    <a:pt x="1793" y="702587"/>
                  </a:lnTo>
                  <a:lnTo>
                    <a:pt x="0" y="653795"/>
                  </a:lnTo>
                  <a:close/>
                </a:path>
              </a:pathLst>
            </a:custGeom>
            <a:noFill/>
            <a:ln cap="flat" cmpd="sng" w="12175">
              <a:solidFill>
                <a:srgbClr val="1780C3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5" name="Google Shape;1715;p65"/>
          <p:cNvSpPr txBox="1"/>
          <p:nvPr/>
        </p:nvSpPr>
        <p:spPr>
          <a:xfrm>
            <a:off x="7043419" y="3525392"/>
            <a:ext cx="1873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BC961"/>
                </a:solidFill>
                <a:latin typeface="Arial"/>
                <a:ea typeface="Arial"/>
                <a:cs typeface="Arial"/>
                <a:sym typeface="Arial"/>
              </a:rPr>
              <a:t>12345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6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66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66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66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66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66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7" name="Google Shape;172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66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66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0" name="Google Shape;173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66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3" name="Google Shape;1733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66"/>
          <p:cNvSpPr txBox="1"/>
          <p:nvPr/>
        </p:nvSpPr>
        <p:spPr>
          <a:xfrm>
            <a:off x="409955" y="800100"/>
            <a:ext cx="4963795" cy="1201420"/>
          </a:xfrm>
          <a:prstGeom prst="rect">
            <a:avLst/>
          </a:prstGeom>
          <a:solidFill>
            <a:srgbClr val="FFFFFF"/>
          </a:solidFill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BC9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Ubuntu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BC9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CMD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sleep 5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5" name="Google Shape;1735;p66"/>
          <p:cNvSpPr txBox="1"/>
          <p:nvPr/>
        </p:nvSpPr>
        <p:spPr>
          <a:xfrm>
            <a:off x="431088" y="2358898"/>
            <a:ext cx="36171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3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7BC9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CMD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 param1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7BC9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CMD </a:t>
            </a:r>
            <a:r>
              <a:rPr b="0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[“command”, “param1”]</a:t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6" name="Google Shape;1736;p66"/>
          <p:cNvSpPr txBox="1"/>
          <p:nvPr/>
        </p:nvSpPr>
        <p:spPr>
          <a:xfrm>
            <a:off x="4464177" y="2360040"/>
            <a:ext cx="23082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100" u="none" cap="none" strike="noStrike">
                <a:solidFill>
                  <a:srgbClr val="7BC9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CMD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sleep 5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100" u="none" cap="none" strike="noStrike">
                <a:solidFill>
                  <a:srgbClr val="7BC9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CMD </a:t>
            </a:r>
            <a:r>
              <a:rPr b="0" i="0" lang="en-US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[“sleep”, “5”]</a:t>
            </a:r>
            <a:endParaRPr b="0" i="0" sz="2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7" name="Google Shape;1737;p66"/>
          <p:cNvSpPr txBox="1"/>
          <p:nvPr/>
        </p:nvSpPr>
        <p:spPr>
          <a:xfrm>
            <a:off x="7012954" y="3045975"/>
            <a:ext cx="28203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7BC9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CMD </a:t>
            </a: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[“sleep 5”]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8" name="Google Shape;1738;p66"/>
          <p:cNvSpPr/>
          <p:nvPr/>
        </p:nvSpPr>
        <p:spPr>
          <a:xfrm>
            <a:off x="7605591" y="3508906"/>
            <a:ext cx="450215" cy="449580"/>
          </a:xfrm>
          <a:custGeom>
            <a:rect b="b" l="l" r="r" t="t"/>
            <a:pathLst>
              <a:path extrusionOk="0" h="449579" w="450215">
                <a:moveTo>
                  <a:pt x="395948" y="0"/>
                </a:moveTo>
                <a:lnTo>
                  <a:pt x="224985" y="170664"/>
                </a:lnTo>
                <a:lnTo>
                  <a:pt x="54021" y="0"/>
                </a:lnTo>
                <a:lnTo>
                  <a:pt x="0" y="53942"/>
                </a:lnTo>
                <a:lnTo>
                  <a:pt x="170963" y="224585"/>
                </a:lnTo>
                <a:lnTo>
                  <a:pt x="0" y="395229"/>
                </a:lnTo>
                <a:lnTo>
                  <a:pt x="54021" y="449150"/>
                </a:lnTo>
                <a:lnTo>
                  <a:pt x="224985" y="278506"/>
                </a:lnTo>
                <a:lnTo>
                  <a:pt x="395948" y="449150"/>
                </a:lnTo>
                <a:lnTo>
                  <a:pt x="449970" y="395229"/>
                </a:lnTo>
                <a:lnTo>
                  <a:pt x="279007" y="224585"/>
                </a:lnTo>
                <a:lnTo>
                  <a:pt x="449970" y="53942"/>
                </a:lnTo>
                <a:lnTo>
                  <a:pt x="39594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66"/>
          <p:cNvSpPr/>
          <p:nvPr/>
        </p:nvSpPr>
        <p:spPr>
          <a:xfrm>
            <a:off x="5269468" y="3519042"/>
            <a:ext cx="599440" cy="420370"/>
          </a:xfrm>
          <a:custGeom>
            <a:rect b="b" l="l" r="r" t="t"/>
            <a:pathLst>
              <a:path extrusionOk="0" h="420370" w="599439">
                <a:moveTo>
                  <a:pt x="546482" y="0"/>
                </a:moveTo>
                <a:lnTo>
                  <a:pt x="214573" y="313170"/>
                </a:lnTo>
                <a:lnTo>
                  <a:pt x="55102" y="150114"/>
                </a:lnTo>
                <a:lnTo>
                  <a:pt x="0" y="202525"/>
                </a:lnTo>
                <a:lnTo>
                  <a:pt x="211980" y="419933"/>
                </a:lnTo>
                <a:lnTo>
                  <a:pt x="267731" y="368169"/>
                </a:lnTo>
                <a:lnTo>
                  <a:pt x="598991" y="54351"/>
                </a:lnTo>
                <a:lnTo>
                  <a:pt x="546482" y="0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0" name="Google Shape;1740;p66"/>
          <p:cNvGrpSpPr/>
          <p:nvPr/>
        </p:nvGrpSpPr>
        <p:grpSpPr>
          <a:xfrm>
            <a:off x="397763" y="4890503"/>
            <a:ext cx="5693664" cy="487692"/>
            <a:chOff x="397763" y="4890503"/>
            <a:chExt cx="5693664" cy="487692"/>
          </a:xfrm>
        </p:grpSpPr>
        <p:pic>
          <p:nvPicPr>
            <p:cNvPr id="1741" name="Google Shape;1741;p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7763" y="4898085"/>
              <a:ext cx="569366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2" name="Google Shape;1742;p6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79119" y="4890503"/>
              <a:ext cx="3477767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3" name="Google Shape;1743;p66"/>
            <p:cNvSpPr/>
            <p:nvPr/>
          </p:nvSpPr>
          <p:spPr>
            <a:xfrm>
              <a:off x="457199" y="4937760"/>
              <a:ext cx="5579745" cy="307975"/>
            </a:xfrm>
            <a:custGeom>
              <a:rect b="b" l="l" r="r" t="t"/>
              <a:pathLst>
                <a:path extrusionOk="0" h="307975" w="5579745">
                  <a:moveTo>
                    <a:pt x="5579364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5579364" y="307847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4" name="Google Shape;1744;p66"/>
          <p:cNvSpPr txBox="1"/>
          <p:nvPr/>
        </p:nvSpPr>
        <p:spPr>
          <a:xfrm>
            <a:off x="457200" y="4937759"/>
            <a:ext cx="557974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50">
            <a:spAutoFit/>
          </a:bodyPr>
          <a:lstStyle/>
          <a:p>
            <a:pPr indent="0" lvl="0" marL="2876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build –t ubuntu-sleeper .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5" name="Google Shape;1745;p66"/>
          <p:cNvSpPr/>
          <p:nvPr/>
        </p:nvSpPr>
        <p:spPr>
          <a:xfrm>
            <a:off x="481405" y="4955537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6" name="Google Shape;1746;p66"/>
          <p:cNvGrpSpPr/>
          <p:nvPr/>
        </p:nvGrpSpPr>
        <p:grpSpPr>
          <a:xfrm>
            <a:off x="397763" y="5708903"/>
            <a:ext cx="5693664" cy="487692"/>
            <a:chOff x="397763" y="5708903"/>
            <a:chExt cx="5693664" cy="487692"/>
          </a:xfrm>
        </p:grpSpPr>
        <p:pic>
          <p:nvPicPr>
            <p:cNvPr id="1747" name="Google Shape;1747;p6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97763" y="5716523"/>
              <a:ext cx="5693664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8" name="Google Shape;1748;p6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79119" y="5708903"/>
              <a:ext cx="278892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9" name="Google Shape;1749;p66"/>
            <p:cNvSpPr/>
            <p:nvPr/>
          </p:nvSpPr>
          <p:spPr>
            <a:xfrm>
              <a:off x="457199" y="5756147"/>
              <a:ext cx="5579745" cy="300355"/>
            </a:xfrm>
            <a:custGeom>
              <a:rect b="b" l="l" r="r" t="t"/>
              <a:pathLst>
                <a:path extrusionOk="0" h="300354" w="5579745">
                  <a:moveTo>
                    <a:pt x="5579364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4" y="300227"/>
                  </a:lnTo>
                  <a:lnTo>
                    <a:pt x="557936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0" name="Google Shape;1750;p66"/>
          <p:cNvSpPr txBox="1"/>
          <p:nvPr/>
        </p:nvSpPr>
        <p:spPr>
          <a:xfrm>
            <a:off x="457200" y="5756147"/>
            <a:ext cx="557974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2876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ubuntu-sleeper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1" name="Google Shape;1751;p66"/>
          <p:cNvSpPr/>
          <p:nvPr/>
        </p:nvSpPr>
        <p:spPr>
          <a:xfrm>
            <a:off x="481405" y="5772401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2" name="Google Shape;1752;p66"/>
          <p:cNvGrpSpPr/>
          <p:nvPr/>
        </p:nvGrpSpPr>
        <p:grpSpPr>
          <a:xfrm>
            <a:off x="6684282" y="4620854"/>
            <a:ext cx="1597660" cy="1601066"/>
            <a:chOff x="6684282" y="4620854"/>
            <a:chExt cx="1597660" cy="1601066"/>
          </a:xfrm>
        </p:grpSpPr>
        <p:sp>
          <p:nvSpPr>
            <p:cNvPr id="1753" name="Google Shape;1753;p66"/>
            <p:cNvSpPr/>
            <p:nvPr/>
          </p:nvSpPr>
          <p:spPr>
            <a:xfrm>
              <a:off x="7071410" y="4914772"/>
              <a:ext cx="865505" cy="989330"/>
            </a:xfrm>
            <a:custGeom>
              <a:rect b="b" l="l" r="r" t="t"/>
              <a:pathLst>
                <a:path extrusionOk="0" h="989329" w="865504">
                  <a:moveTo>
                    <a:pt x="202958" y="545579"/>
                  </a:moveTo>
                  <a:lnTo>
                    <a:pt x="200952" y="535711"/>
                  </a:lnTo>
                  <a:lnTo>
                    <a:pt x="195503" y="527634"/>
                  </a:lnTo>
                  <a:lnTo>
                    <a:pt x="187426" y="522198"/>
                  </a:lnTo>
                  <a:lnTo>
                    <a:pt x="177533" y="520204"/>
                  </a:lnTo>
                  <a:lnTo>
                    <a:pt x="167640" y="522198"/>
                  </a:lnTo>
                  <a:lnTo>
                    <a:pt x="159562" y="527634"/>
                  </a:lnTo>
                  <a:lnTo>
                    <a:pt x="154114" y="535711"/>
                  </a:lnTo>
                  <a:lnTo>
                    <a:pt x="152107" y="545579"/>
                  </a:lnTo>
                  <a:lnTo>
                    <a:pt x="154114" y="555459"/>
                  </a:lnTo>
                  <a:lnTo>
                    <a:pt x="159562" y="563524"/>
                  </a:lnTo>
                  <a:lnTo>
                    <a:pt x="167640" y="568960"/>
                  </a:lnTo>
                  <a:lnTo>
                    <a:pt x="177533" y="570953"/>
                  </a:lnTo>
                  <a:lnTo>
                    <a:pt x="187426" y="568960"/>
                  </a:lnTo>
                  <a:lnTo>
                    <a:pt x="195503" y="563524"/>
                  </a:lnTo>
                  <a:lnTo>
                    <a:pt x="200952" y="555459"/>
                  </a:lnTo>
                  <a:lnTo>
                    <a:pt x="202958" y="545579"/>
                  </a:lnTo>
                  <a:close/>
                </a:path>
                <a:path extrusionOk="0" h="989329" w="865504">
                  <a:moveTo>
                    <a:pt x="457161" y="812012"/>
                  </a:moveTo>
                  <a:lnTo>
                    <a:pt x="455168" y="802132"/>
                  </a:lnTo>
                  <a:lnTo>
                    <a:pt x="449719" y="794067"/>
                  </a:lnTo>
                  <a:lnTo>
                    <a:pt x="441642" y="788631"/>
                  </a:lnTo>
                  <a:lnTo>
                    <a:pt x="431749" y="786638"/>
                  </a:lnTo>
                  <a:lnTo>
                    <a:pt x="421855" y="788631"/>
                  </a:lnTo>
                  <a:lnTo>
                    <a:pt x="413778" y="794067"/>
                  </a:lnTo>
                  <a:lnTo>
                    <a:pt x="408317" y="802132"/>
                  </a:lnTo>
                  <a:lnTo>
                    <a:pt x="406323" y="812012"/>
                  </a:lnTo>
                  <a:lnTo>
                    <a:pt x="408317" y="821880"/>
                  </a:lnTo>
                  <a:lnTo>
                    <a:pt x="413778" y="829945"/>
                  </a:lnTo>
                  <a:lnTo>
                    <a:pt x="421855" y="835393"/>
                  </a:lnTo>
                  <a:lnTo>
                    <a:pt x="431749" y="837387"/>
                  </a:lnTo>
                  <a:lnTo>
                    <a:pt x="441642" y="835393"/>
                  </a:lnTo>
                  <a:lnTo>
                    <a:pt x="449719" y="829945"/>
                  </a:lnTo>
                  <a:lnTo>
                    <a:pt x="455168" y="821880"/>
                  </a:lnTo>
                  <a:lnTo>
                    <a:pt x="457161" y="812012"/>
                  </a:lnTo>
                  <a:close/>
                </a:path>
                <a:path extrusionOk="0" h="989329" w="865504">
                  <a:moveTo>
                    <a:pt x="457161" y="304533"/>
                  </a:moveTo>
                  <a:lnTo>
                    <a:pt x="455168" y="294652"/>
                  </a:lnTo>
                  <a:lnTo>
                    <a:pt x="449719" y="286588"/>
                  </a:lnTo>
                  <a:lnTo>
                    <a:pt x="441642" y="281152"/>
                  </a:lnTo>
                  <a:lnTo>
                    <a:pt x="431749" y="279158"/>
                  </a:lnTo>
                  <a:lnTo>
                    <a:pt x="421855" y="281152"/>
                  </a:lnTo>
                  <a:lnTo>
                    <a:pt x="413778" y="286588"/>
                  </a:lnTo>
                  <a:lnTo>
                    <a:pt x="408317" y="294652"/>
                  </a:lnTo>
                  <a:lnTo>
                    <a:pt x="406323" y="304533"/>
                  </a:lnTo>
                  <a:lnTo>
                    <a:pt x="408317" y="314413"/>
                  </a:lnTo>
                  <a:lnTo>
                    <a:pt x="413778" y="322478"/>
                  </a:lnTo>
                  <a:lnTo>
                    <a:pt x="421855" y="327914"/>
                  </a:lnTo>
                  <a:lnTo>
                    <a:pt x="431749" y="329907"/>
                  </a:lnTo>
                  <a:lnTo>
                    <a:pt x="441642" y="327914"/>
                  </a:lnTo>
                  <a:lnTo>
                    <a:pt x="449719" y="322478"/>
                  </a:lnTo>
                  <a:lnTo>
                    <a:pt x="455168" y="314413"/>
                  </a:lnTo>
                  <a:lnTo>
                    <a:pt x="457161" y="304533"/>
                  </a:lnTo>
                  <a:close/>
                </a:path>
                <a:path extrusionOk="0" h="989329" w="865504">
                  <a:moveTo>
                    <a:pt x="575373" y="653427"/>
                  </a:moveTo>
                  <a:lnTo>
                    <a:pt x="457161" y="535432"/>
                  </a:lnTo>
                  <a:lnTo>
                    <a:pt x="457161" y="367969"/>
                  </a:lnTo>
                  <a:lnTo>
                    <a:pt x="406323" y="367969"/>
                  </a:lnTo>
                  <a:lnTo>
                    <a:pt x="406323" y="551929"/>
                  </a:lnTo>
                  <a:lnTo>
                    <a:pt x="408863" y="558266"/>
                  </a:lnTo>
                  <a:lnTo>
                    <a:pt x="539788" y="688949"/>
                  </a:lnTo>
                  <a:lnTo>
                    <a:pt x="575373" y="653427"/>
                  </a:lnTo>
                  <a:close/>
                </a:path>
                <a:path extrusionOk="0" h="989329" w="865504">
                  <a:moveTo>
                    <a:pt x="711377" y="545579"/>
                  </a:moveTo>
                  <a:lnTo>
                    <a:pt x="709383" y="535711"/>
                  </a:lnTo>
                  <a:lnTo>
                    <a:pt x="703935" y="527634"/>
                  </a:lnTo>
                  <a:lnTo>
                    <a:pt x="695858" y="522198"/>
                  </a:lnTo>
                  <a:lnTo>
                    <a:pt x="685965" y="520204"/>
                  </a:lnTo>
                  <a:lnTo>
                    <a:pt x="676071" y="522198"/>
                  </a:lnTo>
                  <a:lnTo>
                    <a:pt x="667981" y="527634"/>
                  </a:lnTo>
                  <a:lnTo>
                    <a:pt x="662533" y="535711"/>
                  </a:lnTo>
                  <a:lnTo>
                    <a:pt x="660539" y="545579"/>
                  </a:lnTo>
                  <a:lnTo>
                    <a:pt x="662533" y="555459"/>
                  </a:lnTo>
                  <a:lnTo>
                    <a:pt x="667981" y="563524"/>
                  </a:lnTo>
                  <a:lnTo>
                    <a:pt x="676071" y="568960"/>
                  </a:lnTo>
                  <a:lnTo>
                    <a:pt x="685965" y="570953"/>
                  </a:lnTo>
                  <a:lnTo>
                    <a:pt x="695858" y="568960"/>
                  </a:lnTo>
                  <a:lnTo>
                    <a:pt x="703935" y="563524"/>
                  </a:lnTo>
                  <a:lnTo>
                    <a:pt x="709383" y="555459"/>
                  </a:lnTo>
                  <a:lnTo>
                    <a:pt x="711377" y="545579"/>
                  </a:lnTo>
                  <a:close/>
                </a:path>
                <a:path extrusionOk="0" h="989329" w="865504">
                  <a:moveTo>
                    <a:pt x="864997" y="552894"/>
                  </a:moveTo>
                  <a:lnTo>
                    <a:pt x="861529" y="505142"/>
                  </a:lnTo>
                  <a:lnTo>
                    <a:pt x="852792" y="458050"/>
                  </a:lnTo>
                  <a:lnTo>
                    <a:pt x="838860" y="412089"/>
                  </a:lnTo>
                  <a:lnTo>
                    <a:pt x="819835" y="367715"/>
                  </a:lnTo>
                  <a:lnTo>
                    <a:pt x="795794" y="325374"/>
                  </a:lnTo>
                  <a:lnTo>
                    <a:pt x="787641" y="314185"/>
                  </a:lnTo>
                  <a:lnTo>
                    <a:pt x="787641" y="558266"/>
                  </a:lnTo>
                  <a:lnTo>
                    <a:pt x="784402" y="606564"/>
                  </a:lnTo>
                  <a:lnTo>
                    <a:pt x="774966" y="652868"/>
                  </a:lnTo>
                  <a:lnTo>
                    <a:pt x="759739" y="696734"/>
                  </a:lnTo>
                  <a:lnTo>
                    <a:pt x="739152" y="737768"/>
                  </a:lnTo>
                  <a:lnTo>
                    <a:pt x="713625" y="775538"/>
                  </a:lnTo>
                  <a:lnTo>
                    <a:pt x="683577" y="809625"/>
                  </a:lnTo>
                  <a:lnTo>
                    <a:pt x="649414" y="839622"/>
                  </a:lnTo>
                  <a:lnTo>
                    <a:pt x="611581" y="865111"/>
                  </a:lnTo>
                  <a:lnTo>
                    <a:pt x="570471" y="885647"/>
                  </a:lnTo>
                  <a:lnTo>
                    <a:pt x="526516" y="900849"/>
                  </a:lnTo>
                  <a:lnTo>
                    <a:pt x="480136" y="910272"/>
                  </a:lnTo>
                  <a:lnTo>
                    <a:pt x="431749" y="913498"/>
                  </a:lnTo>
                  <a:lnTo>
                    <a:pt x="383362" y="910272"/>
                  </a:lnTo>
                  <a:lnTo>
                    <a:pt x="336969" y="900849"/>
                  </a:lnTo>
                  <a:lnTo>
                    <a:pt x="293027" y="885647"/>
                  </a:lnTo>
                  <a:lnTo>
                    <a:pt x="251917" y="865111"/>
                  </a:lnTo>
                  <a:lnTo>
                    <a:pt x="214071" y="839622"/>
                  </a:lnTo>
                  <a:lnTo>
                    <a:pt x="179920" y="809625"/>
                  </a:lnTo>
                  <a:lnTo>
                    <a:pt x="149860" y="775538"/>
                  </a:lnTo>
                  <a:lnTo>
                    <a:pt x="124333" y="737768"/>
                  </a:lnTo>
                  <a:lnTo>
                    <a:pt x="103746" y="696734"/>
                  </a:lnTo>
                  <a:lnTo>
                    <a:pt x="88531" y="652868"/>
                  </a:lnTo>
                  <a:lnTo>
                    <a:pt x="79082" y="606564"/>
                  </a:lnTo>
                  <a:lnTo>
                    <a:pt x="75844" y="558266"/>
                  </a:lnTo>
                  <a:lnTo>
                    <a:pt x="79082" y="509968"/>
                  </a:lnTo>
                  <a:lnTo>
                    <a:pt x="88531" y="463677"/>
                  </a:lnTo>
                  <a:lnTo>
                    <a:pt x="103746" y="419811"/>
                  </a:lnTo>
                  <a:lnTo>
                    <a:pt x="124333" y="378777"/>
                  </a:lnTo>
                  <a:lnTo>
                    <a:pt x="149860" y="341007"/>
                  </a:lnTo>
                  <a:lnTo>
                    <a:pt x="179920" y="306908"/>
                  </a:lnTo>
                  <a:lnTo>
                    <a:pt x="214071" y="276910"/>
                  </a:lnTo>
                  <a:lnTo>
                    <a:pt x="251917" y="251434"/>
                  </a:lnTo>
                  <a:lnTo>
                    <a:pt x="293027" y="230886"/>
                  </a:lnTo>
                  <a:lnTo>
                    <a:pt x="336969" y="215696"/>
                  </a:lnTo>
                  <a:lnTo>
                    <a:pt x="383362" y="206273"/>
                  </a:lnTo>
                  <a:lnTo>
                    <a:pt x="431749" y="203034"/>
                  </a:lnTo>
                  <a:lnTo>
                    <a:pt x="480136" y="206273"/>
                  </a:lnTo>
                  <a:lnTo>
                    <a:pt x="526567" y="215709"/>
                  </a:lnTo>
                  <a:lnTo>
                    <a:pt x="570471" y="230886"/>
                  </a:lnTo>
                  <a:lnTo>
                    <a:pt x="611581" y="251434"/>
                  </a:lnTo>
                  <a:lnTo>
                    <a:pt x="649414" y="276910"/>
                  </a:lnTo>
                  <a:lnTo>
                    <a:pt x="683577" y="306908"/>
                  </a:lnTo>
                  <a:lnTo>
                    <a:pt x="713625" y="341007"/>
                  </a:lnTo>
                  <a:lnTo>
                    <a:pt x="739152" y="378777"/>
                  </a:lnTo>
                  <a:lnTo>
                    <a:pt x="759739" y="419811"/>
                  </a:lnTo>
                  <a:lnTo>
                    <a:pt x="774966" y="463677"/>
                  </a:lnTo>
                  <a:lnTo>
                    <a:pt x="784402" y="509968"/>
                  </a:lnTo>
                  <a:lnTo>
                    <a:pt x="787641" y="558266"/>
                  </a:lnTo>
                  <a:lnTo>
                    <a:pt x="787641" y="314185"/>
                  </a:lnTo>
                  <a:lnTo>
                    <a:pt x="766813" y="285559"/>
                  </a:lnTo>
                  <a:lnTo>
                    <a:pt x="732993" y="248716"/>
                  </a:lnTo>
                  <a:lnTo>
                    <a:pt x="771118" y="210654"/>
                  </a:lnTo>
                  <a:lnTo>
                    <a:pt x="775855" y="203034"/>
                  </a:lnTo>
                  <a:lnTo>
                    <a:pt x="777430" y="200494"/>
                  </a:lnTo>
                  <a:lnTo>
                    <a:pt x="778967" y="198043"/>
                  </a:lnTo>
                  <a:lnTo>
                    <a:pt x="769848" y="157365"/>
                  </a:lnTo>
                  <a:lnTo>
                    <a:pt x="743635" y="146265"/>
                  </a:lnTo>
                  <a:lnTo>
                    <a:pt x="729272" y="148450"/>
                  </a:lnTo>
                  <a:lnTo>
                    <a:pt x="716470" y="156095"/>
                  </a:lnTo>
                  <a:lnTo>
                    <a:pt x="673252" y="200494"/>
                  </a:lnTo>
                  <a:lnTo>
                    <a:pt x="625919" y="172986"/>
                  </a:lnTo>
                  <a:lnTo>
                    <a:pt x="575856" y="151650"/>
                  </a:lnTo>
                  <a:lnTo>
                    <a:pt x="523646" y="136982"/>
                  </a:lnTo>
                  <a:lnTo>
                    <a:pt x="469874" y="129451"/>
                  </a:lnTo>
                  <a:lnTo>
                    <a:pt x="469874" y="76174"/>
                  </a:lnTo>
                  <a:lnTo>
                    <a:pt x="584276" y="76174"/>
                  </a:lnTo>
                  <a:lnTo>
                    <a:pt x="584276" y="0"/>
                  </a:lnTo>
                  <a:lnTo>
                    <a:pt x="279222" y="0"/>
                  </a:lnTo>
                  <a:lnTo>
                    <a:pt x="279222" y="76174"/>
                  </a:lnTo>
                  <a:lnTo>
                    <a:pt x="393611" y="76174"/>
                  </a:lnTo>
                  <a:lnTo>
                    <a:pt x="393611" y="128181"/>
                  </a:lnTo>
                  <a:lnTo>
                    <a:pt x="343966" y="135458"/>
                  </a:lnTo>
                  <a:lnTo>
                    <a:pt x="296303" y="148158"/>
                  </a:lnTo>
                  <a:lnTo>
                    <a:pt x="250952" y="165989"/>
                  </a:lnTo>
                  <a:lnTo>
                    <a:pt x="208280" y="188607"/>
                  </a:lnTo>
                  <a:lnTo>
                    <a:pt x="168592" y="215709"/>
                  </a:lnTo>
                  <a:lnTo>
                    <a:pt x="132257" y="246964"/>
                  </a:lnTo>
                  <a:lnTo>
                    <a:pt x="99593" y="282054"/>
                  </a:lnTo>
                  <a:lnTo>
                    <a:pt x="70954" y="320649"/>
                  </a:lnTo>
                  <a:lnTo>
                    <a:pt x="46672" y="362432"/>
                  </a:lnTo>
                  <a:lnTo>
                    <a:pt x="27089" y="407085"/>
                  </a:lnTo>
                  <a:lnTo>
                    <a:pt x="12560" y="454291"/>
                  </a:lnTo>
                  <a:lnTo>
                    <a:pt x="3390" y="503720"/>
                  </a:lnTo>
                  <a:lnTo>
                    <a:pt x="0" y="553872"/>
                  </a:lnTo>
                  <a:lnTo>
                    <a:pt x="2336" y="603199"/>
                  </a:lnTo>
                  <a:lnTo>
                    <a:pt x="10172" y="651319"/>
                  </a:lnTo>
                  <a:lnTo>
                    <a:pt x="23266" y="697826"/>
                  </a:lnTo>
                  <a:lnTo>
                    <a:pt x="41376" y="742327"/>
                  </a:lnTo>
                  <a:lnTo>
                    <a:pt x="64249" y="784415"/>
                  </a:lnTo>
                  <a:lnTo>
                    <a:pt x="91655" y="823709"/>
                  </a:lnTo>
                  <a:lnTo>
                    <a:pt x="123342" y="859790"/>
                  </a:lnTo>
                  <a:lnTo>
                    <a:pt x="159080" y="892289"/>
                  </a:lnTo>
                  <a:lnTo>
                    <a:pt x="198615" y="920800"/>
                  </a:lnTo>
                  <a:lnTo>
                    <a:pt x="241706" y="944918"/>
                  </a:lnTo>
                  <a:lnTo>
                    <a:pt x="288112" y="964247"/>
                  </a:lnTo>
                  <a:lnTo>
                    <a:pt x="336448" y="978154"/>
                  </a:lnTo>
                  <a:lnTo>
                    <a:pt x="385203" y="986332"/>
                  </a:lnTo>
                  <a:lnTo>
                    <a:pt x="433933" y="988936"/>
                  </a:lnTo>
                  <a:lnTo>
                    <a:pt x="482206" y="986104"/>
                  </a:lnTo>
                  <a:lnTo>
                    <a:pt x="529615" y="977988"/>
                  </a:lnTo>
                  <a:lnTo>
                    <a:pt x="575691" y="964730"/>
                  </a:lnTo>
                  <a:lnTo>
                    <a:pt x="620026" y="946480"/>
                  </a:lnTo>
                  <a:lnTo>
                    <a:pt x="662190" y="923366"/>
                  </a:lnTo>
                  <a:lnTo>
                    <a:pt x="676211" y="913498"/>
                  </a:lnTo>
                  <a:lnTo>
                    <a:pt x="701725" y="895565"/>
                  </a:lnTo>
                  <a:lnTo>
                    <a:pt x="738225" y="863193"/>
                  </a:lnTo>
                  <a:lnTo>
                    <a:pt x="771245" y="826414"/>
                  </a:lnTo>
                  <a:lnTo>
                    <a:pt x="800354" y="785368"/>
                  </a:lnTo>
                  <a:lnTo>
                    <a:pt x="824496" y="741248"/>
                  </a:lnTo>
                  <a:lnTo>
                    <a:pt x="842937" y="695477"/>
                  </a:lnTo>
                  <a:lnTo>
                    <a:pt x="855789" y="648525"/>
                  </a:lnTo>
                  <a:lnTo>
                    <a:pt x="863104" y="600837"/>
                  </a:lnTo>
                  <a:lnTo>
                    <a:pt x="864997" y="552894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4" name="Google Shape;1754;p6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012683" y="5861304"/>
              <a:ext cx="91948" cy="893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5" name="Google Shape;1755;p66"/>
            <p:cNvSpPr/>
            <p:nvPr/>
          </p:nvSpPr>
          <p:spPr>
            <a:xfrm>
              <a:off x="7087361" y="5922835"/>
              <a:ext cx="956310" cy="299085"/>
            </a:xfrm>
            <a:custGeom>
              <a:rect b="b" l="l" r="r" t="t"/>
              <a:pathLst>
                <a:path extrusionOk="0" h="299085" w="956309">
                  <a:moveTo>
                    <a:pt x="790448" y="77127"/>
                  </a:moveTo>
                  <a:lnTo>
                    <a:pt x="779811" y="87204"/>
                  </a:lnTo>
                  <a:lnTo>
                    <a:pt x="766889" y="96675"/>
                  </a:lnTo>
                  <a:lnTo>
                    <a:pt x="752443" y="105741"/>
                  </a:lnTo>
                  <a:lnTo>
                    <a:pt x="737235" y="114604"/>
                  </a:lnTo>
                  <a:lnTo>
                    <a:pt x="784352" y="196227"/>
                  </a:lnTo>
                  <a:lnTo>
                    <a:pt x="845693" y="160908"/>
                  </a:lnTo>
                  <a:lnTo>
                    <a:pt x="790448" y="77127"/>
                  </a:lnTo>
                  <a:close/>
                </a:path>
                <a:path extrusionOk="0" h="299085" w="956309">
                  <a:moveTo>
                    <a:pt x="888746" y="0"/>
                  </a:moveTo>
                  <a:lnTo>
                    <a:pt x="873559" y="13848"/>
                  </a:lnTo>
                  <a:lnTo>
                    <a:pt x="861266" y="26044"/>
                  </a:lnTo>
                  <a:lnTo>
                    <a:pt x="850901" y="37140"/>
                  </a:lnTo>
                  <a:lnTo>
                    <a:pt x="841502" y="47688"/>
                  </a:lnTo>
                  <a:lnTo>
                    <a:pt x="898906" y="123418"/>
                  </a:lnTo>
                  <a:lnTo>
                    <a:pt x="914197" y="109470"/>
                  </a:lnTo>
                  <a:lnTo>
                    <a:pt x="941018" y="83785"/>
                  </a:lnTo>
                  <a:lnTo>
                    <a:pt x="956310" y="69837"/>
                  </a:lnTo>
                  <a:lnTo>
                    <a:pt x="888746" y="0"/>
                  </a:lnTo>
                  <a:close/>
                </a:path>
                <a:path extrusionOk="0" h="299085" w="956309">
                  <a:moveTo>
                    <a:pt x="688340" y="136004"/>
                  </a:moveTo>
                  <a:lnTo>
                    <a:pt x="673361" y="143577"/>
                  </a:lnTo>
                  <a:lnTo>
                    <a:pt x="644263" y="155710"/>
                  </a:lnTo>
                  <a:lnTo>
                    <a:pt x="629285" y="163283"/>
                  </a:lnTo>
                  <a:lnTo>
                    <a:pt x="666242" y="250799"/>
                  </a:lnTo>
                  <a:lnTo>
                    <a:pt x="680309" y="246617"/>
                  </a:lnTo>
                  <a:lnTo>
                    <a:pt x="694959" y="240172"/>
                  </a:lnTo>
                  <a:lnTo>
                    <a:pt x="710015" y="232218"/>
                  </a:lnTo>
                  <a:lnTo>
                    <a:pt x="725297" y="223507"/>
                  </a:lnTo>
                  <a:lnTo>
                    <a:pt x="688340" y="136004"/>
                  </a:lnTo>
                  <a:close/>
                </a:path>
                <a:path extrusionOk="0" h="299085" w="956309">
                  <a:moveTo>
                    <a:pt x="574548" y="174472"/>
                  </a:moveTo>
                  <a:lnTo>
                    <a:pt x="560494" y="178529"/>
                  </a:lnTo>
                  <a:lnTo>
                    <a:pt x="531578" y="189656"/>
                  </a:lnTo>
                  <a:lnTo>
                    <a:pt x="517525" y="193713"/>
                  </a:lnTo>
                  <a:lnTo>
                    <a:pt x="528193" y="282790"/>
                  </a:lnTo>
                  <a:lnTo>
                    <a:pt x="547818" y="281457"/>
                  </a:lnTo>
                  <a:lnTo>
                    <a:pt x="566896" y="279163"/>
                  </a:lnTo>
                  <a:lnTo>
                    <a:pt x="584878" y="274952"/>
                  </a:lnTo>
                  <a:lnTo>
                    <a:pt x="601218" y="267868"/>
                  </a:lnTo>
                  <a:lnTo>
                    <a:pt x="574548" y="174472"/>
                  </a:lnTo>
                  <a:close/>
                </a:path>
                <a:path extrusionOk="0" h="299085" w="956309">
                  <a:moveTo>
                    <a:pt x="396240" y="195681"/>
                  </a:moveTo>
                  <a:lnTo>
                    <a:pt x="394462" y="298703"/>
                  </a:lnTo>
                  <a:lnTo>
                    <a:pt x="412928" y="297187"/>
                  </a:lnTo>
                  <a:lnTo>
                    <a:pt x="446861" y="293349"/>
                  </a:lnTo>
                  <a:lnTo>
                    <a:pt x="465328" y="291833"/>
                  </a:lnTo>
                  <a:lnTo>
                    <a:pt x="457125" y="198207"/>
                  </a:lnTo>
                  <a:lnTo>
                    <a:pt x="425767" y="198207"/>
                  </a:lnTo>
                  <a:lnTo>
                    <a:pt x="409956" y="197873"/>
                  </a:lnTo>
                  <a:lnTo>
                    <a:pt x="396240" y="195681"/>
                  </a:lnTo>
                  <a:close/>
                </a:path>
                <a:path extrusionOk="0" h="299085" w="956309">
                  <a:moveTo>
                    <a:pt x="456819" y="194703"/>
                  </a:moveTo>
                  <a:lnTo>
                    <a:pt x="441960" y="197033"/>
                  </a:lnTo>
                  <a:lnTo>
                    <a:pt x="425767" y="198207"/>
                  </a:lnTo>
                  <a:lnTo>
                    <a:pt x="457125" y="198207"/>
                  </a:lnTo>
                  <a:lnTo>
                    <a:pt x="456819" y="194703"/>
                  </a:lnTo>
                  <a:close/>
                </a:path>
                <a:path extrusionOk="0" h="299085" w="956309">
                  <a:moveTo>
                    <a:pt x="47879" y="110959"/>
                  </a:moveTo>
                  <a:lnTo>
                    <a:pt x="0" y="192989"/>
                  </a:lnTo>
                  <a:lnTo>
                    <a:pt x="17726" y="199228"/>
                  </a:lnTo>
                  <a:lnTo>
                    <a:pt x="34845" y="207729"/>
                  </a:lnTo>
                  <a:lnTo>
                    <a:pt x="51560" y="217736"/>
                  </a:lnTo>
                  <a:lnTo>
                    <a:pt x="68072" y="228498"/>
                  </a:lnTo>
                  <a:lnTo>
                    <a:pt x="110109" y="136270"/>
                  </a:lnTo>
                  <a:lnTo>
                    <a:pt x="93599" y="130494"/>
                  </a:lnTo>
                  <a:lnTo>
                    <a:pt x="64389" y="116736"/>
                  </a:lnTo>
                  <a:lnTo>
                    <a:pt x="47879" y="110959"/>
                  </a:lnTo>
                  <a:close/>
                </a:path>
                <a:path extrusionOk="0" h="299085" w="956309">
                  <a:moveTo>
                    <a:pt x="276987" y="189623"/>
                  </a:moveTo>
                  <a:lnTo>
                    <a:pt x="259207" y="288315"/>
                  </a:lnTo>
                  <a:lnTo>
                    <a:pt x="278461" y="288364"/>
                  </a:lnTo>
                  <a:lnTo>
                    <a:pt x="296560" y="289715"/>
                  </a:lnTo>
                  <a:lnTo>
                    <a:pt x="313160" y="290662"/>
                  </a:lnTo>
                  <a:lnTo>
                    <a:pt x="327914" y="289496"/>
                  </a:lnTo>
                  <a:lnTo>
                    <a:pt x="335534" y="196672"/>
                  </a:lnTo>
                  <a:lnTo>
                    <a:pt x="321849" y="194360"/>
                  </a:lnTo>
                  <a:lnTo>
                    <a:pt x="290671" y="191935"/>
                  </a:lnTo>
                  <a:lnTo>
                    <a:pt x="276987" y="189623"/>
                  </a:lnTo>
                  <a:close/>
                </a:path>
                <a:path extrusionOk="0" h="299085" w="956309">
                  <a:moveTo>
                    <a:pt x="164338" y="159410"/>
                  </a:moveTo>
                  <a:lnTo>
                    <a:pt x="130302" y="253796"/>
                  </a:lnTo>
                  <a:lnTo>
                    <a:pt x="194818" y="271056"/>
                  </a:lnTo>
                  <a:lnTo>
                    <a:pt x="220599" y="174510"/>
                  </a:lnTo>
                  <a:lnTo>
                    <a:pt x="164338" y="159410"/>
                  </a:lnTo>
                  <a:close/>
                </a:path>
              </a:pathLst>
            </a:custGeom>
            <a:solidFill>
              <a:srgbClr val="C285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6" name="Google Shape;1756;p6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006208" y="5980404"/>
              <a:ext cx="87122" cy="9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7" name="Google Shape;1757;p66"/>
            <p:cNvSpPr/>
            <p:nvPr/>
          </p:nvSpPr>
          <p:spPr>
            <a:xfrm>
              <a:off x="6684282" y="4620854"/>
              <a:ext cx="1597660" cy="1427480"/>
            </a:xfrm>
            <a:custGeom>
              <a:rect b="b" l="l" r="r" t="t"/>
              <a:pathLst>
                <a:path extrusionOk="0" h="1427479" w="1597659">
                  <a:moveTo>
                    <a:pt x="824292" y="0"/>
                  </a:moveTo>
                  <a:lnTo>
                    <a:pt x="777435" y="332"/>
                  </a:lnTo>
                  <a:lnTo>
                    <a:pt x="730713" y="3420"/>
                  </a:lnTo>
                  <a:lnTo>
                    <a:pt x="684254" y="9247"/>
                  </a:lnTo>
                  <a:lnTo>
                    <a:pt x="638186" y="17795"/>
                  </a:lnTo>
                  <a:lnTo>
                    <a:pt x="592636" y="29046"/>
                  </a:lnTo>
                  <a:lnTo>
                    <a:pt x="547731" y="42982"/>
                  </a:lnTo>
                  <a:lnTo>
                    <a:pt x="503601" y="59586"/>
                  </a:lnTo>
                  <a:lnTo>
                    <a:pt x="460371" y="78841"/>
                  </a:lnTo>
                  <a:lnTo>
                    <a:pt x="418170" y="100729"/>
                  </a:lnTo>
                  <a:lnTo>
                    <a:pt x="377125" y="125231"/>
                  </a:lnTo>
                  <a:lnTo>
                    <a:pt x="337364" y="152331"/>
                  </a:lnTo>
                  <a:lnTo>
                    <a:pt x="299015" y="182011"/>
                  </a:lnTo>
                  <a:lnTo>
                    <a:pt x="262205" y="214253"/>
                  </a:lnTo>
                  <a:lnTo>
                    <a:pt x="227062" y="249040"/>
                  </a:lnTo>
                  <a:lnTo>
                    <a:pt x="193713" y="286353"/>
                  </a:lnTo>
                  <a:lnTo>
                    <a:pt x="162286" y="326176"/>
                  </a:lnTo>
                  <a:lnTo>
                    <a:pt x="134239" y="364942"/>
                  </a:lnTo>
                  <a:lnTo>
                    <a:pt x="108899" y="404821"/>
                  </a:lnTo>
                  <a:lnTo>
                    <a:pt x="86252" y="445699"/>
                  </a:lnTo>
                  <a:lnTo>
                    <a:pt x="66280" y="487460"/>
                  </a:lnTo>
                  <a:lnTo>
                    <a:pt x="48967" y="529990"/>
                  </a:lnTo>
                  <a:lnTo>
                    <a:pt x="34296" y="573173"/>
                  </a:lnTo>
                  <a:lnTo>
                    <a:pt x="22251" y="616895"/>
                  </a:lnTo>
                  <a:lnTo>
                    <a:pt x="12816" y="661039"/>
                  </a:lnTo>
                  <a:lnTo>
                    <a:pt x="5973" y="705493"/>
                  </a:lnTo>
                  <a:lnTo>
                    <a:pt x="1706" y="750139"/>
                  </a:lnTo>
                  <a:lnTo>
                    <a:pt x="0" y="794864"/>
                  </a:lnTo>
                  <a:lnTo>
                    <a:pt x="836" y="839552"/>
                  </a:lnTo>
                  <a:lnTo>
                    <a:pt x="4199" y="884088"/>
                  </a:lnTo>
                  <a:lnTo>
                    <a:pt x="10072" y="928357"/>
                  </a:lnTo>
                  <a:lnTo>
                    <a:pt x="18438" y="972244"/>
                  </a:lnTo>
                  <a:lnTo>
                    <a:pt x="29282" y="1015635"/>
                  </a:lnTo>
                  <a:lnTo>
                    <a:pt x="42586" y="1058413"/>
                  </a:lnTo>
                  <a:lnTo>
                    <a:pt x="58335" y="1100464"/>
                  </a:lnTo>
                  <a:lnTo>
                    <a:pt x="76510" y="1141673"/>
                  </a:lnTo>
                  <a:lnTo>
                    <a:pt x="97097" y="1181925"/>
                  </a:lnTo>
                  <a:lnTo>
                    <a:pt x="120078" y="1221105"/>
                  </a:lnTo>
                  <a:lnTo>
                    <a:pt x="145437" y="1259098"/>
                  </a:lnTo>
                  <a:lnTo>
                    <a:pt x="173157" y="1295789"/>
                  </a:lnTo>
                  <a:lnTo>
                    <a:pt x="203222" y="1331062"/>
                  </a:lnTo>
                  <a:lnTo>
                    <a:pt x="235615" y="1364803"/>
                  </a:lnTo>
                  <a:lnTo>
                    <a:pt x="270320" y="1396897"/>
                  </a:lnTo>
                  <a:lnTo>
                    <a:pt x="307320" y="1427228"/>
                  </a:lnTo>
                  <a:lnTo>
                    <a:pt x="363327" y="1347218"/>
                  </a:lnTo>
                  <a:lnTo>
                    <a:pt x="325691" y="1315464"/>
                  </a:lnTo>
                  <a:lnTo>
                    <a:pt x="290882" y="1281767"/>
                  </a:lnTo>
                  <a:lnTo>
                    <a:pt x="258916" y="1246273"/>
                  </a:lnTo>
                  <a:lnTo>
                    <a:pt x="229810" y="1209126"/>
                  </a:lnTo>
                  <a:lnTo>
                    <a:pt x="203580" y="1170472"/>
                  </a:lnTo>
                  <a:lnTo>
                    <a:pt x="180243" y="1130455"/>
                  </a:lnTo>
                  <a:lnTo>
                    <a:pt x="159816" y="1089221"/>
                  </a:lnTo>
                  <a:lnTo>
                    <a:pt x="142315" y="1046913"/>
                  </a:lnTo>
                  <a:lnTo>
                    <a:pt x="127757" y="1003678"/>
                  </a:lnTo>
                  <a:lnTo>
                    <a:pt x="116157" y="959659"/>
                  </a:lnTo>
                  <a:lnTo>
                    <a:pt x="107533" y="915001"/>
                  </a:lnTo>
                  <a:lnTo>
                    <a:pt x="101902" y="869851"/>
                  </a:lnTo>
                  <a:lnTo>
                    <a:pt x="99279" y="824351"/>
                  </a:lnTo>
                  <a:lnTo>
                    <a:pt x="99682" y="778648"/>
                  </a:lnTo>
                  <a:lnTo>
                    <a:pt x="103126" y="732886"/>
                  </a:lnTo>
                  <a:lnTo>
                    <a:pt x="109629" y="687210"/>
                  </a:lnTo>
                  <a:lnTo>
                    <a:pt x="119206" y="641765"/>
                  </a:lnTo>
                  <a:lnTo>
                    <a:pt x="131875" y="596696"/>
                  </a:lnTo>
                  <a:lnTo>
                    <a:pt x="147652" y="552147"/>
                  </a:lnTo>
                  <a:lnTo>
                    <a:pt x="166553" y="508264"/>
                  </a:lnTo>
                  <a:lnTo>
                    <a:pt x="188596" y="465191"/>
                  </a:lnTo>
                  <a:lnTo>
                    <a:pt x="213795" y="423074"/>
                  </a:lnTo>
                  <a:lnTo>
                    <a:pt x="242169" y="382056"/>
                  </a:lnTo>
                  <a:lnTo>
                    <a:pt x="273406" y="342065"/>
                  </a:lnTo>
                  <a:lnTo>
                    <a:pt x="307176" y="304969"/>
                  </a:lnTo>
                  <a:lnTo>
                    <a:pt x="343352" y="270812"/>
                  </a:lnTo>
                  <a:lnTo>
                    <a:pt x="381803" y="239636"/>
                  </a:lnTo>
                  <a:lnTo>
                    <a:pt x="422401" y="211485"/>
                  </a:lnTo>
                  <a:lnTo>
                    <a:pt x="465016" y="186401"/>
                  </a:lnTo>
                  <a:lnTo>
                    <a:pt x="509518" y="164428"/>
                  </a:lnTo>
                  <a:lnTo>
                    <a:pt x="555778" y="145608"/>
                  </a:lnTo>
                  <a:lnTo>
                    <a:pt x="603667" y="129985"/>
                  </a:lnTo>
                  <a:lnTo>
                    <a:pt x="653056" y="117600"/>
                  </a:lnTo>
                  <a:lnTo>
                    <a:pt x="703814" y="108498"/>
                  </a:lnTo>
                  <a:lnTo>
                    <a:pt x="753121" y="102441"/>
                  </a:lnTo>
                  <a:lnTo>
                    <a:pt x="802488" y="100217"/>
                  </a:lnTo>
                  <a:lnTo>
                    <a:pt x="851745" y="101738"/>
                  </a:lnTo>
                  <a:lnTo>
                    <a:pt x="900720" y="106921"/>
                  </a:lnTo>
                  <a:lnTo>
                    <a:pt x="949240" y="115679"/>
                  </a:lnTo>
                  <a:lnTo>
                    <a:pt x="997135" y="127928"/>
                  </a:lnTo>
                  <a:lnTo>
                    <a:pt x="1044233" y="143583"/>
                  </a:lnTo>
                  <a:lnTo>
                    <a:pt x="1090361" y="162557"/>
                  </a:lnTo>
                  <a:lnTo>
                    <a:pt x="1135348" y="184766"/>
                  </a:lnTo>
                  <a:lnTo>
                    <a:pt x="1179022" y="210124"/>
                  </a:lnTo>
                  <a:lnTo>
                    <a:pt x="1221212" y="238546"/>
                  </a:lnTo>
                  <a:lnTo>
                    <a:pt x="1258629" y="268335"/>
                  </a:lnTo>
                  <a:lnTo>
                    <a:pt x="1293459" y="300169"/>
                  </a:lnTo>
                  <a:lnTo>
                    <a:pt x="1325682" y="333898"/>
                  </a:lnTo>
                  <a:lnTo>
                    <a:pt x="1355278" y="369376"/>
                  </a:lnTo>
                  <a:lnTo>
                    <a:pt x="1382226" y="406454"/>
                  </a:lnTo>
                  <a:lnTo>
                    <a:pt x="1406507" y="444984"/>
                  </a:lnTo>
                  <a:lnTo>
                    <a:pt x="1428100" y="484819"/>
                  </a:lnTo>
                  <a:lnTo>
                    <a:pt x="1446986" y="525810"/>
                  </a:lnTo>
                  <a:lnTo>
                    <a:pt x="1463142" y="567810"/>
                  </a:lnTo>
                  <a:lnTo>
                    <a:pt x="1476550" y="610670"/>
                  </a:lnTo>
                  <a:lnTo>
                    <a:pt x="1487190" y="654243"/>
                  </a:lnTo>
                  <a:lnTo>
                    <a:pt x="1495040" y="698380"/>
                  </a:lnTo>
                  <a:lnTo>
                    <a:pt x="1500082" y="742934"/>
                  </a:lnTo>
                  <a:lnTo>
                    <a:pt x="1502293" y="787756"/>
                  </a:lnTo>
                  <a:lnTo>
                    <a:pt x="1501655" y="832700"/>
                  </a:lnTo>
                  <a:lnTo>
                    <a:pt x="1498148" y="877616"/>
                  </a:lnTo>
                  <a:lnTo>
                    <a:pt x="1491750" y="922357"/>
                  </a:lnTo>
                  <a:lnTo>
                    <a:pt x="1482442" y="966775"/>
                  </a:lnTo>
                  <a:lnTo>
                    <a:pt x="1470203" y="1010721"/>
                  </a:lnTo>
                  <a:lnTo>
                    <a:pt x="1455013" y="1054049"/>
                  </a:lnTo>
                  <a:lnTo>
                    <a:pt x="1436852" y="1096610"/>
                  </a:lnTo>
                  <a:lnTo>
                    <a:pt x="1415700" y="1138256"/>
                  </a:lnTo>
                  <a:lnTo>
                    <a:pt x="1391537" y="1178839"/>
                  </a:lnTo>
                  <a:lnTo>
                    <a:pt x="1364341" y="1218211"/>
                  </a:lnTo>
                  <a:lnTo>
                    <a:pt x="1442192" y="1282219"/>
                  </a:lnTo>
                  <a:lnTo>
                    <a:pt x="1469577" y="1242313"/>
                  </a:lnTo>
                  <a:lnTo>
                    <a:pt x="1494254" y="1201295"/>
                  </a:lnTo>
                  <a:lnTo>
                    <a:pt x="1516239" y="1159284"/>
                  </a:lnTo>
                  <a:lnTo>
                    <a:pt x="1535547" y="1116398"/>
                  </a:lnTo>
                  <a:lnTo>
                    <a:pt x="1552194" y="1072753"/>
                  </a:lnTo>
                  <a:lnTo>
                    <a:pt x="1566196" y="1028467"/>
                  </a:lnTo>
                  <a:lnTo>
                    <a:pt x="1577569" y="983658"/>
                  </a:lnTo>
                  <a:lnTo>
                    <a:pt x="1586328" y="938444"/>
                  </a:lnTo>
                  <a:lnTo>
                    <a:pt x="1592490" y="892940"/>
                  </a:lnTo>
                  <a:lnTo>
                    <a:pt x="1596070" y="847267"/>
                  </a:lnTo>
                  <a:lnTo>
                    <a:pt x="1597084" y="801539"/>
                  </a:lnTo>
                  <a:lnTo>
                    <a:pt x="1595548" y="755876"/>
                  </a:lnTo>
                  <a:lnTo>
                    <a:pt x="1591477" y="710395"/>
                  </a:lnTo>
                  <a:lnTo>
                    <a:pt x="1584888" y="665213"/>
                  </a:lnTo>
                  <a:lnTo>
                    <a:pt x="1575796" y="620448"/>
                  </a:lnTo>
                  <a:lnTo>
                    <a:pt x="1564217" y="576217"/>
                  </a:lnTo>
                  <a:lnTo>
                    <a:pt x="1550166" y="532637"/>
                  </a:lnTo>
                  <a:lnTo>
                    <a:pt x="1533661" y="489827"/>
                  </a:lnTo>
                  <a:lnTo>
                    <a:pt x="1514715" y="447903"/>
                  </a:lnTo>
                  <a:lnTo>
                    <a:pt x="1493346" y="406984"/>
                  </a:lnTo>
                  <a:lnTo>
                    <a:pt x="1469569" y="367186"/>
                  </a:lnTo>
                  <a:lnTo>
                    <a:pt x="1443399" y="328628"/>
                  </a:lnTo>
                  <a:lnTo>
                    <a:pt x="1414853" y="291426"/>
                  </a:lnTo>
                  <a:lnTo>
                    <a:pt x="1383946" y="255699"/>
                  </a:lnTo>
                  <a:lnTo>
                    <a:pt x="1350694" y="221563"/>
                  </a:lnTo>
                  <a:lnTo>
                    <a:pt x="1315113" y="189136"/>
                  </a:lnTo>
                  <a:lnTo>
                    <a:pt x="1277219" y="158536"/>
                  </a:lnTo>
                  <a:lnTo>
                    <a:pt x="1237188" y="128336"/>
                  </a:lnTo>
                  <a:lnTo>
                    <a:pt x="1195008" y="101635"/>
                  </a:lnTo>
                  <a:lnTo>
                    <a:pt x="1150966" y="78272"/>
                  </a:lnTo>
                  <a:lnTo>
                    <a:pt x="1105346" y="58084"/>
                  </a:lnTo>
                  <a:lnTo>
                    <a:pt x="1058435" y="40908"/>
                  </a:lnTo>
                  <a:lnTo>
                    <a:pt x="1010519" y="26583"/>
                  </a:lnTo>
                  <a:lnTo>
                    <a:pt x="964398" y="15715"/>
                  </a:lnTo>
                  <a:lnTo>
                    <a:pt x="917901" y="7673"/>
                  </a:lnTo>
                  <a:lnTo>
                    <a:pt x="871156" y="2441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9933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66"/>
            <p:cNvSpPr/>
            <p:nvPr/>
          </p:nvSpPr>
          <p:spPr>
            <a:xfrm>
              <a:off x="6838187" y="4762500"/>
              <a:ext cx="1308100" cy="1309370"/>
            </a:xfrm>
            <a:custGeom>
              <a:rect b="b" l="l" r="r" t="t"/>
              <a:pathLst>
                <a:path extrusionOk="0" h="1309370" w="130810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5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1" y="654558"/>
                  </a:lnTo>
                  <a:lnTo>
                    <a:pt x="1305798" y="703408"/>
                  </a:lnTo>
                  <a:lnTo>
                    <a:pt x="1300502" y="751284"/>
                  </a:lnTo>
                  <a:lnTo>
                    <a:pt x="1291830" y="798058"/>
                  </a:lnTo>
                  <a:lnTo>
                    <a:pt x="1279909" y="843604"/>
                  </a:lnTo>
                  <a:lnTo>
                    <a:pt x="1264864" y="887794"/>
                  </a:lnTo>
                  <a:lnTo>
                    <a:pt x="1246823" y="930504"/>
                  </a:lnTo>
                  <a:lnTo>
                    <a:pt x="1225911" y="971606"/>
                  </a:lnTo>
                  <a:lnTo>
                    <a:pt x="1202256" y="1010973"/>
                  </a:lnTo>
                  <a:lnTo>
                    <a:pt x="1175983" y="1048479"/>
                  </a:lnTo>
                  <a:lnTo>
                    <a:pt x="1147219" y="1083997"/>
                  </a:lnTo>
                  <a:lnTo>
                    <a:pt x="1116091" y="1117401"/>
                  </a:lnTo>
                  <a:lnTo>
                    <a:pt x="1082725" y="1148565"/>
                  </a:lnTo>
                  <a:lnTo>
                    <a:pt x="1047248" y="1177361"/>
                  </a:lnTo>
                  <a:lnTo>
                    <a:pt x="1009785" y="1203663"/>
                  </a:lnTo>
                  <a:lnTo>
                    <a:pt x="970464" y="1227345"/>
                  </a:lnTo>
                  <a:lnTo>
                    <a:pt x="929410" y="1248280"/>
                  </a:lnTo>
                  <a:lnTo>
                    <a:pt x="886751" y="1266341"/>
                  </a:lnTo>
                  <a:lnTo>
                    <a:pt x="842613" y="1281402"/>
                  </a:lnTo>
                  <a:lnTo>
                    <a:pt x="797122" y="1293337"/>
                  </a:lnTo>
                  <a:lnTo>
                    <a:pt x="750404" y="1302018"/>
                  </a:lnTo>
                  <a:lnTo>
                    <a:pt x="702587" y="1307320"/>
                  </a:lnTo>
                  <a:lnTo>
                    <a:pt x="653795" y="1309116"/>
                  </a:lnTo>
                  <a:lnTo>
                    <a:pt x="605004" y="1307320"/>
                  </a:lnTo>
                  <a:lnTo>
                    <a:pt x="557187" y="1302018"/>
                  </a:lnTo>
                  <a:lnTo>
                    <a:pt x="510469" y="1293337"/>
                  </a:lnTo>
                  <a:lnTo>
                    <a:pt x="464978" y="1281402"/>
                  </a:lnTo>
                  <a:lnTo>
                    <a:pt x="420840" y="1266341"/>
                  </a:lnTo>
                  <a:lnTo>
                    <a:pt x="378181" y="1248280"/>
                  </a:lnTo>
                  <a:lnTo>
                    <a:pt x="337127" y="1227345"/>
                  </a:lnTo>
                  <a:lnTo>
                    <a:pt x="297806" y="1203663"/>
                  </a:lnTo>
                  <a:lnTo>
                    <a:pt x="260343" y="1177361"/>
                  </a:lnTo>
                  <a:lnTo>
                    <a:pt x="224866" y="1148565"/>
                  </a:lnTo>
                  <a:lnTo>
                    <a:pt x="191500" y="1117401"/>
                  </a:lnTo>
                  <a:lnTo>
                    <a:pt x="160372" y="1083997"/>
                  </a:lnTo>
                  <a:lnTo>
                    <a:pt x="131608" y="1048479"/>
                  </a:lnTo>
                  <a:lnTo>
                    <a:pt x="105335" y="1010973"/>
                  </a:lnTo>
                  <a:lnTo>
                    <a:pt x="81680" y="971606"/>
                  </a:lnTo>
                  <a:lnTo>
                    <a:pt x="60768" y="930504"/>
                  </a:lnTo>
                  <a:lnTo>
                    <a:pt x="42727" y="887794"/>
                  </a:lnTo>
                  <a:lnTo>
                    <a:pt x="27682" y="843604"/>
                  </a:lnTo>
                  <a:lnTo>
                    <a:pt x="15761" y="798058"/>
                  </a:lnTo>
                  <a:lnTo>
                    <a:pt x="7089" y="751284"/>
                  </a:lnTo>
                  <a:lnTo>
                    <a:pt x="1793" y="703408"/>
                  </a:lnTo>
                  <a:lnTo>
                    <a:pt x="0" y="654558"/>
                  </a:lnTo>
                  <a:close/>
                </a:path>
              </a:pathLst>
            </a:custGeom>
            <a:noFill/>
            <a:ln cap="flat" cmpd="sng" w="12175">
              <a:solidFill>
                <a:srgbClr val="1780C3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9" name="Google Shape;1759;p66"/>
          <p:cNvSpPr txBox="1"/>
          <p:nvPr/>
        </p:nvSpPr>
        <p:spPr>
          <a:xfrm>
            <a:off x="8570468" y="5068570"/>
            <a:ext cx="1873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BC961"/>
                </a:solidFill>
                <a:latin typeface="Arial"/>
                <a:ea typeface="Arial"/>
                <a:cs typeface="Arial"/>
                <a:sym typeface="Arial"/>
              </a:rPr>
              <a:t>54321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67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5" name="Google Shape;176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67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67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67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67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67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1" name="Google Shape;177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67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67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4" name="Google Shape;1774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67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7" name="Google Shape;1777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8" name="Google Shape;1778;p67"/>
          <p:cNvGrpSpPr/>
          <p:nvPr/>
        </p:nvGrpSpPr>
        <p:grpSpPr>
          <a:xfrm>
            <a:off x="6143244" y="5273040"/>
            <a:ext cx="5579745" cy="502920"/>
            <a:chOff x="6143244" y="5273040"/>
            <a:chExt cx="5579745" cy="502920"/>
          </a:xfrm>
        </p:grpSpPr>
        <p:sp>
          <p:nvSpPr>
            <p:cNvPr id="1779" name="Google Shape;1779;p67"/>
            <p:cNvSpPr/>
            <p:nvPr/>
          </p:nvSpPr>
          <p:spPr>
            <a:xfrm>
              <a:off x="6143244" y="5273040"/>
              <a:ext cx="5579745" cy="502920"/>
            </a:xfrm>
            <a:custGeom>
              <a:rect b="b" l="l" r="r" t="t"/>
              <a:pathLst>
                <a:path extrusionOk="0" h="502920" w="5579745">
                  <a:moveTo>
                    <a:pt x="5579363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5579363" y="502920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7"/>
            <p:cNvSpPr/>
            <p:nvPr/>
          </p:nvSpPr>
          <p:spPr>
            <a:xfrm>
              <a:off x="6143244" y="5273040"/>
              <a:ext cx="5579745" cy="502920"/>
            </a:xfrm>
            <a:custGeom>
              <a:rect b="b" l="l" r="r" t="t"/>
              <a:pathLst>
                <a:path extrusionOk="0" h="502920" w="5579745">
                  <a:moveTo>
                    <a:pt x="0" y="502920"/>
                  </a:moveTo>
                  <a:lnTo>
                    <a:pt x="5579363" y="502920"/>
                  </a:lnTo>
                  <a:lnTo>
                    <a:pt x="5579363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1" name="Google Shape;1781;p67"/>
          <p:cNvSpPr txBox="1"/>
          <p:nvPr/>
        </p:nvSpPr>
        <p:spPr>
          <a:xfrm>
            <a:off x="6137147" y="5266944"/>
            <a:ext cx="5591810" cy="515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0" lvl="0" marL="98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sleep: missing operand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842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Try 'sleep --help' for more information.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782" name="Google Shape;1782;p67"/>
          <p:cNvGrpSpPr/>
          <p:nvPr/>
        </p:nvGrpSpPr>
        <p:grpSpPr>
          <a:xfrm>
            <a:off x="409956" y="800100"/>
            <a:ext cx="4963795" cy="1201420"/>
            <a:chOff x="409956" y="800100"/>
            <a:chExt cx="4963795" cy="1201420"/>
          </a:xfrm>
        </p:grpSpPr>
        <p:sp>
          <p:nvSpPr>
            <p:cNvPr id="1783" name="Google Shape;1783;p67"/>
            <p:cNvSpPr/>
            <p:nvPr/>
          </p:nvSpPr>
          <p:spPr>
            <a:xfrm>
              <a:off x="409956" y="800100"/>
              <a:ext cx="4963795" cy="1201420"/>
            </a:xfrm>
            <a:custGeom>
              <a:rect b="b" l="l" r="r" t="t"/>
              <a:pathLst>
                <a:path extrusionOk="0" h="1201420" w="4963795">
                  <a:moveTo>
                    <a:pt x="4963668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4963668" y="1200912"/>
                  </a:lnTo>
                  <a:lnTo>
                    <a:pt x="49636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67"/>
            <p:cNvSpPr/>
            <p:nvPr/>
          </p:nvSpPr>
          <p:spPr>
            <a:xfrm>
              <a:off x="409956" y="800100"/>
              <a:ext cx="4963795" cy="1201420"/>
            </a:xfrm>
            <a:custGeom>
              <a:rect b="b" l="l" r="r" t="t"/>
              <a:pathLst>
                <a:path extrusionOk="0" h="1201420" w="4963795">
                  <a:moveTo>
                    <a:pt x="0" y="1200912"/>
                  </a:moveTo>
                  <a:lnTo>
                    <a:pt x="4963668" y="1200912"/>
                  </a:lnTo>
                  <a:lnTo>
                    <a:pt x="4963668" y="0"/>
                  </a:lnTo>
                  <a:lnTo>
                    <a:pt x="0" y="0"/>
                  </a:lnTo>
                  <a:lnTo>
                    <a:pt x="0" y="1200912"/>
                  </a:lnTo>
                  <a:close/>
                </a:path>
              </a:pathLst>
            </a:custGeom>
            <a:noFill/>
            <a:ln cap="flat" cmpd="sng" w="1217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5" name="Google Shape;1785;p67"/>
          <p:cNvSpPr txBox="1"/>
          <p:nvPr>
            <p:ph type="title"/>
          </p:nvPr>
        </p:nvSpPr>
        <p:spPr>
          <a:xfrm>
            <a:off x="501091" y="813003"/>
            <a:ext cx="1779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2400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67"/>
          <p:cNvSpPr txBox="1"/>
          <p:nvPr/>
        </p:nvSpPr>
        <p:spPr>
          <a:xfrm>
            <a:off x="501091" y="1545082"/>
            <a:ext cx="15671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CMD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sleep 5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7" name="Google Shape;1787;p67"/>
          <p:cNvGrpSpPr/>
          <p:nvPr/>
        </p:nvGrpSpPr>
        <p:grpSpPr>
          <a:xfrm>
            <a:off x="6083808" y="1027163"/>
            <a:ext cx="5693664" cy="487692"/>
            <a:chOff x="6083808" y="1027163"/>
            <a:chExt cx="5693664" cy="487692"/>
          </a:xfrm>
        </p:grpSpPr>
        <p:pic>
          <p:nvPicPr>
            <p:cNvPr id="1788" name="Google Shape;1788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83808" y="1036281"/>
              <a:ext cx="5693664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9" name="Google Shape;1789;p6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65164" y="1027163"/>
              <a:ext cx="367436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0" name="Google Shape;1790;p67"/>
            <p:cNvSpPr/>
            <p:nvPr/>
          </p:nvSpPr>
          <p:spPr>
            <a:xfrm>
              <a:off x="6143244" y="1075943"/>
              <a:ext cx="5579745" cy="300355"/>
            </a:xfrm>
            <a:custGeom>
              <a:rect b="b" l="l" r="r" t="t"/>
              <a:pathLst>
                <a:path extrusionOk="0" h="300355" w="5579745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1" name="Google Shape;1791;p67"/>
          <p:cNvSpPr txBox="1"/>
          <p:nvPr/>
        </p:nvSpPr>
        <p:spPr>
          <a:xfrm>
            <a:off x="6143244" y="1075944"/>
            <a:ext cx="557974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ubuntu-sleeper sleep 10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2" name="Google Shape;1792;p67"/>
          <p:cNvSpPr/>
          <p:nvPr/>
        </p:nvSpPr>
        <p:spPr>
          <a:xfrm>
            <a:off x="6167449" y="1092197"/>
            <a:ext cx="212725" cy="273685"/>
          </a:xfrm>
          <a:custGeom>
            <a:rect b="b" l="l" r="r" t="t"/>
            <a:pathLst>
              <a:path extrusionOk="0" h="273684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3" name="Google Shape;1793;p67"/>
          <p:cNvGrpSpPr/>
          <p:nvPr/>
        </p:nvGrpSpPr>
        <p:grpSpPr>
          <a:xfrm>
            <a:off x="6083808" y="3215627"/>
            <a:ext cx="5693664" cy="487692"/>
            <a:chOff x="6083808" y="3215627"/>
            <a:chExt cx="5693664" cy="487692"/>
          </a:xfrm>
        </p:grpSpPr>
        <p:pic>
          <p:nvPicPr>
            <p:cNvPr id="1794" name="Google Shape;1794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83808" y="3223221"/>
              <a:ext cx="5693664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5" name="Google Shape;1795;p6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65164" y="3215627"/>
              <a:ext cx="3084576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6" name="Google Shape;1796;p67"/>
            <p:cNvSpPr/>
            <p:nvPr/>
          </p:nvSpPr>
          <p:spPr>
            <a:xfrm>
              <a:off x="6143244" y="3262884"/>
              <a:ext cx="5579745" cy="300355"/>
            </a:xfrm>
            <a:custGeom>
              <a:rect b="b" l="l" r="r" t="t"/>
              <a:pathLst>
                <a:path extrusionOk="0" h="300354" w="5579745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67"/>
            <p:cNvSpPr/>
            <p:nvPr/>
          </p:nvSpPr>
          <p:spPr>
            <a:xfrm>
              <a:off x="6167449" y="3280661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8" name="Google Shape;1798;p67"/>
          <p:cNvGrpSpPr/>
          <p:nvPr/>
        </p:nvGrpSpPr>
        <p:grpSpPr>
          <a:xfrm>
            <a:off x="409955" y="2951988"/>
            <a:ext cx="4963795" cy="1201420"/>
            <a:chOff x="409955" y="2951988"/>
            <a:chExt cx="4963795" cy="1201420"/>
          </a:xfrm>
        </p:grpSpPr>
        <p:sp>
          <p:nvSpPr>
            <p:cNvPr id="1799" name="Google Shape;1799;p67"/>
            <p:cNvSpPr/>
            <p:nvPr/>
          </p:nvSpPr>
          <p:spPr>
            <a:xfrm>
              <a:off x="409955" y="2951988"/>
              <a:ext cx="4963795" cy="1201420"/>
            </a:xfrm>
            <a:custGeom>
              <a:rect b="b" l="l" r="r" t="t"/>
              <a:pathLst>
                <a:path extrusionOk="0" h="1201420" w="4963795">
                  <a:moveTo>
                    <a:pt x="4963668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4963668" y="1200912"/>
                  </a:lnTo>
                  <a:lnTo>
                    <a:pt x="49636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7"/>
            <p:cNvSpPr/>
            <p:nvPr/>
          </p:nvSpPr>
          <p:spPr>
            <a:xfrm>
              <a:off x="409955" y="2951988"/>
              <a:ext cx="4963795" cy="1201420"/>
            </a:xfrm>
            <a:custGeom>
              <a:rect b="b" l="l" r="r" t="t"/>
              <a:pathLst>
                <a:path extrusionOk="0" h="1201420" w="4963795">
                  <a:moveTo>
                    <a:pt x="0" y="1200912"/>
                  </a:moveTo>
                  <a:lnTo>
                    <a:pt x="4963668" y="1200912"/>
                  </a:lnTo>
                  <a:lnTo>
                    <a:pt x="4963668" y="0"/>
                  </a:lnTo>
                  <a:lnTo>
                    <a:pt x="0" y="0"/>
                  </a:lnTo>
                  <a:lnTo>
                    <a:pt x="0" y="1200912"/>
                  </a:lnTo>
                  <a:close/>
                </a:path>
              </a:pathLst>
            </a:custGeom>
            <a:noFill/>
            <a:ln cap="flat" cmpd="sng" w="1217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1" name="Google Shape;1801;p67"/>
          <p:cNvSpPr txBox="1"/>
          <p:nvPr/>
        </p:nvSpPr>
        <p:spPr>
          <a:xfrm>
            <a:off x="501091" y="2965830"/>
            <a:ext cx="1780539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Ubuntu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67"/>
          <p:cNvSpPr txBox="1"/>
          <p:nvPr/>
        </p:nvSpPr>
        <p:spPr>
          <a:xfrm>
            <a:off x="501091" y="3697046"/>
            <a:ext cx="275590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ENTRYPOINT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[“sleep”]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67"/>
          <p:cNvSpPr/>
          <p:nvPr/>
        </p:nvSpPr>
        <p:spPr>
          <a:xfrm>
            <a:off x="4018788" y="2016251"/>
            <a:ext cx="3961129" cy="462280"/>
          </a:xfrm>
          <a:custGeom>
            <a:rect b="b" l="l" r="r" t="t"/>
            <a:pathLst>
              <a:path extrusionOk="0" h="462280" w="3961129">
                <a:moveTo>
                  <a:pt x="0" y="461772"/>
                </a:moveTo>
                <a:lnTo>
                  <a:pt x="3960875" y="461772"/>
                </a:lnTo>
                <a:lnTo>
                  <a:pt x="3960875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noFill/>
          <a:ln cap="flat" cmpd="sng" w="12175">
            <a:solidFill>
              <a:srgbClr val="CC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67"/>
          <p:cNvSpPr txBox="1"/>
          <p:nvPr/>
        </p:nvSpPr>
        <p:spPr>
          <a:xfrm>
            <a:off x="4024884" y="2014727"/>
            <a:ext cx="3949065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 at Startup: sleep 10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67"/>
          <p:cNvSpPr txBox="1"/>
          <p:nvPr/>
        </p:nvSpPr>
        <p:spPr>
          <a:xfrm>
            <a:off x="4018788" y="4416552"/>
            <a:ext cx="3992879" cy="462280"/>
          </a:xfrm>
          <a:prstGeom prst="rect">
            <a:avLst/>
          </a:prstGeom>
          <a:solidFill>
            <a:srgbClr val="FFFFFF"/>
          </a:solidFill>
          <a:ln cap="flat" cmpd="sng" w="12175">
            <a:solidFill>
              <a:srgbClr val="CC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650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 at Startup: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67"/>
          <p:cNvSpPr txBox="1"/>
          <p:nvPr/>
        </p:nvSpPr>
        <p:spPr>
          <a:xfrm>
            <a:off x="6394069" y="3159709"/>
            <a:ext cx="2832100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ubuntu-sleeper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807" name="Google Shape;1807;p67"/>
          <p:cNvGrpSpPr/>
          <p:nvPr/>
        </p:nvGrpSpPr>
        <p:grpSpPr>
          <a:xfrm>
            <a:off x="6083808" y="4890503"/>
            <a:ext cx="5693664" cy="487692"/>
            <a:chOff x="6083808" y="4890503"/>
            <a:chExt cx="5693664" cy="487692"/>
          </a:xfrm>
        </p:grpSpPr>
        <p:pic>
          <p:nvPicPr>
            <p:cNvPr id="1808" name="Google Shape;1808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83808" y="4898098"/>
              <a:ext cx="5693664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9" name="Google Shape;1809;p6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265164" y="4890503"/>
              <a:ext cx="2788919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0" name="Google Shape;1810;p67"/>
            <p:cNvSpPr/>
            <p:nvPr/>
          </p:nvSpPr>
          <p:spPr>
            <a:xfrm>
              <a:off x="6143244" y="4937760"/>
              <a:ext cx="5579745" cy="300355"/>
            </a:xfrm>
            <a:custGeom>
              <a:rect b="b" l="l" r="r" t="t"/>
              <a:pathLst>
                <a:path extrusionOk="0" h="300354" w="5579745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1" name="Google Shape;1811;p67"/>
          <p:cNvSpPr txBox="1"/>
          <p:nvPr/>
        </p:nvSpPr>
        <p:spPr>
          <a:xfrm>
            <a:off x="6137147" y="4937759"/>
            <a:ext cx="5591810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294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ubuntu-sleeper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2" name="Google Shape;1812;p67"/>
          <p:cNvSpPr/>
          <p:nvPr/>
        </p:nvSpPr>
        <p:spPr>
          <a:xfrm>
            <a:off x="6167449" y="4955537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67"/>
          <p:cNvSpPr txBox="1"/>
          <p:nvPr/>
        </p:nvSpPr>
        <p:spPr>
          <a:xfrm>
            <a:off x="4034028" y="5943600"/>
            <a:ext cx="3994785" cy="462280"/>
          </a:xfrm>
          <a:prstGeom prst="rect">
            <a:avLst/>
          </a:prstGeom>
          <a:solidFill>
            <a:srgbClr val="FFFFFF"/>
          </a:solidFill>
          <a:ln cap="flat" cmpd="sng" w="12175">
            <a:solidFill>
              <a:srgbClr val="CC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6650">
            <a:spAutoFit/>
          </a:bodyPr>
          <a:lstStyle/>
          <a:p>
            <a:pPr indent="0" lvl="0" marL="927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 at Startup: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67"/>
          <p:cNvSpPr txBox="1"/>
          <p:nvPr/>
        </p:nvSpPr>
        <p:spPr>
          <a:xfrm>
            <a:off x="2075688" y="3519932"/>
            <a:ext cx="66611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sleep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68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0" name="Google Shape;182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68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68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68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68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68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6" name="Google Shape;182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68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68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9" name="Google Shape;182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68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2" name="Google Shape;1832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68"/>
          <p:cNvSpPr txBox="1"/>
          <p:nvPr/>
        </p:nvSpPr>
        <p:spPr>
          <a:xfrm>
            <a:off x="4018788" y="4416552"/>
            <a:ext cx="3992879" cy="462280"/>
          </a:xfrm>
          <a:prstGeom prst="rect">
            <a:avLst/>
          </a:prstGeom>
          <a:solidFill>
            <a:srgbClr val="FFFFFF"/>
          </a:solidFill>
          <a:ln cap="flat" cmpd="sng" w="12175">
            <a:solidFill>
              <a:srgbClr val="CC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 at Startup: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34" name="Google Shape;1834;p68"/>
          <p:cNvGrpSpPr/>
          <p:nvPr/>
        </p:nvGrpSpPr>
        <p:grpSpPr>
          <a:xfrm>
            <a:off x="6143244" y="387095"/>
            <a:ext cx="5579745" cy="501650"/>
            <a:chOff x="6143244" y="387095"/>
            <a:chExt cx="5579745" cy="501650"/>
          </a:xfrm>
        </p:grpSpPr>
        <p:sp>
          <p:nvSpPr>
            <p:cNvPr id="1835" name="Google Shape;1835;p68"/>
            <p:cNvSpPr/>
            <p:nvPr/>
          </p:nvSpPr>
          <p:spPr>
            <a:xfrm>
              <a:off x="6143244" y="387095"/>
              <a:ext cx="5579745" cy="501650"/>
            </a:xfrm>
            <a:custGeom>
              <a:rect b="b" l="l" r="r" t="t"/>
              <a:pathLst>
                <a:path extrusionOk="0" h="501650" w="5579745">
                  <a:moveTo>
                    <a:pt x="5579363" y="0"/>
                  </a:moveTo>
                  <a:lnTo>
                    <a:pt x="0" y="0"/>
                  </a:lnTo>
                  <a:lnTo>
                    <a:pt x="0" y="501396"/>
                  </a:lnTo>
                  <a:lnTo>
                    <a:pt x="5579363" y="501396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68"/>
            <p:cNvSpPr/>
            <p:nvPr/>
          </p:nvSpPr>
          <p:spPr>
            <a:xfrm>
              <a:off x="6143244" y="387095"/>
              <a:ext cx="5579745" cy="501650"/>
            </a:xfrm>
            <a:custGeom>
              <a:rect b="b" l="l" r="r" t="t"/>
              <a:pathLst>
                <a:path extrusionOk="0" h="501650" w="5579745">
                  <a:moveTo>
                    <a:pt x="0" y="501396"/>
                  </a:moveTo>
                  <a:lnTo>
                    <a:pt x="5579363" y="501396"/>
                  </a:lnTo>
                  <a:lnTo>
                    <a:pt x="5579363" y="0"/>
                  </a:lnTo>
                  <a:lnTo>
                    <a:pt x="0" y="0"/>
                  </a:lnTo>
                  <a:lnTo>
                    <a:pt x="0" y="501396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7" name="Google Shape;1837;p68"/>
          <p:cNvSpPr txBox="1"/>
          <p:nvPr/>
        </p:nvSpPr>
        <p:spPr>
          <a:xfrm>
            <a:off x="6137147" y="381000"/>
            <a:ext cx="5591810" cy="51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98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sleep: missing operand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842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Try 'sleep --help' for more information.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838" name="Google Shape;1838;p68"/>
          <p:cNvGrpSpPr/>
          <p:nvPr/>
        </p:nvGrpSpPr>
        <p:grpSpPr>
          <a:xfrm>
            <a:off x="6083808" y="3035"/>
            <a:ext cx="5693664" cy="487692"/>
            <a:chOff x="6083808" y="3035"/>
            <a:chExt cx="5693664" cy="487692"/>
          </a:xfrm>
        </p:grpSpPr>
        <p:pic>
          <p:nvPicPr>
            <p:cNvPr id="1839" name="Google Shape;1839;p6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83808" y="12153"/>
              <a:ext cx="5693664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0" name="Google Shape;1840;p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65164" y="3035"/>
              <a:ext cx="2788919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1" name="Google Shape;1841;p68"/>
            <p:cNvSpPr/>
            <p:nvPr/>
          </p:nvSpPr>
          <p:spPr>
            <a:xfrm>
              <a:off x="6143244" y="51816"/>
              <a:ext cx="5579745" cy="300355"/>
            </a:xfrm>
            <a:custGeom>
              <a:rect b="b" l="l" r="r" t="t"/>
              <a:pathLst>
                <a:path extrusionOk="0" h="300355" w="5579745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2" name="Google Shape;1842;p68"/>
          <p:cNvSpPr txBox="1"/>
          <p:nvPr/>
        </p:nvSpPr>
        <p:spPr>
          <a:xfrm>
            <a:off x="6137147" y="51815"/>
            <a:ext cx="5591810" cy="32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294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ubuntu-sleeper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3" name="Google Shape;1843;p68"/>
          <p:cNvSpPr/>
          <p:nvPr/>
        </p:nvSpPr>
        <p:spPr>
          <a:xfrm>
            <a:off x="6167449" y="68069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68"/>
          <p:cNvSpPr txBox="1"/>
          <p:nvPr/>
        </p:nvSpPr>
        <p:spPr>
          <a:xfrm>
            <a:off x="4143755" y="2179320"/>
            <a:ext cx="3992879" cy="462280"/>
          </a:xfrm>
          <a:prstGeom prst="rect">
            <a:avLst/>
          </a:prstGeom>
          <a:solidFill>
            <a:srgbClr val="FFFFFF"/>
          </a:solidFill>
          <a:ln cap="flat" cmpd="sng" w="12175">
            <a:solidFill>
              <a:srgbClr val="CC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 at Startup: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45" name="Google Shape;1845;p68"/>
          <p:cNvGrpSpPr/>
          <p:nvPr/>
        </p:nvGrpSpPr>
        <p:grpSpPr>
          <a:xfrm>
            <a:off x="6083808" y="3215627"/>
            <a:ext cx="5693664" cy="487692"/>
            <a:chOff x="6083808" y="3215627"/>
            <a:chExt cx="5693664" cy="487692"/>
          </a:xfrm>
        </p:grpSpPr>
        <p:pic>
          <p:nvPicPr>
            <p:cNvPr id="1846" name="Google Shape;1846;p6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83808" y="3223221"/>
              <a:ext cx="5693664" cy="4130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6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265164" y="3215627"/>
              <a:ext cx="3084576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8" name="Google Shape;1848;p68"/>
            <p:cNvSpPr/>
            <p:nvPr/>
          </p:nvSpPr>
          <p:spPr>
            <a:xfrm>
              <a:off x="6143244" y="3262884"/>
              <a:ext cx="5579745" cy="300355"/>
            </a:xfrm>
            <a:custGeom>
              <a:rect b="b" l="l" r="r" t="t"/>
              <a:pathLst>
                <a:path extrusionOk="0" h="300354" w="5579745">
                  <a:moveTo>
                    <a:pt x="557936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579363" y="30022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68"/>
            <p:cNvSpPr/>
            <p:nvPr/>
          </p:nvSpPr>
          <p:spPr>
            <a:xfrm>
              <a:off x="6167449" y="3280661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0" name="Google Shape;1850;p68"/>
          <p:cNvSpPr txBox="1"/>
          <p:nvPr/>
        </p:nvSpPr>
        <p:spPr>
          <a:xfrm>
            <a:off x="6143244" y="3262884"/>
            <a:ext cx="557974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88925" marR="0" rtl="0" algn="l">
              <a:lnSpc>
                <a:spcPct val="60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ubuntu-sleepe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 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1" name="Google Shape;1851;p68"/>
          <p:cNvSpPr txBox="1"/>
          <p:nvPr/>
        </p:nvSpPr>
        <p:spPr>
          <a:xfrm>
            <a:off x="469391" y="45719"/>
            <a:ext cx="4963795" cy="1938655"/>
          </a:xfrm>
          <a:prstGeom prst="rect">
            <a:avLst/>
          </a:prstGeom>
          <a:solidFill>
            <a:srgbClr val="FFFFFF"/>
          </a:solidFill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Ubuntu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0805" marR="2172970" rtl="0" algn="l">
              <a:lnSpc>
                <a:spcPct val="198100"/>
              </a:lnSpc>
              <a:spcBef>
                <a:spcPts val="11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baseline="30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ENTRYPOINT [“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baseline="30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0" baseline="30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0" baseline="30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0" baseline="30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baseline="30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p”]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CMD [“</a:t>
            </a:r>
            <a:r>
              <a:rPr b="1" baseline="-2500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”]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2" name="Google Shape;1852;p68"/>
          <p:cNvGrpSpPr/>
          <p:nvPr/>
        </p:nvGrpSpPr>
        <p:grpSpPr>
          <a:xfrm>
            <a:off x="6083808" y="5218176"/>
            <a:ext cx="5693664" cy="487692"/>
            <a:chOff x="6083808" y="5218176"/>
            <a:chExt cx="5693664" cy="487692"/>
          </a:xfrm>
        </p:grpSpPr>
        <p:pic>
          <p:nvPicPr>
            <p:cNvPr id="1853" name="Google Shape;1853;p6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083808" y="5225796"/>
              <a:ext cx="569366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4" name="Google Shape;1854;p6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265164" y="5218176"/>
              <a:ext cx="525018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5" name="Google Shape;1855;p68"/>
            <p:cNvSpPr/>
            <p:nvPr/>
          </p:nvSpPr>
          <p:spPr>
            <a:xfrm>
              <a:off x="6143244" y="5265420"/>
              <a:ext cx="5579745" cy="307975"/>
            </a:xfrm>
            <a:custGeom>
              <a:rect b="b" l="l" r="r" t="t"/>
              <a:pathLst>
                <a:path extrusionOk="0" h="307975" w="5579745">
                  <a:moveTo>
                    <a:pt x="5579363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5579363" y="307847"/>
                  </a:lnTo>
                  <a:lnTo>
                    <a:pt x="557936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68"/>
            <p:cNvSpPr/>
            <p:nvPr/>
          </p:nvSpPr>
          <p:spPr>
            <a:xfrm>
              <a:off x="6167449" y="5283197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7" name="Google Shape;1857;p68"/>
          <p:cNvSpPr txBox="1"/>
          <p:nvPr/>
        </p:nvSpPr>
        <p:spPr>
          <a:xfrm>
            <a:off x="3724655" y="6118859"/>
            <a:ext cx="4411980" cy="462280"/>
          </a:xfrm>
          <a:prstGeom prst="rect">
            <a:avLst/>
          </a:prstGeom>
          <a:solidFill>
            <a:srgbClr val="FFFFFF"/>
          </a:solidFill>
          <a:ln cap="flat" cmpd="sng" w="12175">
            <a:solidFill>
              <a:srgbClr val="CC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927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Command at Startup:</a:t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8" name="Google Shape;1858;p68"/>
          <p:cNvSpPr txBox="1"/>
          <p:nvPr/>
        </p:nvSpPr>
        <p:spPr>
          <a:xfrm>
            <a:off x="6143244" y="5265420"/>
            <a:ext cx="557974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88925" marR="0" rtl="0" algn="l">
              <a:lnSpc>
                <a:spcPct val="60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--entrypoi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ep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.0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2.0 ubuntu-slee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pe</a:t>
            </a:r>
            <a:r>
              <a:rPr b="0" baseline="-2500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 10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7" name="Google Shape;186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708" y="582168"/>
            <a:ext cx="9939401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70"/>
          <p:cNvSpPr txBox="1"/>
          <p:nvPr>
            <p:ph type="title"/>
          </p:nvPr>
        </p:nvSpPr>
        <p:spPr>
          <a:xfrm>
            <a:off x="2887472" y="1663141"/>
            <a:ext cx="63315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1849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	o	c	k	e	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270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9" name="Google Shape;186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0256" y="6147815"/>
            <a:ext cx="152400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71"/>
          <p:cNvSpPr txBox="1"/>
          <p:nvPr>
            <p:ph type="title"/>
          </p:nvPr>
        </p:nvSpPr>
        <p:spPr>
          <a:xfrm>
            <a:off x="471322" y="364058"/>
            <a:ext cx="38583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Default networks</a:t>
            </a:r>
            <a:endParaRPr/>
          </a:p>
        </p:txBody>
      </p:sp>
      <p:grpSp>
        <p:nvGrpSpPr>
          <p:cNvPr id="1875" name="Google Shape;1875;p71"/>
          <p:cNvGrpSpPr/>
          <p:nvPr/>
        </p:nvGrpSpPr>
        <p:grpSpPr>
          <a:xfrm>
            <a:off x="1568036" y="1078692"/>
            <a:ext cx="2021839" cy="1318895"/>
            <a:chOff x="1568036" y="1078692"/>
            <a:chExt cx="2021839" cy="1318895"/>
          </a:xfrm>
        </p:grpSpPr>
        <p:sp>
          <p:nvSpPr>
            <p:cNvPr id="1876" name="Google Shape;1876;p71"/>
            <p:cNvSpPr/>
            <p:nvPr/>
          </p:nvSpPr>
          <p:spPr>
            <a:xfrm>
              <a:off x="1568036" y="1078692"/>
              <a:ext cx="2021839" cy="1318895"/>
            </a:xfrm>
            <a:custGeom>
              <a:rect b="b" l="l" r="r" t="t"/>
              <a:pathLst>
                <a:path extrusionOk="0" h="1318895" w="2021839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71"/>
            <p:cNvSpPr/>
            <p:nvPr/>
          </p:nvSpPr>
          <p:spPr>
            <a:xfrm>
              <a:off x="1568036" y="1078692"/>
              <a:ext cx="2021839" cy="1318895"/>
            </a:xfrm>
            <a:custGeom>
              <a:rect b="b" l="l" r="r" t="t"/>
              <a:pathLst>
                <a:path extrusionOk="0" h="1318895" w="2021839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extrusionOk="0" h="1318895" w="2021839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extrusionOk="0" h="1318895" w="2021839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extrusionOk="0" h="1318895" w="2021839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extrusionOk="0" h="1318895" w="2021839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78" name="Google Shape;1878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58870" y="1768729"/>
              <a:ext cx="164211" cy="229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9" name="Google Shape;1879;p71"/>
            <p:cNvSpPr/>
            <p:nvPr/>
          </p:nvSpPr>
          <p:spPr>
            <a:xfrm>
              <a:off x="1751964" y="1145794"/>
              <a:ext cx="1771650" cy="478790"/>
            </a:xfrm>
            <a:custGeom>
              <a:rect b="b" l="l" r="r" t="t"/>
              <a:pathLst>
                <a:path extrusionOk="0" h="478790" w="177165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60" y="461083"/>
                  </a:lnTo>
                  <a:lnTo>
                    <a:pt x="1703832" y="478789"/>
                  </a:lnTo>
                </a:path>
                <a:path extrusionOk="0" h="478790" w="1771650">
                  <a:moveTo>
                    <a:pt x="1609089" y="94233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extrusionOk="0" h="478790" w="177165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4"/>
                  </a:lnTo>
                  <a:lnTo>
                    <a:pt x="1201465" y="11449"/>
                  </a:lnTo>
                  <a:lnTo>
                    <a:pt x="1211580" y="0"/>
                  </a:lnTo>
                </a:path>
                <a:path extrusionOk="0" h="478790" w="1771650">
                  <a:moveTo>
                    <a:pt x="852678" y="72643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extrusionOk="0" h="478790" w="1771650">
                  <a:moveTo>
                    <a:pt x="472186" y="87121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69"/>
                  </a:lnTo>
                </a:path>
                <a:path extrusionOk="0" h="478790" w="177165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6"/>
                  </a:lnTo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0" name="Google Shape;1880;p71"/>
          <p:cNvSpPr txBox="1"/>
          <p:nvPr/>
        </p:nvSpPr>
        <p:spPr>
          <a:xfrm>
            <a:off x="2192782" y="1540840"/>
            <a:ext cx="62928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Bridge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1" name="Google Shape;1881;p71"/>
          <p:cNvGrpSpPr/>
          <p:nvPr/>
        </p:nvGrpSpPr>
        <p:grpSpPr>
          <a:xfrm>
            <a:off x="5187535" y="1078692"/>
            <a:ext cx="2021839" cy="1318895"/>
            <a:chOff x="5187535" y="1078692"/>
            <a:chExt cx="2021839" cy="1318895"/>
          </a:xfrm>
        </p:grpSpPr>
        <p:sp>
          <p:nvSpPr>
            <p:cNvPr id="1882" name="Google Shape;1882;p71"/>
            <p:cNvSpPr/>
            <p:nvPr/>
          </p:nvSpPr>
          <p:spPr>
            <a:xfrm>
              <a:off x="5187535" y="1078692"/>
              <a:ext cx="2021839" cy="1318895"/>
            </a:xfrm>
            <a:custGeom>
              <a:rect b="b" l="l" r="r" t="t"/>
              <a:pathLst>
                <a:path extrusionOk="0" h="1318895" w="2021840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71"/>
            <p:cNvSpPr/>
            <p:nvPr/>
          </p:nvSpPr>
          <p:spPr>
            <a:xfrm>
              <a:off x="5187535" y="1078692"/>
              <a:ext cx="2021839" cy="1318895"/>
            </a:xfrm>
            <a:custGeom>
              <a:rect b="b" l="l" r="r" t="t"/>
              <a:pathLst>
                <a:path extrusionOk="0" h="1318895" w="2021840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extrusionOk="0" h="1318895" w="2021840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extrusionOk="0" h="1318895" w="2021840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extrusionOk="0" h="1318895" w="2021840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extrusionOk="0" h="1318895" w="2021840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84" name="Google Shape;1884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8370" y="1768729"/>
              <a:ext cx="164210" cy="229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5" name="Google Shape;1885;p71"/>
            <p:cNvSpPr/>
            <p:nvPr/>
          </p:nvSpPr>
          <p:spPr>
            <a:xfrm>
              <a:off x="5843650" y="1145794"/>
              <a:ext cx="1299845" cy="478790"/>
            </a:xfrm>
            <a:custGeom>
              <a:rect b="b" l="l" r="r" t="t"/>
              <a:pathLst>
                <a:path extrusionOk="0" h="478790" w="1299845">
                  <a:moveTo>
                    <a:pt x="1299337" y="397128"/>
                  </a:moveTo>
                  <a:lnTo>
                    <a:pt x="1286510" y="420050"/>
                  </a:lnTo>
                  <a:lnTo>
                    <a:pt x="1270825" y="441436"/>
                  </a:lnTo>
                  <a:lnTo>
                    <a:pt x="1252474" y="461083"/>
                  </a:lnTo>
                  <a:lnTo>
                    <a:pt x="1231646" y="478789"/>
                  </a:lnTo>
                </a:path>
                <a:path extrusionOk="0" h="478790" w="1299845">
                  <a:moveTo>
                    <a:pt x="1136903" y="94233"/>
                  </a:moveTo>
                  <a:lnTo>
                    <a:pt x="1138620" y="103800"/>
                  </a:lnTo>
                  <a:lnTo>
                    <a:pt x="1139777" y="113426"/>
                  </a:lnTo>
                  <a:lnTo>
                    <a:pt x="1140386" y="123076"/>
                  </a:lnTo>
                  <a:lnTo>
                    <a:pt x="1140459" y="132714"/>
                  </a:lnTo>
                </a:path>
                <a:path extrusionOk="0" h="478790" w="1299845">
                  <a:moveTo>
                    <a:pt x="704723" y="49275"/>
                  </a:moveTo>
                  <a:lnTo>
                    <a:pt x="711908" y="36111"/>
                  </a:lnTo>
                  <a:lnTo>
                    <a:pt x="720105" y="23494"/>
                  </a:lnTo>
                  <a:lnTo>
                    <a:pt x="729279" y="11449"/>
                  </a:lnTo>
                  <a:lnTo>
                    <a:pt x="739394" y="0"/>
                  </a:lnTo>
                </a:path>
                <a:path extrusionOk="0" h="478790" w="1299845">
                  <a:moveTo>
                    <a:pt x="380491" y="72643"/>
                  </a:moveTo>
                  <a:lnTo>
                    <a:pt x="383557" y="61694"/>
                  </a:lnTo>
                  <a:lnTo>
                    <a:pt x="387397" y="50958"/>
                  </a:lnTo>
                  <a:lnTo>
                    <a:pt x="391975" y="40461"/>
                  </a:lnTo>
                  <a:lnTo>
                    <a:pt x="397256" y="30225"/>
                  </a:lnTo>
                </a:path>
                <a:path extrusionOk="0" h="478790" w="1299845">
                  <a:moveTo>
                    <a:pt x="0" y="87121"/>
                  </a:moveTo>
                  <a:lnTo>
                    <a:pt x="16182" y="96140"/>
                  </a:lnTo>
                  <a:lnTo>
                    <a:pt x="31734" y="106029"/>
                  </a:lnTo>
                  <a:lnTo>
                    <a:pt x="46595" y="116750"/>
                  </a:lnTo>
                  <a:lnTo>
                    <a:pt x="60706" y="128269"/>
                  </a:lnTo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6" name="Google Shape;1886;p71"/>
          <p:cNvSpPr/>
          <p:nvPr/>
        </p:nvSpPr>
        <p:spPr>
          <a:xfrm>
            <a:off x="5371465" y="1512950"/>
            <a:ext cx="10795" cy="43815"/>
          </a:xfrm>
          <a:custGeom>
            <a:rect b="b" l="l" r="r" t="t"/>
            <a:pathLst>
              <a:path extrusionOk="0" h="43815" w="10795">
                <a:moveTo>
                  <a:pt x="10668" y="43307"/>
                </a:moveTo>
                <a:lnTo>
                  <a:pt x="7286" y="32593"/>
                </a:lnTo>
                <a:lnTo>
                  <a:pt x="4381" y="21796"/>
                </a:lnTo>
                <a:lnTo>
                  <a:pt x="1952" y="10927"/>
                </a:ln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71"/>
          <p:cNvSpPr txBox="1"/>
          <p:nvPr/>
        </p:nvSpPr>
        <p:spPr>
          <a:xfrm>
            <a:off x="5899784" y="1540840"/>
            <a:ext cx="45529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88" name="Google Shape;1888;p71"/>
          <p:cNvGrpSpPr/>
          <p:nvPr/>
        </p:nvGrpSpPr>
        <p:grpSpPr>
          <a:xfrm>
            <a:off x="8631775" y="1010112"/>
            <a:ext cx="2021839" cy="1318895"/>
            <a:chOff x="8631775" y="1010112"/>
            <a:chExt cx="2021839" cy="1318895"/>
          </a:xfrm>
        </p:grpSpPr>
        <p:sp>
          <p:nvSpPr>
            <p:cNvPr id="1889" name="Google Shape;1889;p71"/>
            <p:cNvSpPr/>
            <p:nvPr/>
          </p:nvSpPr>
          <p:spPr>
            <a:xfrm>
              <a:off x="8631775" y="1010112"/>
              <a:ext cx="2021839" cy="1318895"/>
            </a:xfrm>
            <a:custGeom>
              <a:rect b="b" l="l" r="r" t="t"/>
              <a:pathLst>
                <a:path extrusionOk="0" h="1318895" w="2021840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71"/>
            <p:cNvSpPr/>
            <p:nvPr/>
          </p:nvSpPr>
          <p:spPr>
            <a:xfrm>
              <a:off x="8631775" y="1010112"/>
              <a:ext cx="2021839" cy="1318895"/>
            </a:xfrm>
            <a:custGeom>
              <a:rect b="b" l="l" r="r" t="t"/>
              <a:pathLst>
                <a:path extrusionOk="0" h="1318895" w="2021840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extrusionOk="0" h="1318895" w="2021840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extrusionOk="0" h="1318895" w="2021840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extrusionOk="0" h="1318895" w="2021840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1" name="Google Shape;1891;p71"/>
          <p:cNvSpPr/>
          <p:nvPr/>
        </p:nvSpPr>
        <p:spPr>
          <a:xfrm>
            <a:off x="9968483" y="2066289"/>
            <a:ext cx="12700" cy="58419"/>
          </a:xfrm>
          <a:custGeom>
            <a:rect b="b" l="l" r="r" t="t"/>
            <a:pathLst>
              <a:path extrusionOk="0" h="58419" w="12700">
                <a:moveTo>
                  <a:pt x="12446" y="0"/>
                </a:moveTo>
                <a:lnTo>
                  <a:pt x="10608" y="14733"/>
                </a:lnTo>
                <a:lnTo>
                  <a:pt x="7937" y="29384"/>
                </a:lnTo>
                <a:lnTo>
                  <a:pt x="4409" y="43916"/>
                </a:lnTo>
                <a:lnTo>
                  <a:pt x="0" y="58293"/>
                </a:lnTo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2" name="Google Shape;1892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2610" y="1700148"/>
            <a:ext cx="164211" cy="2299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71"/>
          <p:cNvSpPr/>
          <p:nvPr/>
        </p:nvSpPr>
        <p:spPr>
          <a:xfrm>
            <a:off x="10519536" y="1474342"/>
            <a:ext cx="67945" cy="81915"/>
          </a:xfrm>
          <a:custGeom>
            <a:rect b="b" l="l" r="r" t="t"/>
            <a:pathLst>
              <a:path extrusionOk="0" h="81915" w="67945">
                <a:moveTo>
                  <a:pt x="67691" y="0"/>
                </a:moveTo>
                <a:lnTo>
                  <a:pt x="54864" y="22921"/>
                </a:lnTo>
                <a:lnTo>
                  <a:pt x="39179" y="44307"/>
                </a:lnTo>
                <a:lnTo>
                  <a:pt x="20827" y="63954"/>
                </a:lnTo>
                <a:lnTo>
                  <a:pt x="0" y="81661"/>
                </a:lnTo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71"/>
          <p:cNvSpPr/>
          <p:nvPr/>
        </p:nvSpPr>
        <p:spPr>
          <a:xfrm>
            <a:off x="10424794" y="1171447"/>
            <a:ext cx="3810" cy="38735"/>
          </a:xfrm>
          <a:custGeom>
            <a:rect b="b" l="l" r="r" t="t"/>
            <a:pathLst>
              <a:path extrusionOk="0" h="38734" w="3809">
                <a:moveTo>
                  <a:pt x="0" y="0"/>
                </a:moveTo>
                <a:lnTo>
                  <a:pt x="1716" y="9566"/>
                </a:lnTo>
                <a:lnTo>
                  <a:pt x="2873" y="19192"/>
                </a:lnTo>
                <a:lnTo>
                  <a:pt x="3482" y="28842"/>
                </a:lnTo>
                <a:lnTo>
                  <a:pt x="3555" y="38480"/>
                </a:lnTo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71"/>
          <p:cNvSpPr/>
          <p:nvPr/>
        </p:nvSpPr>
        <p:spPr>
          <a:xfrm>
            <a:off x="9992614" y="1077213"/>
            <a:ext cx="34925" cy="49530"/>
          </a:xfrm>
          <a:custGeom>
            <a:rect b="b" l="l" r="r" t="t"/>
            <a:pathLst>
              <a:path extrusionOk="0" h="49530" w="34925">
                <a:moveTo>
                  <a:pt x="0" y="49275"/>
                </a:moveTo>
                <a:lnTo>
                  <a:pt x="7185" y="36111"/>
                </a:lnTo>
                <a:lnTo>
                  <a:pt x="15382" y="23495"/>
                </a:lnTo>
                <a:lnTo>
                  <a:pt x="24556" y="11449"/>
                </a:lnTo>
                <a:lnTo>
                  <a:pt x="34670" y="0"/>
                </a:lnTo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71"/>
          <p:cNvSpPr/>
          <p:nvPr/>
        </p:nvSpPr>
        <p:spPr>
          <a:xfrm>
            <a:off x="9668382" y="1107439"/>
            <a:ext cx="17145" cy="42545"/>
          </a:xfrm>
          <a:custGeom>
            <a:rect b="b" l="l" r="r" t="t"/>
            <a:pathLst>
              <a:path extrusionOk="0" h="42544" w="17145">
                <a:moveTo>
                  <a:pt x="0" y="42418"/>
                </a:moveTo>
                <a:lnTo>
                  <a:pt x="3065" y="31468"/>
                </a:lnTo>
                <a:lnTo>
                  <a:pt x="6905" y="20732"/>
                </a:lnTo>
                <a:lnTo>
                  <a:pt x="11483" y="10235"/>
                </a:lnTo>
                <a:lnTo>
                  <a:pt x="16764" y="0"/>
                </a:lnTo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71"/>
          <p:cNvSpPr/>
          <p:nvPr/>
        </p:nvSpPr>
        <p:spPr>
          <a:xfrm>
            <a:off x="9287891" y="1164336"/>
            <a:ext cx="60960" cy="41275"/>
          </a:xfrm>
          <a:custGeom>
            <a:rect b="b" l="l" r="r" t="t"/>
            <a:pathLst>
              <a:path extrusionOk="0" h="41275" w="60959">
                <a:moveTo>
                  <a:pt x="0" y="0"/>
                </a:moveTo>
                <a:lnTo>
                  <a:pt x="16182" y="9018"/>
                </a:lnTo>
                <a:lnTo>
                  <a:pt x="31734" y="18907"/>
                </a:lnTo>
                <a:lnTo>
                  <a:pt x="46595" y="29628"/>
                </a:lnTo>
                <a:lnTo>
                  <a:pt x="60705" y="41148"/>
                </a:lnTo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71"/>
          <p:cNvSpPr/>
          <p:nvPr/>
        </p:nvSpPr>
        <p:spPr>
          <a:xfrm>
            <a:off x="8815705" y="1444371"/>
            <a:ext cx="10795" cy="43815"/>
          </a:xfrm>
          <a:custGeom>
            <a:rect b="b" l="l" r="r" t="t"/>
            <a:pathLst>
              <a:path extrusionOk="0" h="43815" w="10795">
                <a:moveTo>
                  <a:pt x="10668" y="43306"/>
                </a:moveTo>
                <a:lnTo>
                  <a:pt x="7286" y="32593"/>
                </a:lnTo>
                <a:lnTo>
                  <a:pt x="4381" y="21796"/>
                </a:lnTo>
                <a:lnTo>
                  <a:pt x="1952" y="10927"/>
                </a:ln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71"/>
          <p:cNvSpPr txBox="1"/>
          <p:nvPr/>
        </p:nvSpPr>
        <p:spPr>
          <a:xfrm>
            <a:off x="9382506" y="1472260"/>
            <a:ext cx="37846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host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00" name="Google Shape;1900;p71"/>
          <p:cNvGrpSpPr/>
          <p:nvPr/>
        </p:nvGrpSpPr>
        <p:grpSpPr>
          <a:xfrm>
            <a:off x="1380744" y="2490203"/>
            <a:ext cx="2225040" cy="487692"/>
            <a:chOff x="1380744" y="2490203"/>
            <a:chExt cx="2225040" cy="487692"/>
          </a:xfrm>
        </p:grpSpPr>
        <p:pic>
          <p:nvPicPr>
            <p:cNvPr id="1901" name="Google Shape;1901;p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95984" y="2497848"/>
              <a:ext cx="2209800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2" name="Google Shape;1902;p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80744" y="2490203"/>
              <a:ext cx="2001011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3" name="Google Shape;1903;p71"/>
          <p:cNvSpPr txBox="1"/>
          <p:nvPr/>
        </p:nvSpPr>
        <p:spPr>
          <a:xfrm>
            <a:off x="1455419" y="2537460"/>
            <a:ext cx="2095500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904" name="Google Shape;1904;p71"/>
          <p:cNvGrpSpPr/>
          <p:nvPr/>
        </p:nvGrpSpPr>
        <p:grpSpPr>
          <a:xfrm>
            <a:off x="4581144" y="2490203"/>
            <a:ext cx="3477767" cy="487692"/>
            <a:chOff x="4581144" y="2490203"/>
            <a:chExt cx="3477767" cy="487692"/>
          </a:xfrm>
        </p:grpSpPr>
        <p:pic>
          <p:nvPicPr>
            <p:cNvPr id="1905" name="Google Shape;1905;p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96384" y="2497785"/>
              <a:ext cx="3459479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6" name="Google Shape;1906;p7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81144" y="2490203"/>
              <a:ext cx="3477767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7" name="Google Shape;1907;p71"/>
          <p:cNvSpPr txBox="1"/>
          <p:nvPr/>
        </p:nvSpPr>
        <p:spPr>
          <a:xfrm>
            <a:off x="4655820" y="2537460"/>
            <a:ext cx="3345179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 –-network=none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908" name="Google Shape;1908;p71"/>
          <p:cNvGrpSpPr/>
          <p:nvPr/>
        </p:nvGrpSpPr>
        <p:grpSpPr>
          <a:xfrm>
            <a:off x="8353043" y="2491727"/>
            <a:ext cx="3477767" cy="487692"/>
            <a:chOff x="8353043" y="2491727"/>
            <a:chExt cx="3477767" cy="487692"/>
          </a:xfrm>
        </p:grpSpPr>
        <p:pic>
          <p:nvPicPr>
            <p:cNvPr id="1909" name="Google Shape;1909;p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68283" y="2500833"/>
              <a:ext cx="3459479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0" name="Google Shape;1910;p7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353043" y="2491727"/>
              <a:ext cx="3477767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1" name="Google Shape;1911;p71"/>
          <p:cNvSpPr txBox="1"/>
          <p:nvPr/>
        </p:nvSpPr>
        <p:spPr>
          <a:xfrm>
            <a:off x="8427719" y="2540507"/>
            <a:ext cx="3345179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Ubuntu --network=host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912" name="Google Shape;1912;p71"/>
          <p:cNvGrpSpPr/>
          <p:nvPr/>
        </p:nvGrpSpPr>
        <p:grpSpPr>
          <a:xfrm>
            <a:off x="1187196" y="3291840"/>
            <a:ext cx="2874645" cy="2967355"/>
            <a:chOff x="1187196" y="3291840"/>
            <a:chExt cx="2874645" cy="2967355"/>
          </a:xfrm>
        </p:grpSpPr>
        <p:sp>
          <p:nvSpPr>
            <p:cNvPr id="1913" name="Google Shape;1913;p71"/>
            <p:cNvSpPr/>
            <p:nvPr/>
          </p:nvSpPr>
          <p:spPr>
            <a:xfrm>
              <a:off x="1187196" y="3291840"/>
              <a:ext cx="2874645" cy="2967355"/>
            </a:xfrm>
            <a:custGeom>
              <a:rect b="b" l="l" r="r" t="t"/>
              <a:pathLst>
                <a:path extrusionOk="0" h="2967354" w="2874645">
                  <a:moveTo>
                    <a:pt x="2874264" y="0"/>
                  </a:moveTo>
                  <a:lnTo>
                    <a:pt x="0" y="0"/>
                  </a:lnTo>
                  <a:lnTo>
                    <a:pt x="0" y="2967227"/>
                  </a:lnTo>
                  <a:lnTo>
                    <a:pt x="2874264" y="2967227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FF33CC">
                <a:alpha val="2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71"/>
            <p:cNvSpPr/>
            <p:nvPr/>
          </p:nvSpPr>
          <p:spPr>
            <a:xfrm>
              <a:off x="1187196" y="3291840"/>
              <a:ext cx="2874645" cy="2967355"/>
            </a:xfrm>
            <a:custGeom>
              <a:rect b="b" l="l" r="r" t="t"/>
              <a:pathLst>
                <a:path extrusionOk="0" h="2967354" w="2874645">
                  <a:moveTo>
                    <a:pt x="0" y="2967227"/>
                  </a:moveTo>
                  <a:lnTo>
                    <a:pt x="2874264" y="2967227"/>
                  </a:lnTo>
                  <a:lnTo>
                    <a:pt x="2874264" y="0"/>
                  </a:lnTo>
                  <a:lnTo>
                    <a:pt x="0" y="0"/>
                  </a:lnTo>
                  <a:lnTo>
                    <a:pt x="0" y="2967227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5" name="Google Shape;1915;p71"/>
          <p:cNvSpPr txBox="1"/>
          <p:nvPr/>
        </p:nvSpPr>
        <p:spPr>
          <a:xfrm>
            <a:off x="2082419" y="5915355"/>
            <a:ext cx="109728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E6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16" name="Google Shape;1916;p71"/>
          <p:cNvGrpSpPr/>
          <p:nvPr/>
        </p:nvGrpSpPr>
        <p:grpSpPr>
          <a:xfrm>
            <a:off x="1187196" y="3547872"/>
            <a:ext cx="2402332" cy="2711196"/>
            <a:chOff x="1187196" y="3547872"/>
            <a:chExt cx="2402332" cy="2711196"/>
          </a:xfrm>
        </p:grpSpPr>
        <p:pic>
          <p:nvPicPr>
            <p:cNvPr id="1917" name="Google Shape;1917;p7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87196" y="5676900"/>
              <a:ext cx="740664" cy="582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8" name="Google Shape;1918;p71"/>
            <p:cNvSpPr/>
            <p:nvPr/>
          </p:nvSpPr>
          <p:spPr>
            <a:xfrm>
              <a:off x="1374648" y="3547872"/>
              <a:ext cx="940435" cy="509270"/>
            </a:xfrm>
            <a:custGeom>
              <a:rect b="b" l="l" r="r" t="t"/>
              <a:pathLst>
                <a:path extrusionOk="0" h="509270" w="940435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71"/>
            <p:cNvSpPr/>
            <p:nvPr/>
          </p:nvSpPr>
          <p:spPr>
            <a:xfrm>
              <a:off x="1374648" y="3547872"/>
              <a:ext cx="940435" cy="509270"/>
            </a:xfrm>
            <a:custGeom>
              <a:rect b="b" l="l" r="r" t="t"/>
              <a:pathLst>
                <a:path extrusionOk="0" h="509270" w="940435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71"/>
            <p:cNvSpPr/>
            <p:nvPr/>
          </p:nvSpPr>
          <p:spPr>
            <a:xfrm>
              <a:off x="2609088" y="3547872"/>
              <a:ext cx="942340" cy="509270"/>
            </a:xfrm>
            <a:custGeom>
              <a:rect b="b" l="l" r="r" t="t"/>
              <a:pathLst>
                <a:path extrusionOk="0" h="509270" w="942339">
                  <a:moveTo>
                    <a:pt x="941832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1832" y="509015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71"/>
            <p:cNvSpPr/>
            <p:nvPr/>
          </p:nvSpPr>
          <p:spPr>
            <a:xfrm>
              <a:off x="2609088" y="3547872"/>
              <a:ext cx="942340" cy="509270"/>
            </a:xfrm>
            <a:custGeom>
              <a:rect b="b" l="l" r="r" t="t"/>
              <a:pathLst>
                <a:path extrusionOk="0" h="509270" w="942339">
                  <a:moveTo>
                    <a:pt x="0" y="509015"/>
                  </a:moveTo>
                  <a:lnTo>
                    <a:pt x="941832" y="509015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71"/>
            <p:cNvSpPr/>
            <p:nvPr/>
          </p:nvSpPr>
          <p:spPr>
            <a:xfrm>
              <a:off x="1374648" y="4904232"/>
              <a:ext cx="940435" cy="509270"/>
            </a:xfrm>
            <a:custGeom>
              <a:rect b="b" l="l" r="r" t="t"/>
              <a:pathLst>
                <a:path extrusionOk="0" h="509270" w="940435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71"/>
            <p:cNvSpPr/>
            <p:nvPr/>
          </p:nvSpPr>
          <p:spPr>
            <a:xfrm>
              <a:off x="1374648" y="4904232"/>
              <a:ext cx="940435" cy="509270"/>
            </a:xfrm>
            <a:custGeom>
              <a:rect b="b" l="l" r="r" t="t"/>
              <a:pathLst>
                <a:path extrusionOk="0" h="509270" w="940435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71"/>
            <p:cNvSpPr/>
            <p:nvPr/>
          </p:nvSpPr>
          <p:spPr>
            <a:xfrm>
              <a:off x="2647188" y="4904232"/>
              <a:ext cx="942340" cy="509270"/>
            </a:xfrm>
            <a:custGeom>
              <a:rect b="b" l="l" r="r" t="t"/>
              <a:pathLst>
                <a:path extrusionOk="0" h="509270" w="942339">
                  <a:moveTo>
                    <a:pt x="941832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1832" y="509016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71"/>
            <p:cNvSpPr/>
            <p:nvPr/>
          </p:nvSpPr>
          <p:spPr>
            <a:xfrm>
              <a:off x="2647188" y="4904232"/>
              <a:ext cx="942340" cy="509270"/>
            </a:xfrm>
            <a:custGeom>
              <a:rect b="b" l="l" r="r" t="t"/>
              <a:pathLst>
                <a:path extrusionOk="0" h="509270" w="942339">
                  <a:moveTo>
                    <a:pt x="0" y="509016"/>
                  </a:moveTo>
                  <a:lnTo>
                    <a:pt x="941832" y="509016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71"/>
            <p:cNvSpPr/>
            <p:nvPr/>
          </p:nvSpPr>
          <p:spPr>
            <a:xfrm>
              <a:off x="1927891" y="4211466"/>
              <a:ext cx="1093470" cy="633095"/>
            </a:xfrm>
            <a:custGeom>
              <a:rect b="b" l="l" r="r" t="t"/>
              <a:pathLst>
                <a:path extrusionOk="0" h="633095" w="1093470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7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7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200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8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71"/>
            <p:cNvSpPr/>
            <p:nvPr/>
          </p:nvSpPr>
          <p:spPr>
            <a:xfrm>
              <a:off x="1927891" y="4211466"/>
              <a:ext cx="1093470" cy="633095"/>
            </a:xfrm>
            <a:custGeom>
              <a:rect b="b" l="l" r="r" t="t"/>
              <a:pathLst>
                <a:path extrusionOk="0" h="633095" w="1093470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7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8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200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8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7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extrusionOk="0" h="633095" w="1093470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extrusionOk="0" h="633095" w="1093470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extrusionOk="0" h="633095" w="1093470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extrusionOk="0" h="633095" w="1093470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extrusionOk="0" h="633095" w="1093470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extrusionOk="0" h="633095" w="1093470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extrusionOk="0" h="633095" w="1093470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extrusionOk="0" h="633095" w="1093470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extrusionOk="0" h="633095" w="1093470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extrusionOk="0" h="633095" w="1093470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extrusionOk="0" h="633095" w="1093470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71"/>
            <p:cNvSpPr/>
            <p:nvPr/>
          </p:nvSpPr>
          <p:spPr>
            <a:xfrm>
              <a:off x="1846326" y="4057650"/>
              <a:ext cx="1273175" cy="846455"/>
            </a:xfrm>
            <a:custGeom>
              <a:rect b="b" l="l" r="r" t="t"/>
              <a:pathLst>
                <a:path extrusionOk="0" h="846454" w="1273175">
                  <a:moveTo>
                    <a:pt x="0" y="0"/>
                  </a:moveTo>
                  <a:lnTo>
                    <a:pt x="0" y="468375"/>
                  </a:lnTo>
                  <a:lnTo>
                    <a:pt x="86232" y="468375"/>
                  </a:lnTo>
                </a:path>
                <a:path extrusionOk="0" h="846454" w="1273175">
                  <a:moveTo>
                    <a:pt x="1234948" y="0"/>
                  </a:moveTo>
                  <a:lnTo>
                    <a:pt x="1234948" y="468375"/>
                  </a:lnTo>
                  <a:lnTo>
                    <a:pt x="1175004" y="468375"/>
                  </a:lnTo>
                </a:path>
                <a:path extrusionOk="0" h="846454" w="1273175">
                  <a:moveTo>
                    <a:pt x="1273048" y="846455"/>
                  </a:moveTo>
                  <a:lnTo>
                    <a:pt x="1273048" y="467868"/>
                  </a:lnTo>
                  <a:lnTo>
                    <a:pt x="1175004" y="467868"/>
                  </a:lnTo>
                </a:path>
              </a:pathLst>
            </a:custGeom>
            <a:noFill/>
            <a:ln cap="flat" cmpd="sng" w="28950">
              <a:solidFill>
                <a:srgbClr val="FFCC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71"/>
            <p:cNvSpPr/>
            <p:nvPr/>
          </p:nvSpPr>
          <p:spPr>
            <a:xfrm>
              <a:off x="1846326" y="4525518"/>
              <a:ext cx="86360" cy="379095"/>
            </a:xfrm>
            <a:custGeom>
              <a:rect b="b" l="l" r="r" t="t"/>
              <a:pathLst>
                <a:path extrusionOk="0" h="379095" w="86360">
                  <a:moveTo>
                    <a:pt x="0" y="378586"/>
                  </a:moveTo>
                  <a:lnTo>
                    <a:pt x="0" y="0"/>
                  </a:lnTo>
                  <a:lnTo>
                    <a:pt x="86232" y="0"/>
                  </a:lnTo>
                </a:path>
              </a:pathLst>
            </a:custGeom>
            <a:noFill/>
            <a:ln cap="flat" cmpd="sng" w="28950">
              <a:solidFill>
                <a:srgbClr val="FFCC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0" name="Google Shape;1930;p71"/>
          <p:cNvSpPr txBox="1"/>
          <p:nvPr/>
        </p:nvSpPr>
        <p:spPr>
          <a:xfrm>
            <a:off x="2173858" y="4288916"/>
            <a:ext cx="615315" cy="318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l">
              <a:lnSpc>
                <a:spcPct val="1009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172.17.0.1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334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docker0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1" name="Google Shape;1931;p71"/>
          <p:cNvSpPr txBox="1"/>
          <p:nvPr/>
        </p:nvSpPr>
        <p:spPr>
          <a:xfrm>
            <a:off x="1211580" y="3584828"/>
            <a:ext cx="904875" cy="685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356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7338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172.17.0.2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2" name="Google Shape;1932;p71"/>
          <p:cNvSpPr txBox="1"/>
          <p:nvPr/>
        </p:nvSpPr>
        <p:spPr>
          <a:xfrm>
            <a:off x="2820923" y="3584828"/>
            <a:ext cx="1066800" cy="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622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0850" marR="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172.17.0.3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3" name="Google Shape;1933;p71"/>
          <p:cNvSpPr txBox="1"/>
          <p:nvPr/>
        </p:nvSpPr>
        <p:spPr>
          <a:xfrm>
            <a:off x="1183233" y="4629197"/>
            <a:ext cx="933450" cy="744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172.17.0.4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4184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0195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4" name="Google Shape;1934;p71"/>
          <p:cNvSpPr txBox="1"/>
          <p:nvPr/>
        </p:nvSpPr>
        <p:spPr>
          <a:xfrm>
            <a:off x="2859023" y="4596909"/>
            <a:ext cx="1031875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25">
            <a:spAutoFit/>
          </a:bodyPr>
          <a:lstStyle/>
          <a:p>
            <a:pPr indent="0" lvl="0" marL="415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172.17.0.5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2230" marR="0" rtl="0" algn="l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935" name="Google Shape;1935;p71"/>
          <p:cNvGraphicFramePr/>
          <p:nvPr/>
        </p:nvGraphicFramePr>
        <p:xfrm>
          <a:off x="8421623" y="3333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{D3AB29EF-4905-433A-9F22-9603FC404F2E}</a:tableStyleId>
              </a:tblPr>
              <a:tblGrid>
                <a:gridCol w="191775"/>
                <a:gridCol w="705475"/>
                <a:gridCol w="191775"/>
                <a:gridCol w="694700"/>
                <a:gridCol w="191775"/>
                <a:gridCol w="705475"/>
                <a:gridCol w="191775"/>
              </a:tblGrid>
              <a:tr h="188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5420" marR="0" rtl="0" algn="l">
                        <a:lnSpc>
                          <a:spcPct val="10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5000</a:t>
                      </a:r>
                      <a:endParaRPr sz="12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6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B22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D3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6055" marR="0" rtl="0" algn="l">
                        <a:lnSpc>
                          <a:spcPct val="1158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5000</a:t>
                      </a:r>
                      <a:endParaRPr sz="12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6E22B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0066"/>
                    </a:solidFill>
                  </a:tcPr>
                </a:tc>
              </a:tr>
              <a:tr h="438150">
                <a:tc gridSpan="3">
                  <a:txBody>
                    <a:bodyPr/>
                    <a:lstStyle/>
                    <a:p>
                      <a:pPr indent="0" lvl="0" marL="348615" marR="0" rtl="0" algn="l">
                        <a:lnSpc>
                          <a:spcPct val="1062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ECF3D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Web</a:t>
                      </a:r>
                      <a:endParaRPr sz="1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28575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rgbClr val="ECF3D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Container</a:t>
                      </a:r>
                      <a:endParaRPr sz="105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0066"/>
                    </a:solidFill>
                  </a:tcPr>
                </a:tc>
                <a:tc hMerge="1"/>
                <a:tc hMerge="1"/>
                <a:tc vMerge="1"/>
                <a:tc gridSpan="3">
                  <a:txBody>
                    <a:bodyPr/>
                    <a:lstStyle/>
                    <a:p>
                      <a:pPr indent="0" lvl="0" marL="348615" marR="0" rtl="0" algn="l">
                        <a:lnSpc>
                          <a:spcPct val="11218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ECF3D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Web</a:t>
                      </a:r>
                      <a:endParaRPr sz="16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286385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US" sz="1050" u="none" cap="none" strike="noStrike">
                          <a:solidFill>
                            <a:srgbClr val="ECF3DB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Container</a:t>
                      </a:r>
                      <a:endParaRPr sz="105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B004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0066"/>
                    </a:solidFill>
                  </a:tcPr>
                </a:tc>
                <a:tc hMerge="1"/>
                <a:tc hMerge="1"/>
              </a:tr>
              <a:tr h="2340100">
                <a:tc gridSpan="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50"/>
                        <a:buFont typeface="Arial"/>
                        <a:buNone/>
                      </a:pPr>
                      <a:r>
                        <a:t/>
                      </a:r>
                      <a:endParaRPr sz="23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959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E6EC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Docker Host</a:t>
                      </a:r>
                      <a:endParaRPr sz="1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BB22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B22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BB22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1936" name="Google Shape;1936;p71"/>
          <p:cNvGrpSpPr/>
          <p:nvPr/>
        </p:nvGrpSpPr>
        <p:grpSpPr>
          <a:xfrm>
            <a:off x="8427719" y="3345179"/>
            <a:ext cx="2874645" cy="2967355"/>
            <a:chOff x="8427719" y="3345179"/>
            <a:chExt cx="2874645" cy="2967355"/>
          </a:xfrm>
        </p:grpSpPr>
        <p:sp>
          <p:nvSpPr>
            <p:cNvPr id="1937" name="Google Shape;1937;p71"/>
            <p:cNvSpPr/>
            <p:nvPr/>
          </p:nvSpPr>
          <p:spPr>
            <a:xfrm>
              <a:off x="8427719" y="3345179"/>
              <a:ext cx="2874645" cy="2967355"/>
            </a:xfrm>
            <a:custGeom>
              <a:rect b="b" l="l" r="r" t="t"/>
              <a:pathLst>
                <a:path extrusionOk="0" h="2967354" w="2874645">
                  <a:moveTo>
                    <a:pt x="2874264" y="0"/>
                  </a:moveTo>
                  <a:lnTo>
                    <a:pt x="0" y="0"/>
                  </a:lnTo>
                  <a:lnTo>
                    <a:pt x="0" y="2967227"/>
                  </a:lnTo>
                  <a:lnTo>
                    <a:pt x="2874264" y="2967227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FF33CC">
                <a:alpha val="20392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38" name="Google Shape;1938;p7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427719" y="5730239"/>
              <a:ext cx="740664" cy="5821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9" name="Google Shape;1939;p71"/>
          <p:cNvSpPr/>
          <p:nvPr/>
        </p:nvSpPr>
        <p:spPr>
          <a:xfrm>
            <a:off x="4719828" y="3291840"/>
            <a:ext cx="2874645" cy="2967355"/>
          </a:xfrm>
          <a:custGeom>
            <a:rect b="b" l="l" r="r" t="t"/>
            <a:pathLst>
              <a:path extrusionOk="0" h="2967354" w="2874645">
                <a:moveTo>
                  <a:pt x="2874264" y="0"/>
                </a:moveTo>
                <a:lnTo>
                  <a:pt x="0" y="0"/>
                </a:lnTo>
                <a:lnTo>
                  <a:pt x="0" y="2967227"/>
                </a:lnTo>
                <a:lnTo>
                  <a:pt x="2874264" y="2967227"/>
                </a:lnTo>
                <a:lnTo>
                  <a:pt x="2874264" y="0"/>
                </a:lnTo>
                <a:close/>
              </a:path>
            </a:pathLst>
          </a:custGeom>
          <a:solidFill>
            <a:srgbClr val="FF33CC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71"/>
          <p:cNvSpPr txBox="1"/>
          <p:nvPr/>
        </p:nvSpPr>
        <p:spPr>
          <a:xfrm>
            <a:off x="4719828" y="3291840"/>
            <a:ext cx="2874645" cy="2967355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94714" marR="0" rtl="0" algn="l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E6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1" name="Google Shape;1941;p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19828" y="5676900"/>
            <a:ext cx="740663" cy="5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71"/>
          <p:cNvSpPr txBox="1"/>
          <p:nvPr/>
        </p:nvSpPr>
        <p:spPr>
          <a:xfrm>
            <a:off x="5611367" y="4096511"/>
            <a:ext cx="1089660" cy="63119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1450">
            <a:spAutoFit/>
          </a:bodyPr>
          <a:lstStyle/>
          <a:p>
            <a:pPr indent="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3" name="Google Shape;1943;p71"/>
          <p:cNvSpPr/>
          <p:nvPr/>
        </p:nvSpPr>
        <p:spPr>
          <a:xfrm>
            <a:off x="5460491" y="3983735"/>
            <a:ext cx="1393190" cy="858519"/>
          </a:xfrm>
          <a:custGeom>
            <a:rect b="b" l="l" r="r" t="t"/>
            <a:pathLst>
              <a:path extrusionOk="0" h="858520" w="1393190">
                <a:moveTo>
                  <a:pt x="0" y="858012"/>
                </a:moveTo>
                <a:lnTo>
                  <a:pt x="1392936" y="858012"/>
                </a:lnTo>
                <a:lnTo>
                  <a:pt x="1392936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noFill/>
          <a:ln cap="flat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72"/>
          <p:cNvSpPr txBox="1"/>
          <p:nvPr>
            <p:ph type="title"/>
          </p:nvPr>
        </p:nvSpPr>
        <p:spPr>
          <a:xfrm>
            <a:off x="471322" y="364058"/>
            <a:ext cx="5148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User-defined networks</a:t>
            </a:r>
            <a:endParaRPr/>
          </a:p>
        </p:txBody>
      </p:sp>
      <p:grpSp>
        <p:nvGrpSpPr>
          <p:cNvPr id="1949" name="Google Shape;1949;p72"/>
          <p:cNvGrpSpPr/>
          <p:nvPr/>
        </p:nvGrpSpPr>
        <p:grpSpPr>
          <a:xfrm>
            <a:off x="1435608" y="1819655"/>
            <a:ext cx="4523740" cy="3736975"/>
            <a:chOff x="1435608" y="1819655"/>
            <a:chExt cx="4523740" cy="3736975"/>
          </a:xfrm>
        </p:grpSpPr>
        <p:sp>
          <p:nvSpPr>
            <p:cNvPr id="1950" name="Google Shape;1950;p72"/>
            <p:cNvSpPr/>
            <p:nvPr/>
          </p:nvSpPr>
          <p:spPr>
            <a:xfrm>
              <a:off x="1435608" y="1819655"/>
              <a:ext cx="4523740" cy="3736975"/>
            </a:xfrm>
            <a:custGeom>
              <a:rect b="b" l="l" r="r" t="t"/>
              <a:pathLst>
                <a:path extrusionOk="0" h="3736975" w="4523740">
                  <a:moveTo>
                    <a:pt x="4523232" y="0"/>
                  </a:moveTo>
                  <a:lnTo>
                    <a:pt x="0" y="0"/>
                  </a:lnTo>
                  <a:lnTo>
                    <a:pt x="0" y="3736848"/>
                  </a:lnTo>
                  <a:lnTo>
                    <a:pt x="4523232" y="3736848"/>
                  </a:lnTo>
                  <a:lnTo>
                    <a:pt x="4523232" y="0"/>
                  </a:lnTo>
                  <a:close/>
                </a:path>
              </a:pathLst>
            </a:custGeom>
            <a:solidFill>
              <a:srgbClr val="FF33CC">
                <a:alpha val="2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72"/>
            <p:cNvSpPr/>
            <p:nvPr/>
          </p:nvSpPr>
          <p:spPr>
            <a:xfrm>
              <a:off x="1435608" y="1819655"/>
              <a:ext cx="4523740" cy="3736975"/>
            </a:xfrm>
            <a:custGeom>
              <a:rect b="b" l="l" r="r" t="t"/>
              <a:pathLst>
                <a:path extrusionOk="0" h="3736975" w="4523740">
                  <a:moveTo>
                    <a:pt x="0" y="3736848"/>
                  </a:moveTo>
                  <a:lnTo>
                    <a:pt x="4523232" y="3736848"/>
                  </a:lnTo>
                  <a:lnTo>
                    <a:pt x="4523232" y="0"/>
                  </a:lnTo>
                  <a:lnTo>
                    <a:pt x="0" y="0"/>
                  </a:lnTo>
                  <a:lnTo>
                    <a:pt x="0" y="3736848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2" name="Google Shape;1952;p72"/>
          <p:cNvSpPr txBox="1"/>
          <p:nvPr/>
        </p:nvSpPr>
        <p:spPr>
          <a:xfrm>
            <a:off x="3154933" y="5212207"/>
            <a:ext cx="109728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E6EC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53" name="Google Shape;1953;p72"/>
          <p:cNvGrpSpPr/>
          <p:nvPr/>
        </p:nvGrpSpPr>
        <p:grpSpPr>
          <a:xfrm>
            <a:off x="1784604" y="1950720"/>
            <a:ext cx="3266058" cy="3688080"/>
            <a:chOff x="1784604" y="1950720"/>
            <a:chExt cx="3266058" cy="3688080"/>
          </a:xfrm>
        </p:grpSpPr>
        <p:pic>
          <p:nvPicPr>
            <p:cNvPr id="1954" name="Google Shape;1954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4604" y="5056632"/>
              <a:ext cx="740663" cy="5821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5" name="Google Shape;1955;p72"/>
            <p:cNvSpPr/>
            <p:nvPr/>
          </p:nvSpPr>
          <p:spPr>
            <a:xfrm>
              <a:off x="2002536" y="1950720"/>
              <a:ext cx="942340" cy="508000"/>
            </a:xfrm>
            <a:custGeom>
              <a:rect b="b" l="l" r="r" t="t"/>
              <a:pathLst>
                <a:path extrusionOk="0" h="508000" w="942339">
                  <a:moveTo>
                    <a:pt x="941832" y="0"/>
                  </a:moveTo>
                  <a:lnTo>
                    <a:pt x="0" y="0"/>
                  </a:lnTo>
                  <a:lnTo>
                    <a:pt x="0" y="507491"/>
                  </a:lnTo>
                  <a:lnTo>
                    <a:pt x="941832" y="507491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72"/>
            <p:cNvSpPr/>
            <p:nvPr/>
          </p:nvSpPr>
          <p:spPr>
            <a:xfrm>
              <a:off x="2002536" y="1950720"/>
              <a:ext cx="942340" cy="508000"/>
            </a:xfrm>
            <a:custGeom>
              <a:rect b="b" l="l" r="r" t="t"/>
              <a:pathLst>
                <a:path extrusionOk="0" h="508000" w="942339">
                  <a:moveTo>
                    <a:pt x="0" y="507491"/>
                  </a:moveTo>
                  <a:lnTo>
                    <a:pt x="941832" y="507491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72"/>
            <p:cNvSpPr/>
            <p:nvPr/>
          </p:nvSpPr>
          <p:spPr>
            <a:xfrm>
              <a:off x="4101083" y="1967484"/>
              <a:ext cx="940435" cy="509270"/>
            </a:xfrm>
            <a:custGeom>
              <a:rect b="b" l="l" r="r" t="t"/>
              <a:pathLst>
                <a:path extrusionOk="0" h="509269" w="940435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72"/>
            <p:cNvSpPr/>
            <p:nvPr/>
          </p:nvSpPr>
          <p:spPr>
            <a:xfrm>
              <a:off x="4101083" y="1967484"/>
              <a:ext cx="940435" cy="509270"/>
            </a:xfrm>
            <a:custGeom>
              <a:rect b="b" l="l" r="r" t="t"/>
              <a:pathLst>
                <a:path extrusionOk="0" h="509269" w="940435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72"/>
            <p:cNvSpPr/>
            <p:nvPr/>
          </p:nvSpPr>
          <p:spPr>
            <a:xfrm>
              <a:off x="1994916" y="4012692"/>
              <a:ext cx="942340" cy="508000"/>
            </a:xfrm>
            <a:custGeom>
              <a:rect b="b" l="l" r="r" t="t"/>
              <a:pathLst>
                <a:path extrusionOk="0" h="508000" w="942339">
                  <a:moveTo>
                    <a:pt x="941832" y="0"/>
                  </a:moveTo>
                  <a:lnTo>
                    <a:pt x="0" y="0"/>
                  </a:lnTo>
                  <a:lnTo>
                    <a:pt x="0" y="507492"/>
                  </a:lnTo>
                  <a:lnTo>
                    <a:pt x="941832" y="507492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72"/>
            <p:cNvSpPr/>
            <p:nvPr/>
          </p:nvSpPr>
          <p:spPr>
            <a:xfrm>
              <a:off x="1994916" y="4012692"/>
              <a:ext cx="942340" cy="508000"/>
            </a:xfrm>
            <a:custGeom>
              <a:rect b="b" l="l" r="r" t="t"/>
              <a:pathLst>
                <a:path extrusionOk="0" h="508000" w="942339">
                  <a:moveTo>
                    <a:pt x="0" y="507492"/>
                  </a:moveTo>
                  <a:lnTo>
                    <a:pt x="941832" y="507492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72"/>
            <p:cNvSpPr/>
            <p:nvPr/>
          </p:nvSpPr>
          <p:spPr>
            <a:xfrm>
              <a:off x="4110227" y="3977640"/>
              <a:ext cx="940435" cy="509270"/>
            </a:xfrm>
            <a:custGeom>
              <a:rect b="b" l="l" r="r" t="t"/>
              <a:pathLst>
                <a:path extrusionOk="0" h="509270" w="940435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2"/>
            <p:cNvSpPr/>
            <p:nvPr/>
          </p:nvSpPr>
          <p:spPr>
            <a:xfrm>
              <a:off x="4110227" y="3977640"/>
              <a:ext cx="940435" cy="509270"/>
            </a:xfrm>
            <a:custGeom>
              <a:rect b="b" l="l" r="r" t="t"/>
              <a:pathLst>
                <a:path extrusionOk="0" h="509270" w="940435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72"/>
            <p:cNvSpPr/>
            <p:nvPr/>
          </p:nvSpPr>
          <p:spPr>
            <a:xfrm>
              <a:off x="2474214" y="2458974"/>
              <a:ext cx="2106930" cy="1519555"/>
            </a:xfrm>
            <a:custGeom>
              <a:rect b="b" l="l" r="r" t="t"/>
              <a:pathLst>
                <a:path extrusionOk="0" h="1519554" w="2106929">
                  <a:moveTo>
                    <a:pt x="0" y="0"/>
                  </a:moveTo>
                  <a:lnTo>
                    <a:pt x="0" y="641096"/>
                  </a:lnTo>
                  <a:lnTo>
                    <a:pt x="589407" y="641096"/>
                  </a:lnTo>
                </a:path>
                <a:path extrusionOk="0" h="1519554" w="2106929">
                  <a:moveTo>
                    <a:pt x="2106803" y="24384"/>
                  </a:moveTo>
                  <a:lnTo>
                    <a:pt x="2106803" y="640714"/>
                  </a:lnTo>
                  <a:lnTo>
                    <a:pt x="1677924" y="640714"/>
                  </a:lnTo>
                </a:path>
                <a:path extrusionOk="0" h="1519554" w="2106929">
                  <a:moveTo>
                    <a:pt x="2106803" y="1519555"/>
                  </a:moveTo>
                  <a:lnTo>
                    <a:pt x="2106803" y="641603"/>
                  </a:lnTo>
                  <a:lnTo>
                    <a:pt x="1677924" y="641603"/>
                  </a:lnTo>
                </a:path>
              </a:pathLst>
            </a:custGeom>
            <a:noFill/>
            <a:ln cap="flat" cmpd="sng" w="28950">
              <a:solidFill>
                <a:srgbClr val="FFCC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72"/>
            <p:cNvSpPr/>
            <p:nvPr/>
          </p:nvSpPr>
          <p:spPr>
            <a:xfrm>
              <a:off x="2466594" y="3100578"/>
              <a:ext cx="596900" cy="912494"/>
            </a:xfrm>
            <a:custGeom>
              <a:rect b="b" l="l" r="r" t="t"/>
              <a:pathLst>
                <a:path extrusionOk="0" h="912495" w="596900">
                  <a:moveTo>
                    <a:pt x="0" y="912495"/>
                  </a:moveTo>
                  <a:lnTo>
                    <a:pt x="0" y="0"/>
                  </a:lnTo>
                  <a:lnTo>
                    <a:pt x="596645" y="0"/>
                  </a:lnTo>
                </a:path>
              </a:pathLst>
            </a:custGeom>
            <a:noFill/>
            <a:ln cap="flat" cmpd="sng" w="28950">
              <a:solidFill>
                <a:srgbClr val="FFCC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72"/>
            <p:cNvSpPr/>
            <p:nvPr/>
          </p:nvSpPr>
          <p:spPr>
            <a:xfrm>
              <a:off x="3058701" y="2785002"/>
              <a:ext cx="1094740" cy="633095"/>
            </a:xfrm>
            <a:custGeom>
              <a:rect b="b" l="l" r="r" t="t"/>
              <a:pathLst>
                <a:path extrusionOk="0" h="633095" w="1094739">
                  <a:moveTo>
                    <a:pt x="674633" y="0"/>
                  </a:moveTo>
                  <a:lnTo>
                    <a:pt x="632616" y="4361"/>
                  </a:lnTo>
                  <a:lnTo>
                    <a:pt x="595743" y="20820"/>
                  </a:lnTo>
                  <a:lnTo>
                    <a:pt x="568799" y="48113"/>
                  </a:lnTo>
                  <a:lnTo>
                    <a:pt x="561594" y="42900"/>
                  </a:lnTo>
                  <a:lnTo>
                    <a:pt x="553924" y="38127"/>
                  </a:lnTo>
                  <a:lnTo>
                    <a:pt x="545849" y="33807"/>
                  </a:lnTo>
                  <a:lnTo>
                    <a:pt x="537430" y="29952"/>
                  </a:lnTo>
                  <a:lnTo>
                    <a:pt x="485997" y="17907"/>
                  </a:lnTo>
                  <a:lnTo>
                    <a:pt x="434480" y="22173"/>
                  </a:lnTo>
                  <a:lnTo>
                    <a:pt x="388750" y="41346"/>
                  </a:lnTo>
                  <a:lnTo>
                    <a:pt x="354677" y="74021"/>
                  </a:lnTo>
                  <a:lnTo>
                    <a:pt x="328981" y="64321"/>
                  </a:lnTo>
                  <a:lnTo>
                    <a:pt x="301797" y="58146"/>
                  </a:lnTo>
                  <a:lnTo>
                    <a:pt x="273684" y="55590"/>
                  </a:lnTo>
                  <a:lnTo>
                    <a:pt x="245203" y="56749"/>
                  </a:lnTo>
                  <a:lnTo>
                    <a:pt x="192813" y="69287"/>
                  </a:lnTo>
                  <a:lnTo>
                    <a:pt x="149567" y="93201"/>
                  </a:lnTo>
                  <a:lnTo>
                    <a:pt x="117873" y="125996"/>
                  </a:lnTo>
                  <a:lnTo>
                    <a:pt x="100138" y="165180"/>
                  </a:lnTo>
                  <a:lnTo>
                    <a:pt x="98772" y="208260"/>
                  </a:lnTo>
                  <a:lnTo>
                    <a:pt x="97883" y="210165"/>
                  </a:lnTo>
                  <a:lnTo>
                    <a:pt x="49559" y="223531"/>
                  </a:lnTo>
                  <a:lnTo>
                    <a:pt x="14190" y="252710"/>
                  </a:lnTo>
                  <a:lnTo>
                    <a:pt x="0" y="285432"/>
                  </a:lnTo>
                  <a:lnTo>
                    <a:pt x="2680" y="318750"/>
                  </a:lnTo>
                  <a:lnTo>
                    <a:pt x="20958" y="348829"/>
                  </a:lnTo>
                  <a:lnTo>
                    <a:pt x="53560" y="371836"/>
                  </a:lnTo>
                  <a:lnTo>
                    <a:pt x="39104" y="386974"/>
                  </a:lnTo>
                  <a:lnTo>
                    <a:pt x="29255" y="403983"/>
                  </a:lnTo>
                  <a:lnTo>
                    <a:pt x="24288" y="422253"/>
                  </a:lnTo>
                  <a:lnTo>
                    <a:pt x="24477" y="441178"/>
                  </a:lnTo>
                  <a:lnTo>
                    <a:pt x="38107" y="473868"/>
                  </a:lnTo>
                  <a:lnTo>
                    <a:pt x="65704" y="499058"/>
                  </a:lnTo>
                  <a:lnTo>
                    <a:pt x="103326" y="514294"/>
                  </a:lnTo>
                  <a:lnTo>
                    <a:pt x="147032" y="517124"/>
                  </a:lnTo>
                  <a:lnTo>
                    <a:pt x="149064" y="519918"/>
                  </a:lnTo>
                  <a:lnTo>
                    <a:pt x="181827" y="552229"/>
                  </a:lnTo>
                  <a:lnTo>
                    <a:pt x="222785" y="575802"/>
                  </a:lnTo>
                  <a:lnTo>
                    <a:pt x="269380" y="590133"/>
                  </a:lnTo>
                  <a:lnTo>
                    <a:pt x="319056" y="594716"/>
                  </a:lnTo>
                  <a:lnTo>
                    <a:pt x="369253" y="589047"/>
                  </a:lnTo>
                  <a:lnTo>
                    <a:pt x="417415" y="572623"/>
                  </a:lnTo>
                  <a:lnTo>
                    <a:pt x="435828" y="590794"/>
                  </a:lnTo>
                  <a:lnTo>
                    <a:pt x="457753" y="606071"/>
                  </a:lnTo>
                  <a:lnTo>
                    <a:pt x="482655" y="618182"/>
                  </a:lnTo>
                  <a:lnTo>
                    <a:pt x="509998" y="626852"/>
                  </a:lnTo>
                  <a:lnTo>
                    <a:pt x="564276" y="632617"/>
                  </a:lnTo>
                  <a:lnTo>
                    <a:pt x="616255" y="625003"/>
                  </a:lnTo>
                  <a:lnTo>
                    <a:pt x="662419" y="605500"/>
                  </a:lnTo>
                  <a:lnTo>
                    <a:pt x="699250" y="575605"/>
                  </a:lnTo>
                  <a:lnTo>
                    <a:pt x="723231" y="536809"/>
                  </a:lnTo>
                  <a:lnTo>
                    <a:pt x="741070" y="544224"/>
                  </a:lnTo>
                  <a:lnTo>
                    <a:pt x="759934" y="549652"/>
                  </a:lnTo>
                  <a:lnTo>
                    <a:pt x="779559" y="553007"/>
                  </a:lnTo>
                  <a:lnTo>
                    <a:pt x="799685" y="554208"/>
                  </a:lnTo>
                  <a:lnTo>
                    <a:pt x="856803" y="545530"/>
                  </a:lnTo>
                  <a:lnTo>
                    <a:pt x="903634" y="521172"/>
                  </a:lnTo>
                  <a:lnTo>
                    <a:pt x="935416" y="484788"/>
                  </a:lnTo>
                  <a:lnTo>
                    <a:pt x="947386" y="440035"/>
                  </a:lnTo>
                  <a:lnTo>
                    <a:pt x="968964" y="436477"/>
                  </a:lnTo>
                  <a:lnTo>
                    <a:pt x="1009358" y="423122"/>
                  </a:lnTo>
                  <a:lnTo>
                    <a:pt x="1065343" y="382021"/>
                  </a:lnTo>
                  <a:lnTo>
                    <a:pt x="1087858" y="344241"/>
                  </a:lnTo>
                  <a:lnTo>
                    <a:pt x="1094675" y="303261"/>
                  </a:lnTo>
                  <a:lnTo>
                    <a:pt x="1085277" y="262189"/>
                  </a:lnTo>
                  <a:lnTo>
                    <a:pt x="1059146" y="224135"/>
                  </a:lnTo>
                  <a:lnTo>
                    <a:pt x="1061686" y="219563"/>
                  </a:lnTo>
                  <a:lnTo>
                    <a:pt x="1063718" y="214991"/>
                  </a:lnTo>
                  <a:lnTo>
                    <a:pt x="1065369" y="210165"/>
                  </a:lnTo>
                  <a:lnTo>
                    <a:pt x="1068923" y="167957"/>
                  </a:lnTo>
                  <a:lnTo>
                    <a:pt x="1052272" y="129297"/>
                  </a:lnTo>
                  <a:lnTo>
                    <a:pt x="1018452" y="98401"/>
                  </a:lnTo>
                  <a:lnTo>
                    <a:pt x="970500" y="79482"/>
                  </a:lnTo>
                  <a:lnTo>
                    <a:pt x="964940" y="63365"/>
                  </a:lnTo>
                  <a:lnTo>
                    <a:pt x="928971" y="22967"/>
                  </a:lnTo>
                  <a:lnTo>
                    <a:pt x="886204" y="4425"/>
                  </a:lnTo>
                  <a:lnTo>
                    <a:pt x="839341" y="361"/>
                  </a:lnTo>
                  <a:lnTo>
                    <a:pt x="793954" y="10394"/>
                  </a:lnTo>
                  <a:lnTo>
                    <a:pt x="755616" y="34143"/>
                  </a:lnTo>
                  <a:lnTo>
                    <a:pt x="747369" y="26606"/>
                  </a:lnTo>
                  <a:lnTo>
                    <a:pt x="738122" y="19855"/>
                  </a:lnTo>
                  <a:lnTo>
                    <a:pt x="727969" y="13962"/>
                  </a:lnTo>
                  <a:lnTo>
                    <a:pt x="717008" y="8997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72"/>
            <p:cNvSpPr/>
            <p:nvPr/>
          </p:nvSpPr>
          <p:spPr>
            <a:xfrm>
              <a:off x="3058701" y="2785002"/>
              <a:ext cx="1094740" cy="633095"/>
            </a:xfrm>
            <a:custGeom>
              <a:rect b="b" l="l" r="r" t="t"/>
              <a:pathLst>
                <a:path extrusionOk="0" h="633095" w="1094739">
                  <a:moveTo>
                    <a:pt x="98772" y="208260"/>
                  </a:moveTo>
                  <a:lnTo>
                    <a:pt x="100138" y="165180"/>
                  </a:lnTo>
                  <a:lnTo>
                    <a:pt x="117873" y="125996"/>
                  </a:lnTo>
                  <a:lnTo>
                    <a:pt x="149567" y="93201"/>
                  </a:lnTo>
                  <a:lnTo>
                    <a:pt x="192813" y="69287"/>
                  </a:lnTo>
                  <a:lnTo>
                    <a:pt x="245203" y="56749"/>
                  </a:lnTo>
                  <a:lnTo>
                    <a:pt x="273684" y="55590"/>
                  </a:lnTo>
                  <a:lnTo>
                    <a:pt x="301797" y="58146"/>
                  </a:lnTo>
                  <a:lnTo>
                    <a:pt x="328981" y="64321"/>
                  </a:lnTo>
                  <a:lnTo>
                    <a:pt x="354677" y="74021"/>
                  </a:lnTo>
                  <a:lnTo>
                    <a:pt x="388750" y="41346"/>
                  </a:lnTo>
                  <a:lnTo>
                    <a:pt x="434480" y="22173"/>
                  </a:lnTo>
                  <a:lnTo>
                    <a:pt x="485997" y="17907"/>
                  </a:lnTo>
                  <a:lnTo>
                    <a:pt x="537430" y="29952"/>
                  </a:lnTo>
                  <a:lnTo>
                    <a:pt x="545849" y="33807"/>
                  </a:lnTo>
                  <a:lnTo>
                    <a:pt x="553924" y="38127"/>
                  </a:lnTo>
                  <a:lnTo>
                    <a:pt x="561594" y="42900"/>
                  </a:lnTo>
                  <a:lnTo>
                    <a:pt x="568799" y="48113"/>
                  </a:lnTo>
                  <a:lnTo>
                    <a:pt x="595743" y="20820"/>
                  </a:lnTo>
                  <a:lnTo>
                    <a:pt x="632616" y="4361"/>
                  </a:lnTo>
                  <a:lnTo>
                    <a:pt x="674633" y="0"/>
                  </a:lnTo>
                  <a:lnTo>
                    <a:pt x="717008" y="8997"/>
                  </a:lnTo>
                  <a:lnTo>
                    <a:pt x="727969" y="13962"/>
                  </a:lnTo>
                  <a:lnTo>
                    <a:pt x="738122" y="19855"/>
                  </a:lnTo>
                  <a:lnTo>
                    <a:pt x="747369" y="26606"/>
                  </a:lnTo>
                  <a:lnTo>
                    <a:pt x="755616" y="34143"/>
                  </a:lnTo>
                  <a:lnTo>
                    <a:pt x="793954" y="10394"/>
                  </a:lnTo>
                  <a:lnTo>
                    <a:pt x="839341" y="361"/>
                  </a:lnTo>
                  <a:lnTo>
                    <a:pt x="886204" y="4425"/>
                  </a:lnTo>
                  <a:lnTo>
                    <a:pt x="928971" y="22967"/>
                  </a:lnTo>
                  <a:lnTo>
                    <a:pt x="943961" y="34798"/>
                  </a:lnTo>
                  <a:lnTo>
                    <a:pt x="956022" y="48367"/>
                  </a:lnTo>
                  <a:lnTo>
                    <a:pt x="964940" y="63365"/>
                  </a:lnTo>
                  <a:lnTo>
                    <a:pt x="970500" y="79482"/>
                  </a:lnTo>
                  <a:lnTo>
                    <a:pt x="1018452" y="98401"/>
                  </a:lnTo>
                  <a:lnTo>
                    <a:pt x="1052272" y="129297"/>
                  </a:lnTo>
                  <a:lnTo>
                    <a:pt x="1068923" y="167957"/>
                  </a:lnTo>
                  <a:lnTo>
                    <a:pt x="1065369" y="210165"/>
                  </a:lnTo>
                  <a:lnTo>
                    <a:pt x="1063718" y="214991"/>
                  </a:lnTo>
                  <a:lnTo>
                    <a:pt x="1061686" y="219563"/>
                  </a:lnTo>
                  <a:lnTo>
                    <a:pt x="1059146" y="224135"/>
                  </a:lnTo>
                  <a:lnTo>
                    <a:pt x="1085277" y="262189"/>
                  </a:lnTo>
                  <a:lnTo>
                    <a:pt x="1094675" y="303261"/>
                  </a:lnTo>
                  <a:lnTo>
                    <a:pt x="1087858" y="344241"/>
                  </a:lnTo>
                  <a:lnTo>
                    <a:pt x="1065343" y="382021"/>
                  </a:lnTo>
                  <a:lnTo>
                    <a:pt x="1027650" y="413492"/>
                  </a:lnTo>
                  <a:lnTo>
                    <a:pt x="989709" y="430811"/>
                  </a:lnTo>
                  <a:lnTo>
                    <a:pt x="947386" y="440035"/>
                  </a:lnTo>
                  <a:lnTo>
                    <a:pt x="935416" y="484788"/>
                  </a:lnTo>
                  <a:lnTo>
                    <a:pt x="903634" y="521172"/>
                  </a:lnTo>
                  <a:lnTo>
                    <a:pt x="856803" y="545530"/>
                  </a:lnTo>
                  <a:lnTo>
                    <a:pt x="799685" y="554208"/>
                  </a:lnTo>
                  <a:lnTo>
                    <a:pt x="779559" y="553007"/>
                  </a:lnTo>
                  <a:lnTo>
                    <a:pt x="759934" y="549652"/>
                  </a:lnTo>
                  <a:lnTo>
                    <a:pt x="741070" y="544224"/>
                  </a:lnTo>
                  <a:lnTo>
                    <a:pt x="723231" y="536809"/>
                  </a:lnTo>
                  <a:lnTo>
                    <a:pt x="699250" y="575605"/>
                  </a:lnTo>
                  <a:lnTo>
                    <a:pt x="662419" y="605500"/>
                  </a:lnTo>
                  <a:lnTo>
                    <a:pt x="616255" y="625003"/>
                  </a:lnTo>
                  <a:lnTo>
                    <a:pt x="564276" y="632617"/>
                  </a:lnTo>
                  <a:lnTo>
                    <a:pt x="509998" y="626852"/>
                  </a:lnTo>
                  <a:lnTo>
                    <a:pt x="482655" y="618182"/>
                  </a:lnTo>
                  <a:lnTo>
                    <a:pt x="457753" y="606071"/>
                  </a:lnTo>
                  <a:lnTo>
                    <a:pt x="435828" y="590794"/>
                  </a:lnTo>
                  <a:lnTo>
                    <a:pt x="417415" y="572623"/>
                  </a:lnTo>
                  <a:lnTo>
                    <a:pt x="369253" y="589047"/>
                  </a:lnTo>
                  <a:lnTo>
                    <a:pt x="319056" y="594716"/>
                  </a:lnTo>
                  <a:lnTo>
                    <a:pt x="269380" y="590133"/>
                  </a:lnTo>
                  <a:lnTo>
                    <a:pt x="222785" y="575802"/>
                  </a:lnTo>
                  <a:lnTo>
                    <a:pt x="181827" y="552229"/>
                  </a:lnTo>
                  <a:lnTo>
                    <a:pt x="149064" y="519918"/>
                  </a:lnTo>
                  <a:lnTo>
                    <a:pt x="148429" y="519029"/>
                  </a:lnTo>
                  <a:lnTo>
                    <a:pt x="147667" y="518013"/>
                  </a:lnTo>
                  <a:lnTo>
                    <a:pt x="147032" y="517124"/>
                  </a:lnTo>
                  <a:lnTo>
                    <a:pt x="103326" y="514294"/>
                  </a:lnTo>
                  <a:lnTo>
                    <a:pt x="65704" y="499058"/>
                  </a:lnTo>
                  <a:lnTo>
                    <a:pt x="38107" y="473868"/>
                  </a:lnTo>
                  <a:lnTo>
                    <a:pt x="24477" y="441178"/>
                  </a:lnTo>
                  <a:lnTo>
                    <a:pt x="24288" y="422253"/>
                  </a:lnTo>
                  <a:lnTo>
                    <a:pt x="29255" y="403983"/>
                  </a:lnTo>
                  <a:lnTo>
                    <a:pt x="39104" y="386974"/>
                  </a:lnTo>
                  <a:lnTo>
                    <a:pt x="53560" y="371836"/>
                  </a:lnTo>
                  <a:lnTo>
                    <a:pt x="20958" y="348829"/>
                  </a:lnTo>
                  <a:lnTo>
                    <a:pt x="2680" y="318750"/>
                  </a:lnTo>
                  <a:lnTo>
                    <a:pt x="0" y="285432"/>
                  </a:lnTo>
                  <a:lnTo>
                    <a:pt x="14190" y="252710"/>
                  </a:lnTo>
                  <a:lnTo>
                    <a:pt x="29803" y="236382"/>
                  </a:lnTo>
                  <a:lnTo>
                    <a:pt x="49559" y="223531"/>
                  </a:lnTo>
                  <a:lnTo>
                    <a:pt x="72554" y="214633"/>
                  </a:lnTo>
                  <a:lnTo>
                    <a:pt x="97883" y="210165"/>
                  </a:lnTo>
                  <a:lnTo>
                    <a:pt x="98772" y="208260"/>
                  </a:lnTo>
                  <a:close/>
                </a:path>
                <a:path extrusionOk="0" h="633095" w="1094739">
                  <a:moveTo>
                    <a:pt x="118838" y="381107"/>
                  </a:moveTo>
                  <a:lnTo>
                    <a:pt x="102102" y="381067"/>
                  </a:lnTo>
                  <a:lnTo>
                    <a:pt x="85627" y="379075"/>
                  </a:lnTo>
                  <a:lnTo>
                    <a:pt x="69724" y="375177"/>
                  </a:lnTo>
                  <a:lnTo>
                    <a:pt x="54703" y="369423"/>
                  </a:lnTo>
                </a:path>
                <a:path extrusionOk="0" h="633095" w="1094739">
                  <a:moveTo>
                    <a:pt x="175480" y="508742"/>
                  </a:moveTo>
                  <a:lnTo>
                    <a:pt x="168648" y="510668"/>
                  </a:lnTo>
                  <a:lnTo>
                    <a:pt x="161684" y="512250"/>
                  </a:lnTo>
                  <a:lnTo>
                    <a:pt x="154602" y="513474"/>
                  </a:lnTo>
                  <a:lnTo>
                    <a:pt x="147413" y="514330"/>
                  </a:lnTo>
                </a:path>
                <a:path extrusionOk="0" h="633095" w="1094739">
                  <a:moveTo>
                    <a:pt x="417288" y="570083"/>
                  </a:moveTo>
                  <a:lnTo>
                    <a:pt x="412434" y="563989"/>
                  </a:lnTo>
                  <a:lnTo>
                    <a:pt x="407985" y="557716"/>
                  </a:lnTo>
                  <a:lnTo>
                    <a:pt x="403965" y="551277"/>
                  </a:lnTo>
                  <a:lnTo>
                    <a:pt x="400397" y="544683"/>
                  </a:lnTo>
                </a:path>
                <a:path extrusionOk="0" h="633095" w="1094739">
                  <a:moveTo>
                    <a:pt x="730089" y="506583"/>
                  </a:moveTo>
                  <a:lnTo>
                    <a:pt x="729162" y="513681"/>
                  </a:lnTo>
                  <a:lnTo>
                    <a:pt x="727723" y="520696"/>
                  </a:lnTo>
                  <a:lnTo>
                    <a:pt x="725785" y="527639"/>
                  </a:lnTo>
                  <a:lnTo>
                    <a:pt x="723358" y="534523"/>
                  </a:lnTo>
                </a:path>
                <a:path extrusionOk="0" h="633095" w="1094739">
                  <a:moveTo>
                    <a:pt x="864455" y="333863"/>
                  </a:moveTo>
                  <a:lnTo>
                    <a:pt x="898816" y="352141"/>
                  </a:lnTo>
                  <a:lnTo>
                    <a:pt x="924843" y="376741"/>
                  </a:lnTo>
                  <a:lnTo>
                    <a:pt x="941250" y="406032"/>
                  </a:lnTo>
                  <a:lnTo>
                    <a:pt x="946751" y="438384"/>
                  </a:lnTo>
                </a:path>
                <a:path extrusionOk="0" h="633095" w="1094739">
                  <a:moveTo>
                    <a:pt x="1058638" y="222611"/>
                  </a:moveTo>
                  <a:lnTo>
                    <a:pt x="1051726" y="233616"/>
                  </a:lnTo>
                  <a:lnTo>
                    <a:pt x="1043255" y="243883"/>
                  </a:lnTo>
                  <a:lnTo>
                    <a:pt x="1033331" y="253293"/>
                  </a:lnTo>
                  <a:lnTo>
                    <a:pt x="1022062" y="261727"/>
                  </a:lnTo>
                </a:path>
                <a:path extrusionOk="0" h="633095" w="1094739">
                  <a:moveTo>
                    <a:pt x="970754" y="77196"/>
                  </a:moveTo>
                  <a:lnTo>
                    <a:pt x="972151" y="83419"/>
                  </a:lnTo>
                  <a:lnTo>
                    <a:pt x="972786" y="89515"/>
                  </a:lnTo>
                  <a:lnTo>
                    <a:pt x="972659" y="95738"/>
                  </a:lnTo>
                </a:path>
                <a:path extrusionOk="0" h="633095" w="1094739">
                  <a:moveTo>
                    <a:pt x="736439" y="55733"/>
                  </a:moveTo>
                  <a:lnTo>
                    <a:pt x="740340" y="49399"/>
                  </a:lnTo>
                  <a:lnTo>
                    <a:pt x="744789" y="43350"/>
                  </a:lnTo>
                  <a:lnTo>
                    <a:pt x="749762" y="37588"/>
                  </a:lnTo>
                  <a:lnTo>
                    <a:pt x="755235" y="32111"/>
                  </a:lnTo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7" name="Google Shape;1967;p72"/>
          <p:cNvSpPr/>
          <p:nvPr/>
        </p:nvSpPr>
        <p:spPr>
          <a:xfrm>
            <a:off x="3619500" y="2831592"/>
            <a:ext cx="9525" cy="20320"/>
          </a:xfrm>
          <a:custGeom>
            <a:rect b="b" l="l" r="r" t="t"/>
            <a:pathLst>
              <a:path extrusionOk="0" h="20319" w="9525">
                <a:moveTo>
                  <a:pt x="0" y="20320"/>
                </a:moveTo>
                <a:lnTo>
                  <a:pt x="1904" y="13335"/>
                </a:lnTo>
                <a:lnTo>
                  <a:pt x="4952" y="6477"/>
                </a:lnTo>
                <a:lnTo>
                  <a:pt x="9144" y="0"/>
                </a:lnTo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72"/>
          <p:cNvSpPr/>
          <p:nvPr/>
        </p:nvSpPr>
        <p:spPr>
          <a:xfrm>
            <a:off x="3413252" y="2858897"/>
            <a:ext cx="33020" cy="19685"/>
          </a:xfrm>
          <a:custGeom>
            <a:rect b="b" l="l" r="r" t="t"/>
            <a:pathLst>
              <a:path extrusionOk="0" h="19685" w="33020">
                <a:moveTo>
                  <a:pt x="0" y="0"/>
                </a:moveTo>
                <a:lnTo>
                  <a:pt x="8782" y="4308"/>
                </a:lnTo>
                <a:lnTo>
                  <a:pt x="17208" y="9032"/>
                </a:lnTo>
                <a:lnTo>
                  <a:pt x="25253" y="14162"/>
                </a:lnTo>
                <a:lnTo>
                  <a:pt x="32893" y="19685"/>
                </a:lnTo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72"/>
          <p:cNvSpPr/>
          <p:nvPr/>
        </p:nvSpPr>
        <p:spPr>
          <a:xfrm>
            <a:off x="3157473" y="2993263"/>
            <a:ext cx="5715" cy="20955"/>
          </a:xfrm>
          <a:custGeom>
            <a:rect b="b" l="l" r="r" t="t"/>
            <a:pathLst>
              <a:path extrusionOk="0" h="20955" w="5714">
                <a:moveTo>
                  <a:pt x="5714" y="20700"/>
                </a:moveTo>
                <a:lnTo>
                  <a:pt x="3175" y="13970"/>
                </a:lnTo>
                <a:lnTo>
                  <a:pt x="1143" y="6985"/>
                </a:ln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72"/>
          <p:cNvSpPr txBox="1"/>
          <p:nvPr/>
        </p:nvSpPr>
        <p:spPr>
          <a:xfrm>
            <a:off x="3305302" y="2862834"/>
            <a:ext cx="615315" cy="318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l">
              <a:lnSpc>
                <a:spcPct val="1004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172.17.0.1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334" marR="0" rtl="0" algn="l">
              <a:lnSpc>
                <a:spcPct val="102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docker0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1" name="Google Shape;1971;p72"/>
          <p:cNvSpPr txBox="1"/>
          <p:nvPr/>
        </p:nvSpPr>
        <p:spPr>
          <a:xfrm>
            <a:off x="1840102" y="1985898"/>
            <a:ext cx="904875" cy="685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356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7338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172.17.0.2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2" name="Google Shape;1972;p72"/>
          <p:cNvSpPr txBox="1"/>
          <p:nvPr/>
        </p:nvSpPr>
        <p:spPr>
          <a:xfrm>
            <a:off x="1804416" y="3737149"/>
            <a:ext cx="933450" cy="744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172.17.0.4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64184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0195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73" name="Google Shape;1973;p72"/>
          <p:cNvGrpSpPr/>
          <p:nvPr/>
        </p:nvGrpSpPr>
        <p:grpSpPr>
          <a:xfrm>
            <a:off x="4024915" y="2794146"/>
            <a:ext cx="1093470" cy="633095"/>
            <a:chOff x="4024915" y="2794146"/>
            <a:chExt cx="1093470" cy="633095"/>
          </a:xfrm>
        </p:grpSpPr>
        <p:sp>
          <p:nvSpPr>
            <p:cNvPr id="1974" name="Google Shape;1974;p72"/>
            <p:cNvSpPr/>
            <p:nvPr/>
          </p:nvSpPr>
          <p:spPr>
            <a:xfrm>
              <a:off x="4024915" y="2794146"/>
              <a:ext cx="1093470" cy="633095"/>
            </a:xfrm>
            <a:custGeom>
              <a:rect b="b" l="l" r="r" t="t"/>
              <a:pathLst>
                <a:path extrusionOk="0" h="633095" w="1093470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6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6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199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7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72"/>
            <p:cNvSpPr/>
            <p:nvPr/>
          </p:nvSpPr>
          <p:spPr>
            <a:xfrm>
              <a:off x="4024915" y="2794146"/>
              <a:ext cx="1093470" cy="633095"/>
            </a:xfrm>
            <a:custGeom>
              <a:rect b="b" l="l" r="r" t="t"/>
              <a:pathLst>
                <a:path extrusionOk="0" h="633095" w="1093470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6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7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199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7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6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extrusionOk="0" h="633095" w="1093470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6" name="Google Shape;1976;p72"/>
          <p:cNvSpPr/>
          <p:nvPr/>
        </p:nvSpPr>
        <p:spPr>
          <a:xfrm>
            <a:off x="4123563" y="2826257"/>
            <a:ext cx="958850" cy="538480"/>
          </a:xfrm>
          <a:custGeom>
            <a:rect b="b" l="l" r="r" t="t"/>
            <a:pathLst>
              <a:path extrusionOk="0" h="538479" w="958850">
                <a:moveTo>
                  <a:pt x="76581" y="476630"/>
                </a:moveTo>
                <a:lnTo>
                  <a:pt x="69748" y="478557"/>
                </a:lnTo>
                <a:lnTo>
                  <a:pt x="62785" y="480139"/>
                </a:lnTo>
                <a:lnTo>
                  <a:pt x="55703" y="481363"/>
                </a:lnTo>
                <a:lnTo>
                  <a:pt x="48513" y="482218"/>
                </a:lnTo>
              </a:path>
              <a:path extrusionOk="0" h="538479" w="958850">
                <a:moveTo>
                  <a:pt x="318135" y="537971"/>
                </a:moveTo>
                <a:lnTo>
                  <a:pt x="313281" y="531877"/>
                </a:lnTo>
                <a:lnTo>
                  <a:pt x="308832" y="525605"/>
                </a:lnTo>
                <a:lnTo>
                  <a:pt x="304811" y="519166"/>
                </a:lnTo>
                <a:lnTo>
                  <a:pt x="301244" y="512571"/>
                </a:lnTo>
              </a:path>
              <a:path extrusionOk="0" h="538479" w="958850">
                <a:moveTo>
                  <a:pt x="630427" y="474471"/>
                </a:moveTo>
                <a:lnTo>
                  <a:pt x="629501" y="481570"/>
                </a:lnTo>
                <a:lnTo>
                  <a:pt x="628062" y="488584"/>
                </a:lnTo>
                <a:lnTo>
                  <a:pt x="626123" y="495528"/>
                </a:lnTo>
                <a:lnTo>
                  <a:pt x="623697" y="502412"/>
                </a:lnTo>
              </a:path>
              <a:path extrusionOk="0" h="538479" w="958850">
                <a:moveTo>
                  <a:pt x="764539" y="301751"/>
                </a:moveTo>
                <a:lnTo>
                  <a:pt x="798883" y="320030"/>
                </a:lnTo>
                <a:lnTo>
                  <a:pt x="824880" y="344630"/>
                </a:lnTo>
                <a:lnTo>
                  <a:pt x="841281" y="373921"/>
                </a:lnTo>
                <a:lnTo>
                  <a:pt x="846836" y="406272"/>
                </a:lnTo>
              </a:path>
              <a:path extrusionOk="0" h="538479" w="958850">
                <a:moveTo>
                  <a:pt x="958596" y="190500"/>
                </a:moveTo>
                <a:lnTo>
                  <a:pt x="951611" y="201505"/>
                </a:lnTo>
                <a:lnTo>
                  <a:pt x="943101" y="211772"/>
                </a:lnTo>
                <a:lnTo>
                  <a:pt x="933164" y="221182"/>
                </a:lnTo>
                <a:lnTo>
                  <a:pt x="921892" y="229615"/>
                </a:lnTo>
              </a:path>
              <a:path extrusionOk="0" h="538479" w="958850">
                <a:moveTo>
                  <a:pt x="870712" y="45084"/>
                </a:moveTo>
                <a:lnTo>
                  <a:pt x="872109" y="51307"/>
                </a:lnTo>
                <a:lnTo>
                  <a:pt x="872744" y="57403"/>
                </a:lnTo>
                <a:lnTo>
                  <a:pt x="872616" y="63626"/>
                </a:lnTo>
              </a:path>
              <a:path extrusionOk="0" h="538479" w="958850">
                <a:moveTo>
                  <a:pt x="636777" y="23621"/>
                </a:moveTo>
                <a:lnTo>
                  <a:pt x="640679" y="17287"/>
                </a:lnTo>
                <a:lnTo>
                  <a:pt x="645128" y="11239"/>
                </a:lnTo>
                <a:lnTo>
                  <a:pt x="650101" y="5476"/>
                </a:lnTo>
                <a:lnTo>
                  <a:pt x="655574" y="0"/>
                </a:lnTo>
              </a:path>
              <a:path extrusionOk="0" h="538479" w="958850">
                <a:moveTo>
                  <a:pt x="461390" y="34797"/>
                </a:moveTo>
                <a:lnTo>
                  <a:pt x="463296" y="27812"/>
                </a:lnTo>
                <a:lnTo>
                  <a:pt x="466344" y="20954"/>
                </a:lnTo>
                <a:lnTo>
                  <a:pt x="470408" y="14477"/>
                </a:lnTo>
              </a:path>
              <a:path extrusionOk="0" h="538479" w="958850">
                <a:moveTo>
                  <a:pt x="255397" y="41782"/>
                </a:moveTo>
                <a:lnTo>
                  <a:pt x="264179" y="46091"/>
                </a:lnTo>
                <a:lnTo>
                  <a:pt x="272605" y="50815"/>
                </a:lnTo>
                <a:lnTo>
                  <a:pt x="280650" y="55945"/>
                </a:lnTo>
                <a:lnTo>
                  <a:pt x="288289" y="61467"/>
                </a:lnTo>
              </a:path>
              <a:path extrusionOk="0" h="538479" w="958850">
                <a:moveTo>
                  <a:pt x="5714" y="196850"/>
                </a:moveTo>
                <a:lnTo>
                  <a:pt x="3048" y="190118"/>
                </a:lnTo>
                <a:lnTo>
                  <a:pt x="1142" y="183133"/>
                </a:lnTo>
                <a:lnTo>
                  <a:pt x="0" y="176149"/>
                </a:lnTo>
              </a:path>
            </a:pathLst>
          </a:custGeom>
          <a:noFill/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72"/>
          <p:cNvSpPr txBox="1"/>
          <p:nvPr/>
        </p:nvSpPr>
        <p:spPr>
          <a:xfrm>
            <a:off x="4270883" y="2870961"/>
            <a:ext cx="615315" cy="318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l">
              <a:lnSpc>
                <a:spcPct val="1009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182.18.0.1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334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docker0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8" name="Google Shape;1978;p72"/>
          <p:cNvSpPr txBox="1"/>
          <p:nvPr/>
        </p:nvSpPr>
        <p:spPr>
          <a:xfrm>
            <a:off x="4312030" y="2003805"/>
            <a:ext cx="918210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622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02260" marR="0" rtl="0" algn="l">
              <a:lnSpc>
                <a:spcPct val="100000"/>
              </a:lnSpc>
              <a:spcBef>
                <a:spcPts val="89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</a:t>
            </a: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2.1</a:t>
            </a: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</a:t>
            </a: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.0.3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72"/>
          <p:cNvSpPr txBox="1"/>
          <p:nvPr/>
        </p:nvSpPr>
        <p:spPr>
          <a:xfrm>
            <a:off x="4321428" y="3692475"/>
            <a:ext cx="906780" cy="755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50">
            <a:spAutoFit/>
          </a:bodyPr>
          <a:lstStyle/>
          <a:p>
            <a:pPr indent="0" lvl="0" marL="273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</a:t>
            </a: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</a:t>
            </a: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78..</a:t>
            </a:r>
            <a:r>
              <a:rPr b="1" i="0" lang="en-US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..52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2230" marR="0" rtl="0" algn="l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ECF3D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80" name="Google Shape;1980;p72"/>
          <p:cNvGrpSpPr/>
          <p:nvPr/>
        </p:nvGrpSpPr>
        <p:grpSpPr>
          <a:xfrm>
            <a:off x="4571237" y="2477261"/>
            <a:ext cx="28448" cy="1500505"/>
            <a:chOff x="4571237" y="2477261"/>
            <a:chExt cx="28448" cy="1500505"/>
          </a:xfrm>
        </p:grpSpPr>
        <p:sp>
          <p:nvSpPr>
            <p:cNvPr id="1981" name="Google Shape;1981;p72"/>
            <p:cNvSpPr/>
            <p:nvPr/>
          </p:nvSpPr>
          <p:spPr>
            <a:xfrm>
              <a:off x="4581905" y="3467861"/>
              <a:ext cx="17780" cy="509905"/>
            </a:xfrm>
            <a:custGeom>
              <a:rect b="b" l="l" r="r" t="t"/>
              <a:pathLst>
                <a:path extrusionOk="0" h="509904" w="17779">
                  <a:moveTo>
                    <a:pt x="0" y="509905"/>
                  </a:moveTo>
                  <a:lnTo>
                    <a:pt x="0" y="254888"/>
                  </a:lnTo>
                  <a:lnTo>
                    <a:pt x="17526" y="254888"/>
                  </a:lnTo>
                  <a:lnTo>
                    <a:pt x="17526" y="0"/>
                  </a:lnTo>
                </a:path>
              </a:pathLst>
            </a:custGeom>
            <a:noFill/>
            <a:ln cap="flat" cmpd="sng" w="28950">
              <a:solidFill>
                <a:srgbClr val="FFCC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2"/>
            <p:cNvSpPr/>
            <p:nvPr/>
          </p:nvSpPr>
          <p:spPr>
            <a:xfrm>
              <a:off x="4571237" y="2477261"/>
              <a:ext cx="1270" cy="368935"/>
            </a:xfrm>
            <a:custGeom>
              <a:rect b="b" l="l" r="r" t="t"/>
              <a:pathLst>
                <a:path extrusionOk="0" h="368935" w="1270">
                  <a:moveTo>
                    <a:pt x="635" y="-14477"/>
                  </a:moveTo>
                  <a:lnTo>
                    <a:pt x="635" y="383158"/>
                  </a:lnTo>
                </a:path>
              </a:pathLst>
            </a:custGeom>
            <a:noFill/>
            <a:ln cap="flat" cmpd="sng" w="30225">
              <a:solidFill>
                <a:srgbClr val="FFCCD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3" name="Google Shape;1983;p72"/>
          <p:cNvGrpSpPr/>
          <p:nvPr/>
        </p:nvGrpSpPr>
        <p:grpSpPr>
          <a:xfrm>
            <a:off x="6736080" y="1807464"/>
            <a:ext cx="4411979" cy="1484376"/>
            <a:chOff x="6736080" y="1807464"/>
            <a:chExt cx="4411979" cy="1484376"/>
          </a:xfrm>
        </p:grpSpPr>
        <p:pic>
          <p:nvPicPr>
            <p:cNvPr id="1984" name="Google Shape;1984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51320" y="1815084"/>
              <a:ext cx="4396739" cy="1476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5" name="Google Shape;1985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36080" y="1807464"/>
              <a:ext cx="2985516" cy="1127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6" name="Google Shape;1986;p72"/>
          <p:cNvSpPr txBox="1"/>
          <p:nvPr/>
        </p:nvSpPr>
        <p:spPr>
          <a:xfrm>
            <a:off x="6810756" y="1854707"/>
            <a:ext cx="4282440" cy="13639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network create \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845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–-driver bridge \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84505" marR="15259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-–subnet 182.18.0.0/16  custom-isolated-network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987" name="Google Shape;1987;p72"/>
          <p:cNvGrpSpPr/>
          <p:nvPr/>
        </p:nvGrpSpPr>
        <p:grpSpPr>
          <a:xfrm>
            <a:off x="6736080" y="3639299"/>
            <a:ext cx="5262372" cy="1671840"/>
            <a:chOff x="6736080" y="3639299"/>
            <a:chExt cx="5262372" cy="1671840"/>
          </a:xfrm>
        </p:grpSpPr>
        <p:pic>
          <p:nvPicPr>
            <p:cNvPr id="1988" name="Google Shape;1988;p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10756" y="4078223"/>
              <a:ext cx="5187696" cy="1232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9" name="Google Shape;1989;p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51320" y="3648468"/>
              <a:ext cx="4396739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0" name="Google Shape;1990;p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36080" y="3639299"/>
              <a:ext cx="2001012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1" name="Google Shape;1991;p72"/>
          <p:cNvSpPr txBox="1"/>
          <p:nvPr/>
        </p:nvSpPr>
        <p:spPr>
          <a:xfrm>
            <a:off x="6810756" y="3688079"/>
            <a:ext cx="4282440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network ls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73"/>
          <p:cNvSpPr txBox="1"/>
          <p:nvPr>
            <p:ph type="title"/>
          </p:nvPr>
        </p:nvSpPr>
        <p:spPr>
          <a:xfrm>
            <a:off x="471322" y="364058"/>
            <a:ext cx="37149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Inspect Network</a:t>
            </a:r>
            <a:endParaRPr/>
          </a:p>
        </p:txBody>
      </p:sp>
      <p:grpSp>
        <p:nvGrpSpPr>
          <p:cNvPr id="1997" name="Google Shape;1997;p73"/>
          <p:cNvGrpSpPr/>
          <p:nvPr/>
        </p:nvGrpSpPr>
        <p:grpSpPr>
          <a:xfrm>
            <a:off x="483108" y="1534655"/>
            <a:ext cx="8301736" cy="4164088"/>
            <a:chOff x="483108" y="1534655"/>
            <a:chExt cx="8301736" cy="4164088"/>
          </a:xfrm>
        </p:grpSpPr>
        <p:pic>
          <p:nvPicPr>
            <p:cNvPr id="1998" name="Google Shape;1998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9" name="Google Shape;1999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464" y="1534655"/>
              <a:ext cx="32811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0" name="Google Shape;2000;p73"/>
            <p:cNvSpPr/>
            <p:nvPr/>
          </p:nvSpPr>
          <p:spPr>
            <a:xfrm>
              <a:off x="542544" y="1581911"/>
              <a:ext cx="5681980" cy="307975"/>
            </a:xfrm>
            <a:custGeom>
              <a:rect b="b" l="l" r="r" t="t"/>
              <a:pathLst>
                <a:path extrusionOk="0" h="307975" w="5681980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73"/>
            <p:cNvSpPr/>
            <p:nvPr/>
          </p:nvSpPr>
          <p:spPr>
            <a:xfrm>
              <a:off x="566749" y="1599689"/>
              <a:ext cx="212725" cy="273685"/>
            </a:xfrm>
            <a:custGeom>
              <a:rect b="b" l="l" r="r" t="t"/>
              <a:pathLst>
                <a:path extrusionOk="0" h="273685" w="21272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3"/>
            <p:cNvSpPr/>
            <p:nvPr/>
          </p:nvSpPr>
          <p:spPr>
            <a:xfrm>
              <a:off x="542544" y="1914143"/>
              <a:ext cx="8242300" cy="3784600"/>
            </a:xfrm>
            <a:custGeom>
              <a:rect b="b" l="l" r="r" t="t"/>
              <a:pathLst>
                <a:path extrusionOk="0" h="3784600" w="8242300">
                  <a:moveTo>
                    <a:pt x="8241792" y="0"/>
                  </a:moveTo>
                  <a:lnTo>
                    <a:pt x="0" y="0"/>
                  </a:lnTo>
                  <a:lnTo>
                    <a:pt x="0" y="3784091"/>
                  </a:lnTo>
                  <a:lnTo>
                    <a:pt x="8241792" y="3784091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3"/>
            <p:cNvSpPr/>
            <p:nvPr/>
          </p:nvSpPr>
          <p:spPr>
            <a:xfrm>
              <a:off x="542544" y="1914143"/>
              <a:ext cx="8242300" cy="3784600"/>
            </a:xfrm>
            <a:custGeom>
              <a:rect b="b" l="l" r="r" t="t"/>
              <a:pathLst>
                <a:path extrusionOk="0" h="3784600" w="8242300">
                  <a:moveTo>
                    <a:pt x="0" y="3784091"/>
                  </a:moveTo>
                  <a:lnTo>
                    <a:pt x="8241792" y="3784091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3784091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4" name="Google Shape;2004;p73"/>
          <p:cNvSpPr txBox="1"/>
          <p:nvPr/>
        </p:nvSpPr>
        <p:spPr>
          <a:xfrm>
            <a:off x="620979" y="1480096"/>
            <a:ext cx="7604125" cy="251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7775">
            <a:spAutoFit/>
          </a:bodyPr>
          <a:lstStyle/>
          <a:p>
            <a:pPr indent="0" lvl="0" marL="208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inspect blissful_hopper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608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6073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"Id": "35505f7810d17291261a43391d4b6c0846594d415ce4f4d0a6ffbf9cc5109048",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6073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"Name": "/blissful_hopper",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75283" lvl="0" marL="1136015" marR="496316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"NetworkSettings": {  "Bridge": "",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36015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"Gateway": "172.17.0.1",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3601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"IPAddress": "172.17.0.6",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136015" marR="327914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"MacAddress": "02:42:ac:11:00:06",  "Networks": 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5" name="Google Shape;2005;p73"/>
          <p:cNvSpPr txBox="1"/>
          <p:nvPr/>
        </p:nvSpPr>
        <p:spPr>
          <a:xfrm>
            <a:off x="2101595" y="3985259"/>
            <a:ext cx="908685" cy="243840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30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"bridge":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6" name="Google Shape;2006;p73"/>
          <p:cNvSpPr txBox="1"/>
          <p:nvPr/>
        </p:nvSpPr>
        <p:spPr>
          <a:xfrm>
            <a:off x="3054514" y="3969511"/>
            <a:ext cx="11874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7" name="Google Shape;2007;p73"/>
          <p:cNvSpPr txBox="1"/>
          <p:nvPr/>
        </p:nvSpPr>
        <p:spPr>
          <a:xfrm>
            <a:off x="2492755" y="4172458"/>
            <a:ext cx="22707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"Gateway": "172.17.0.1",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8" name="Google Shape;2008;p73"/>
          <p:cNvSpPr txBox="1"/>
          <p:nvPr/>
        </p:nvSpPr>
        <p:spPr>
          <a:xfrm>
            <a:off x="2444495" y="4416552"/>
            <a:ext cx="3335020" cy="460375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096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"IPAddress": "172.17.0.6",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6096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"MacAddress": "02:42:ac:11:00:06",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9" name="Google Shape;2009;p73"/>
          <p:cNvSpPr txBox="1"/>
          <p:nvPr/>
        </p:nvSpPr>
        <p:spPr>
          <a:xfrm>
            <a:off x="2212339" y="4782058"/>
            <a:ext cx="11874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10" name="Google Shape;2010;p73"/>
          <p:cNvSpPr txBox="1"/>
          <p:nvPr/>
        </p:nvSpPr>
        <p:spPr>
          <a:xfrm>
            <a:off x="620979" y="4984750"/>
            <a:ext cx="1242060" cy="6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1360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7340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74"/>
          <p:cNvSpPr txBox="1"/>
          <p:nvPr>
            <p:ph type="title"/>
          </p:nvPr>
        </p:nvSpPr>
        <p:spPr>
          <a:xfrm>
            <a:off x="471322" y="364058"/>
            <a:ext cx="3536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Embedded DNS</a:t>
            </a:r>
            <a:endParaRPr/>
          </a:p>
        </p:txBody>
      </p:sp>
      <p:grpSp>
        <p:nvGrpSpPr>
          <p:cNvPr id="2016" name="Google Shape;2016;p74"/>
          <p:cNvGrpSpPr/>
          <p:nvPr/>
        </p:nvGrpSpPr>
        <p:grpSpPr>
          <a:xfrm>
            <a:off x="4032503" y="2068067"/>
            <a:ext cx="2889885" cy="3683635"/>
            <a:chOff x="4032503" y="2068067"/>
            <a:chExt cx="2889885" cy="3683635"/>
          </a:xfrm>
        </p:grpSpPr>
        <p:sp>
          <p:nvSpPr>
            <p:cNvPr id="2017" name="Google Shape;2017;p74"/>
            <p:cNvSpPr/>
            <p:nvPr/>
          </p:nvSpPr>
          <p:spPr>
            <a:xfrm>
              <a:off x="4047743" y="2068067"/>
              <a:ext cx="2874645" cy="3683635"/>
            </a:xfrm>
            <a:custGeom>
              <a:rect b="b" l="l" r="r" t="t"/>
              <a:pathLst>
                <a:path extrusionOk="0" h="3683635" w="2874645">
                  <a:moveTo>
                    <a:pt x="2874263" y="0"/>
                  </a:moveTo>
                  <a:lnTo>
                    <a:pt x="0" y="0"/>
                  </a:lnTo>
                  <a:lnTo>
                    <a:pt x="0" y="3683508"/>
                  </a:lnTo>
                  <a:lnTo>
                    <a:pt x="2874263" y="3683508"/>
                  </a:lnTo>
                  <a:lnTo>
                    <a:pt x="2874263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4047743" y="2068067"/>
              <a:ext cx="2874645" cy="3683635"/>
            </a:xfrm>
            <a:custGeom>
              <a:rect b="b" l="l" r="r" t="t"/>
              <a:pathLst>
                <a:path extrusionOk="0" h="3683635" w="2874645">
                  <a:moveTo>
                    <a:pt x="0" y="3683508"/>
                  </a:moveTo>
                  <a:lnTo>
                    <a:pt x="2874263" y="3683508"/>
                  </a:lnTo>
                  <a:lnTo>
                    <a:pt x="2874263" y="0"/>
                  </a:lnTo>
                  <a:lnTo>
                    <a:pt x="0" y="0"/>
                  </a:lnTo>
                  <a:lnTo>
                    <a:pt x="0" y="3683508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9" name="Google Shape;2019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32503" y="5169407"/>
              <a:ext cx="740663" cy="5821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0" name="Google Shape;2020;p74"/>
          <p:cNvSpPr txBox="1"/>
          <p:nvPr/>
        </p:nvSpPr>
        <p:spPr>
          <a:xfrm>
            <a:off x="4302252" y="2424683"/>
            <a:ext cx="942340" cy="509270"/>
          </a:xfrm>
          <a:prstGeom prst="rect">
            <a:avLst/>
          </a:prstGeom>
          <a:solidFill>
            <a:srgbClr val="0FCF9B">
              <a:alpha val="39215"/>
            </a:srgbClr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p74"/>
          <p:cNvSpPr/>
          <p:nvPr/>
        </p:nvSpPr>
        <p:spPr>
          <a:xfrm>
            <a:off x="5538215" y="2424683"/>
            <a:ext cx="940435" cy="509270"/>
          </a:xfrm>
          <a:custGeom>
            <a:rect b="b" l="l" r="r" t="t"/>
            <a:pathLst>
              <a:path extrusionOk="0" h="509269" w="940435">
                <a:moveTo>
                  <a:pt x="940308" y="0"/>
                </a:moveTo>
                <a:lnTo>
                  <a:pt x="0" y="0"/>
                </a:lnTo>
                <a:lnTo>
                  <a:pt x="0" y="509015"/>
                </a:lnTo>
                <a:lnTo>
                  <a:pt x="940308" y="509015"/>
                </a:lnTo>
                <a:lnTo>
                  <a:pt x="940308" y="0"/>
                </a:lnTo>
                <a:close/>
              </a:path>
            </a:pathLst>
          </a:custGeom>
          <a:solidFill>
            <a:srgbClr val="92D050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74"/>
          <p:cNvSpPr txBox="1"/>
          <p:nvPr/>
        </p:nvSpPr>
        <p:spPr>
          <a:xfrm>
            <a:off x="5538215" y="2424683"/>
            <a:ext cx="940435" cy="509270"/>
          </a:xfrm>
          <a:prstGeom prst="rect">
            <a:avLst/>
          </a:pr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0" lvl="0" marL="2292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32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D5CC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3" name="Google Shape;2023;p74"/>
          <p:cNvGrpSpPr/>
          <p:nvPr/>
        </p:nvGrpSpPr>
        <p:grpSpPr>
          <a:xfrm>
            <a:off x="4855497" y="3086810"/>
            <a:ext cx="1094740" cy="634365"/>
            <a:chOff x="4855497" y="3086810"/>
            <a:chExt cx="1094740" cy="634365"/>
          </a:xfrm>
        </p:grpSpPr>
        <p:sp>
          <p:nvSpPr>
            <p:cNvPr id="2024" name="Google Shape;2024;p74"/>
            <p:cNvSpPr/>
            <p:nvPr/>
          </p:nvSpPr>
          <p:spPr>
            <a:xfrm>
              <a:off x="4855497" y="3086810"/>
              <a:ext cx="1094740" cy="634365"/>
            </a:xfrm>
            <a:custGeom>
              <a:rect b="b" l="l" r="r" t="t"/>
              <a:pathLst>
                <a:path extrusionOk="0" h="634364" w="1094739">
                  <a:moveTo>
                    <a:pt x="674633" y="0"/>
                  </a:moveTo>
                  <a:lnTo>
                    <a:pt x="632616" y="4337"/>
                  </a:lnTo>
                  <a:lnTo>
                    <a:pt x="595743" y="20820"/>
                  </a:lnTo>
                  <a:lnTo>
                    <a:pt x="568799" y="48184"/>
                  </a:lnTo>
                  <a:lnTo>
                    <a:pt x="561594" y="42951"/>
                  </a:lnTo>
                  <a:lnTo>
                    <a:pt x="553924" y="38135"/>
                  </a:lnTo>
                  <a:lnTo>
                    <a:pt x="545849" y="33772"/>
                  </a:lnTo>
                  <a:lnTo>
                    <a:pt x="537430" y="29896"/>
                  </a:lnTo>
                  <a:lnTo>
                    <a:pt x="485997" y="17871"/>
                  </a:lnTo>
                  <a:lnTo>
                    <a:pt x="434480" y="22181"/>
                  </a:lnTo>
                  <a:lnTo>
                    <a:pt x="388750" y="41398"/>
                  </a:lnTo>
                  <a:lnTo>
                    <a:pt x="354677" y="74092"/>
                  </a:lnTo>
                  <a:lnTo>
                    <a:pt x="328981" y="64392"/>
                  </a:lnTo>
                  <a:lnTo>
                    <a:pt x="301797" y="58217"/>
                  </a:lnTo>
                  <a:lnTo>
                    <a:pt x="273685" y="55661"/>
                  </a:lnTo>
                  <a:lnTo>
                    <a:pt x="245203" y="56820"/>
                  </a:lnTo>
                  <a:lnTo>
                    <a:pt x="192813" y="69374"/>
                  </a:lnTo>
                  <a:lnTo>
                    <a:pt x="149567" y="93333"/>
                  </a:lnTo>
                  <a:lnTo>
                    <a:pt x="117873" y="126205"/>
                  </a:lnTo>
                  <a:lnTo>
                    <a:pt x="100138" y="165496"/>
                  </a:lnTo>
                  <a:lnTo>
                    <a:pt x="98772" y="208712"/>
                  </a:lnTo>
                  <a:lnTo>
                    <a:pt x="97883" y="210617"/>
                  </a:lnTo>
                  <a:lnTo>
                    <a:pt x="49559" y="224047"/>
                  </a:lnTo>
                  <a:lnTo>
                    <a:pt x="14190" y="253289"/>
                  </a:lnTo>
                  <a:lnTo>
                    <a:pt x="0" y="286105"/>
                  </a:lnTo>
                  <a:lnTo>
                    <a:pt x="2680" y="319504"/>
                  </a:lnTo>
                  <a:lnTo>
                    <a:pt x="20958" y="349640"/>
                  </a:lnTo>
                  <a:lnTo>
                    <a:pt x="53560" y="372669"/>
                  </a:lnTo>
                  <a:lnTo>
                    <a:pt x="39104" y="387828"/>
                  </a:lnTo>
                  <a:lnTo>
                    <a:pt x="29255" y="404879"/>
                  </a:lnTo>
                  <a:lnTo>
                    <a:pt x="24288" y="423193"/>
                  </a:lnTo>
                  <a:lnTo>
                    <a:pt x="24477" y="442138"/>
                  </a:lnTo>
                  <a:lnTo>
                    <a:pt x="38107" y="474922"/>
                  </a:lnTo>
                  <a:lnTo>
                    <a:pt x="65704" y="500193"/>
                  </a:lnTo>
                  <a:lnTo>
                    <a:pt x="103326" y="515487"/>
                  </a:lnTo>
                  <a:lnTo>
                    <a:pt x="147032" y="518338"/>
                  </a:lnTo>
                  <a:lnTo>
                    <a:pt x="149064" y="521132"/>
                  </a:lnTo>
                  <a:lnTo>
                    <a:pt x="181827" y="553506"/>
                  </a:lnTo>
                  <a:lnTo>
                    <a:pt x="222785" y="577134"/>
                  </a:lnTo>
                  <a:lnTo>
                    <a:pt x="269380" y="591506"/>
                  </a:lnTo>
                  <a:lnTo>
                    <a:pt x="319056" y="596109"/>
                  </a:lnTo>
                  <a:lnTo>
                    <a:pt x="369253" y="590432"/>
                  </a:lnTo>
                  <a:lnTo>
                    <a:pt x="417415" y="573964"/>
                  </a:lnTo>
                  <a:lnTo>
                    <a:pt x="435828" y="592155"/>
                  </a:lnTo>
                  <a:lnTo>
                    <a:pt x="457753" y="607476"/>
                  </a:lnTo>
                  <a:lnTo>
                    <a:pt x="482655" y="619631"/>
                  </a:lnTo>
                  <a:lnTo>
                    <a:pt x="509998" y="628320"/>
                  </a:lnTo>
                  <a:lnTo>
                    <a:pt x="564276" y="634084"/>
                  </a:lnTo>
                  <a:lnTo>
                    <a:pt x="616255" y="626455"/>
                  </a:lnTo>
                  <a:lnTo>
                    <a:pt x="662419" y="606914"/>
                  </a:lnTo>
                  <a:lnTo>
                    <a:pt x="699250" y="576943"/>
                  </a:lnTo>
                  <a:lnTo>
                    <a:pt x="723231" y="538023"/>
                  </a:lnTo>
                  <a:lnTo>
                    <a:pt x="741070" y="545512"/>
                  </a:lnTo>
                  <a:lnTo>
                    <a:pt x="759934" y="550977"/>
                  </a:lnTo>
                  <a:lnTo>
                    <a:pt x="779559" y="554347"/>
                  </a:lnTo>
                  <a:lnTo>
                    <a:pt x="799685" y="555549"/>
                  </a:lnTo>
                  <a:lnTo>
                    <a:pt x="856803" y="546830"/>
                  </a:lnTo>
                  <a:lnTo>
                    <a:pt x="903634" y="522370"/>
                  </a:lnTo>
                  <a:lnTo>
                    <a:pt x="935416" y="485862"/>
                  </a:lnTo>
                  <a:lnTo>
                    <a:pt x="947386" y="440995"/>
                  </a:lnTo>
                  <a:lnTo>
                    <a:pt x="968964" y="437435"/>
                  </a:lnTo>
                  <a:lnTo>
                    <a:pt x="1009358" y="424029"/>
                  </a:lnTo>
                  <a:lnTo>
                    <a:pt x="1065343" y="382827"/>
                  </a:lnTo>
                  <a:lnTo>
                    <a:pt x="1087858" y="344977"/>
                  </a:lnTo>
                  <a:lnTo>
                    <a:pt x="1094675" y="303902"/>
                  </a:lnTo>
                  <a:lnTo>
                    <a:pt x="1085277" y="262730"/>
                  </a:lnTo>
                  <a:lnTo>
                    <a:pt x="1059146" y="224587"/>
                  </a:lnTo>
                  <a:lnTo>
                    <a:pt x="1061686" y="220142"/>
                  </a:lnTo>
                  <a:lnTo>
                    <a:pt x="1063718" y="215443"/>
                  </a:lnTo>
                  <a:lnTo>
                    <a:pt x="1065369" y="210617"/>
                  </a:lnTo>
                  <a:lnTo>
                    <a:pt x="1068923" y="168314"/>
                  </a:lnTo>
                  <a:lnTo>
                    <a:pt x="1052272" y="129559"/>
                  </a:lnTo>
                  <a:lnTo>
                    <a:pt x="1018452" y="98567"/>
                  </a:lnTo>
                  <a:lnTo>
                    <a:pt x="970500" y="79553"/>
                  </a:lnTo>
                  <a:lnTo>
                    <a:pt x="964940" y="63416"/>
                  </a:lnTo>
                  <a:lnTo>
                    <a:pt x="928971" y="22911"/>
                  </a:lnTo>
                  <a:lnTo>
                    <a:pt x="886204" y="4371"/>
                  </a:lnTo>
                  <a:lnTo>
                    <a:pt x="839341" y="321"/>
                  </a:lnTo>
                  <a:lnTo>
                    <a:pt x="793954" y="10392"/>
                  </a:lnTo>
                  <a:lnTo>
                    <a:pt x="755616" y="34214"/>
                  </a:lnTo>
                  <a:lnTo>
                    <a:pt x="747369" y="26606"/>
                  </a:lnTo>
                  <a:lnTo>
                    <a:pt x="738122" y="19831"/>
                  </a:lnTo>
                  <a:lnTo>
                    <a:pt x="727969" y="13962"/>
                  </a:lnTo>
                  <a:lnTo>
                    <a:pt x="717008" y="9068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74"/>
            <p:cNvSpPr/>
            <p:nvPr/>
          </p:nvSpPr>
          <p:spPr>
            <a:xfrm>
              <a:off x="4855497" y="3086810"/>
              <a:ext cx="1094740" cy="634365"/>
            </a:xfrm>
            <a:custGeom>
              <a:rect b="b" l="l" r="r" t="t"/>
              <a:pathLst>
                <a:path extrusionOk="0" h="634364" w="1094739">
                  <a:moveTo>
                    <a:pt x="98772" y="208712"/>
                  </a:moveTo>
                  <a:lnTo>
                    <a:pt x="100138" y="165496"/>
                  </a:lnTo>
                  <a:lnTo>
                    <a:pt x="117873" y="126205"/>
                  </a:lnTo>
                  <a:lnTo>
                    <a:pt x="149567" y="93333"/>
                  </a:lnTo>
                  <a:lnTo>
                    <a:pt x="192813" y="69374"/>
                  </a:lnTo>
                  <a:lnTo>
                    <a:pt x="245203" y="56820"/>
                  </a:lnTo>
                  <a:lnTo>
                    <a:pt x="273685" y="55661"/>
                  </a:lnTo>
                  <a:lnTo>
                    <a:pt x="301797" y="58217"/>
                  </a:lnTo>
                  <a:lnTo>
                    <a:pt x="328981" y="64392"/>
                  </a:lnTo>
                  <a:lnTo>
                    <a:pt x="354677" y="74092"/>
                  </a:lnTo>
                  <a:lnTo>
                    <a:pt x="388750" y="41398"/>
                  </a:lnTo>
                  <a:lnTo>
                    <a:pt x="434480" y="22181"/>
                  </a:lnTo>
                  <a:lnTo>
                    <a:pt x="485997" y="17871"/>
                  </a:lnTo>
                  <a:lnTo>
                    <a:pt x="537430" y="29896"/>
                  </a:lnTo>
                  <a:lnTo>
                    <a:pt x="545849" y="33772"/>
                  </a:lnTo>
                  <a:lnTo>
                    <a:pt x="553924" y="38135"/>
                  </a:lnTo>
                  <a:lnTo>
                    <a:pt x="561594" y="42951"/>
                  </a:lnTo>
                  <a:lnTo>
                    <a:pt x="568799" y="48184"/>
                  </a:lnTo>
                  <a:lnTo>
                    <a:pt x="595743" y="20820"/>
                  </a:lnTo>
                  <a:lnTo>
                    <a:pt x="632616" y="4337"/>
                  </a:lnTo>
                  <a:lnTo>
                    <a:pt x="674633" y="0"/>
                  </a:lnTo>
                  <a:lnTo>
                    <a:pt x="717008" y="9068"/>
                  </a:lnTo>
                  <a:lnTo>
                    <a:pt x="727969" y="13962"/>
                  </a:lnTo>
                  <a:lnTo>
                    <a:pt x="738122" y="19831"/>
                  </a:lnTo>
                  <a:lnTo>
                    <a:pt x="747369" y="26606"/>
                  </a:lnTo>
                  <a:lnTo>
                    <a:pt x="755616" y="34214"/>
                  </a:lnTo>
                  <a:lnTo>
                    <a:pt x="793954" y="10392"/>
                  </a:lnTo>
                  <a:lnTo>
                    <a:pt x="839341" y="321"/>
                  </a:lnTo>
                  <a:lnTo>
                    <a:pt x="886204" y="4371"/>
                  </a:lnTo>
                  <a:lnTo>
                    <a:pt x="928971" y="22911"/>
                  </a:lnTo>
                  <a:lnTo>
                    <a:pt x="943961" y="34762"/>
                  </a:lnTo>
                  <a:lnTo>
                    <a:pt x="956022" y="48375"/>
                  </a:lnTo>
                  <a:lnTo>
                    <a:pt x="964940" y="63416"/>
                  </a:lnTo>
                  <a:lnTo>
                    <a:pt x="970500" y="79553"/>
                  </a:lnTo>
                  <a:lnTo>
                    <a:pt x="1018452" y="98567"/>
                  </a:lnTo>
                  <a:lnTo>
                    <a:pt x="1052272" y="129559"/>
                  </a:lnTo>
                  <a:lnTo>
                    <a:pt x="1068923" y="168314"/>
                  </a:lnTo>
                  <a:lnTo>
                    <a:pt x="1065369" y="210617"/>
                  </a:lnTo>
                  <a:lnTo>
                    <a:pt x="1063718" y="215443"/>
                  </a:lnTo>
                  <a:lnTo>
                    <a:pt x="1061686" y="220142"/>
                  </a:lnTo>
                  <a:lnTo>
                    <a:pt x="1059146" y="224587"/>
                  </a:lnTo>
                  <a:lnTo>
                    <a:pt x="1085277" y="262730"/>
                  </a:lnTo>
                  <a:lnTo>
                    <a:pt x="1094675" y="303902"/>
                  </a:lnTo>
                  <a:lnTo>
                    <a:pt x="1087858" y="344977"/>
                  </a:lnTo>
                  <a:lnTo>
                    <a:pt x="1065343" y="382827"/>
                  </a:lnTo>
                  <a:lnTo>
                    <a:pt x="1027650" y="414325"/>
                  </a:lnTo>
                  <a:lnTo>
                    <a:pt x="989709" y="431756"/>
                  </a:lnTo>
                  <a:lnTo>
                    <a:pt x="947386" y="440995"/>
                  </a:lnTo>
                  <a:lnTo>
                    <a:pt x="935416" y="485862"/>
                  </a:lnTo>
                  <a:lnTo>
                    <a:pt x="903634" y="522370"/>
                  </a:lnTo>
                  <a:lnTo>
                    <a:pt x="856803" y="546830"/>
                  </a:lnTo>
                  <a:lnTo>
                    <a:pt x="799685" y="555549"/>
                  </a:lnTo>
                  <a:lnTo>
                    <a:pt x="779559" y="554347"/>
                  </a:lnTo>
                  <a:lnTo>
                    <a:pt x="759934" y="550977"/>
                  </a:lnTo>
                  <a:lnTo>
                    <a:pt x="741070" y="545512"/>
                  </a:lnTo>
                  <a:lnTo>
                    <a:pt x="723231" y="538023"/>
                  </a:lnTo>
                  <a:lnTo>
                    <a:pt x="699250" y="576943"/>
                  </a:lnTo>
                  <a:lnTo>
                    <a:pt x="662419" y="606914"/>
                  </a:lnTo>
                  <a:lnTo>
                    <a:pt x="616255" y="626455"/>
                  </a:lnTo>
                  <a:lnTo>
                    <a:pt x="564276" y="634084"/>
                  </a:lnTo>
                  <a:lnTo>
                    <a:pt x="509998" y="628320"/>
                  </a:lnTo>
                  <a:lnTo>
                    <a:pt x="482655" y="619631"/>
                  </a:lnTo>
                  <a:lnTo>
                    <a:pt x="457753" y="607476"/>
                  </a:lnTo>
                  <a:lnTo>
                    <a:pt x="435828" y="592155"/>
                  </a:lnTo>
                  <a:lnTo>
                    <a:pt x="417415" y="573964"/>
                  </a:lnTo>
                  <a:lnTo>
                    <a:pt x="369253" y="590432"/>
                  </a:lnTo>
                  <a:lnTo>
                    <a:pt x="319056" y="596109"/>
                  </a:lnTo>
                  <a:lnTo>
                    <a:pt x="269380" y="591506"/>
                  </a:lnTo>
                  <a:lnTo>
                    <a:pt x="222785" y="577134"/>
                  </a:lnTo>
                  <a:lnTo>
                    <a:pt x="181827" y="553506"/>
                  </a:lnTo>
                  <a:lnTo>
                    <a:pt x="149064" y="521132"/>
                  </a:lnTo>
                  <a:lnTo>
                    <a:pt x="148429" y="520116"/>
                  </a:lnTo>
                  <a:lnTo>
                    <a:pt x="147667" y="519227"/>
                  </a:lnTo>
                  <a:lnTo>
                    <a:pt x="147032" y="518338"/>
                  </a:lnTo>
                  <a:lnTo>
                    <a:pt x="103326" y="515487"/>
                  </a:lnTo>
                  <a:lnTo>
                    <a:pt x="65704" y="500193"/>
                  </a:lnTo>
                  <a:lnTo>
                    <a:pt x="38107" y="474922"/>
                  </a:lnTo>
                  <a:lnTo>
                    <a:pt x="24477" y="442138"/>
                  </a:lnTo>
                  <a:lnTo>
                    <a:pt x="24288" y="423193"/>
                  </a:lnTo>
                  <a:lnTo>
                    <a:pt x="29255" y="404879"/>
                  </a:lnTo>
                  <a:lnTo>
                    <a:pt x="39104" y="387828"/>
                  </a:lnTo>
                  <a:lnTo>
                    <a:pt x="53560" y="372669"/>
                  </a:lnTo>
                  <a:lnTo>
                    <a:pt x="20958" y="349640"/>
                  </a:lnTo>
                  <a:lnTo>
                    <a:pt x="2680" y="319504"/>
                  </a:lnTo>
                  <a:lnTo>
                    <a:pt x="0" y="286105"/>
                  </a:lnTo>
                  <a:lnTo>
                    <a:pt x="14190" y="253289"/>
                  </a:lnTo>
                  <a:lnTo>
                    <a:pt x="29803" y="236906"/>
                  </a:lnTo>
                  <a:lnTo>
                    <a:pt x="49559" y="224047"/>
                  </a:lnTo>
                  <a:lnTo>
                    <a:pt x="72554" y="215141"/>
                  </a:lnTo>
                  <a:lnTo>
                    <a:pt x="97883" y="210617"/>
                  </a:lnTo>
                  <a:lnTo>
                    <a:pt x="98772" y="208712"/>
                  </a:lnTo>
                  <a:close/>
                </a:path>
                <a:path extrusionOk="0" h="634364" w="1094739">
                  <a:moveTo>
                    <a:pt x="118838" y="381940"/>
                  </a:moveTo>
                  <a:lnTo>
                    <a:pt x="102102" y="381972"/>
                  </a:lnTo>
                  <a:lnTo>
                    <a:pt x="85627" y="380003"/>
                  </a:lnTo>
                  <a:lnTo>
                    <a:pt x="69724" y="376082"/>
                  </a:lnTo>
                  <a:lnTo>
                    <a:pt x="54703" y="370256"/>
                  </a:lnTo>
                </a:path>
                <a:path extrusionOk="0" h="634364" w="1094739">
                  <a:moveTo>
                    <a:pt x="175480" y="509956"/>
                  </a:moveTo>
                  <a:lnTo>
                    <a:pt x="168648" y="511883"/>
                  </a:lnTo>
                  <a:lnTo>
                    <a:pt x="161684" y="513464"/>
                  </a:lnTo>
                  <a:lnTo>
                    <a:pt x="154602" y="514689"/>
                  </a:lnTo>
                  <a:lnTo>
                    <a:pt x="147413" y="515544"/>
                  </a:lnTo>
                </a:path>
                <a:path extrusionOk="0" h="634364" w="1094739">
                  <a:moveTo>
                    <a:pt x="417288" y="571424"/>
                  </a:moveTo>
                  <a:lnTo>
                    <a:pt x="412434" y="565328"/>
                  </a:lnTo>
                  <a:lnTo>
                    <a:pt x="407985" y="559042"/>
                  </a:lnTo>
                  <a:lnTo>
                    <a:pt x="403965" y="552565"/>
                  </a:lnTo>
                  <a:lnTo>
                    <a:pt x="400397" y="545897"/>
                  </a:lnTo>
                </a:path>
                <a:path extrusionOk="0" h="634364" w="1094739">
                  <a:moveTo>
                    <a:pt x="730089" y="507797"/>
                  </a:moveTo>
                  <a:lnTo>
                    <a:pt x="729162" y="514842"/>
                  </a:lnTo>
                  <a:lnTo>
                    <a:pt x="727723" y="521862"/>
                  </a:lnTo>
                  <a:lnTo>
                    <a:pt x="725785" y="528835"/>
                  </a:lnTo>
                  <a:lnTo>
                    <a:pt x="723358" y="535737"/>
                  </a:lnTo>
                </a:path>
                <a:path extrusionOk="0" h="634364" w="1094739">
                  <a:moveTo>
                    <a:pt x="864455" y="334569"/>
                  </a:moveTo>
                  <a:lnTo>
                    <a:pt x="898816" y="352940"/>
                  </a:lnTo>
                  <a:lnTo>
                    <a:pt x="924843" y="377622"/>
                  </a:lnTo>
                  <a:lnTo>
                    <a:pt x="941250" y="406971"/>
                  </a:lnTo>
                  <a:lnTo>
                    <a:pt x="946751" y="439344"/>
                  </a:lnTo>
                </a:path>
                <a:path extrusionOk="0" h="634364" w="1094739">
                  <a:moveTo>
                    <a:pt x="1058638" y="223063"/>
                  </a:moveTo>
                  <a:lnTo>
                    <a:pt x="1051726" y="234124"/>
                  </a:lnTo>
                  <a:lnTo>
                    <a:pt x="1043255" y="244399"/>
                  </a:lnTo>
                  <a:lnTo>
                    <a:pt x="1033331" y="253817"/>
                  </a:lnTo>
                  <a:lnTo>
                    <a:pt x="1022062" y="262306"/>
                  </a:lnTo>
                </a:path>
                <a:path extrusionOk="0" h="634364" w="1094739">
                  <a:moveTo>
                    <a:pt x="970754" y="77394"/>
                  </a:moveTo>
                  <a:lnTo>
                    <a:pt x="972151" y="83490"/>
                  </a:lnTo>
                  <a:lnTo>
                    <a:pt x="972786" y="89713"/>
                  </a:lnTo>
                  <a:lnTo>
                    <a:pt x="972659" y="95936"/>
                  </a:lnTo>
                </a:path>
                <a:path extrusionOk="0" h="634364" w="1094739">
                  <a:moveTo>
                    <a:pt x="736439" y="55804"/>
                  </a:moveTo>
                  <a:lnTo>
                    <a:pt x="740340" y="49468"/>
                  </a:lnTo>
                  <a:lnTo>
                    <a:pt x="744789" y="43406"/>
                  </a:lnTo>
                  <a:lnTo>
                    <a:pt x="749762" y="37605"/>
                  </a:lnTo>
                  <a:lnTo>
                    <a:pt x="755235" y="32055"/>
                  </a:lnTo>
                </a:path>
                <a:path extrusionOk="0" h="634364" w="1094739">
                  <a:moveTo>
                    <a:pt x="560798" y="66980"/>
                  </a:moveTo>
                  <a:lnTo>
                    <a:pt x="562703" y="59995"/>
                  </a:lnTo>
                  <a:lnTo>
                    <a:pt x="565751" y="53137"/>
                  </a:lnTo>
                  <a:lnTo>
                    <a:pt x="569942" y="46660"/>
                  </a:lnTo>
                </a:path>
                <a:path extrusionOk="0" h="634364" w="1094739">
                  <a:moveTo>
                    <a:pt x="354550" y="73965"/>
                  </a:moveTo>
                  <a:lnTo>
                    <a:pt x="363333" y="78293"/>
                  </a:lnTo>
                  <a:lnTo>
                    <a:pt x="371758" y="83061"/>
                  </a:lnTo>
                  <a:lnTo>
                    <a:pt x="379803" y="88235"/>
                  </a:lnTo>
                  <a:lnTo>
                    <a:pt x="387443" y="93777"/>
                  </a:lnTo>
                </a:path>
                <a:path extrusionOk="0" h="634364" w="1094739">
                  <a:moveTo>
                    <a:pt x="104487" y="229540"/>
                  </a:moveTo>
                  <a:lnTo>
                    <a:pt x="101947" y="222682"/>
                  </a:lnTo>
                  <a:lnTo>
                    <a:pt x="99915" y="215697"/>
                  </a:lnTo>
                  <a:lnTo>
                    <a:pt x="98772" y="208712"/>
                  </a:lnTo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6" name="Google Shape;2026;p74"/>
          <p:cNvSpPr txBox="1"/>
          <p:nvPr/>
        </p:nvSpPr>
        <p:spPr>
          <a:xfrm>
            <a:off x="5103621" y="3274314"/>
            <a:ext cx="521334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docker0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74"/>
          <p:cNvSpPr/>
          <p:nvPr/>
        </p:nvSpPr>
        <p:spPr>
          <a:xfrm>
            <a:off x="4773929" y="2934461"/>
            <a:ext cx="86360" cy="468630"/>
          </a:xfrm>
          <a:custGeom>
            <a:rect b="b" l="l" r="r" t="t"/>
            <a:pathLst>
              <a:path extrusionOk="0" h="468629" w="86360">
                <a:moveTo>
                  <a:pt x="0" y="0"/>
                </a:moveTo>
                <a:lnTo>
                  <a:pt x="0" y="468375"/>
                </a:lnTo>
                <a:lnTo>
                  <a:pt x="86233" y="468375"/>
                </a:lnTo>
              </a:path>
            </a:pathLst>
          </a:custGeom>
          <a:noFill/>
          <a:ln cap="flat" cmpd="sng" w="28950">
            <a:solidFill>
              <a:srgbClr val="FFCCD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74"/>
          <p:cNvSpPr txBox="1"/>
          <p:nvPr/>
        </p:nvSpPr>
        <p:spPr>
          <a:xfrm>
            <a:off x="4127753" y="2957576"/>
            <a:ext cx="604520" cy="18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172.17.0.2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74"/>
          <p:cNvSpPr txBox="1"/>
          <p:nvPr/>
        </p:nvSpPr>
        <p:spPr>
          <a:xfrm>
            <a:off x="6188202" y="2945638"/>
            <a:ext cx="604520" cy="18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172.17.0.3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74"/>
          <p:cNvSpPr/>
          <p:nvPr/>
        </p:nvSpPr>
        <p:spPr>
          <a:xfrm>
            <a:off x="5950458" y="2954273"/>
            <a:ext cx="60325" cy="468630"/>
          </a:xfrm>
          <a:custGeom>
            <a:rect b="b" l="l" r="r" t="t"/>
            <a:pathLst>
              <a:path extrusionOk="0" h="468629" w="60325">
                <a:moveTo>
                  <a:pt x="59943" y="0"/>
                </a:moveTo>
                <a:lnTo>
                  <a:pt x="59943" y="468375"/>
                </a:lnTo>
                <a:lnTo>
                  <a:pt x="0" y="468375"/>
                </a:lnTo>
              </a:path>
            </a:pathLst>
          </a:custGeom>
          <a:noFill/>
          <a:ln cap="flat" cmpd="sng" w="28950">
            <a:solidFill>
              <a:srgbClr val="FFCCD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1" name="Google Shape;2031;p74"/>
          <p:cNvGrpSpPr/>
          <p:nvPr/>
        </p:nvGrpSpPr>
        <p:grpSpPr>
          <a:xfrm>
            <a:off x="725423" y="2473439"/>
            <a:ext cx="3255264" cy="487692"/>
            <a:chOff x="725423" y="2473439"/>
            <a:chExt cx="3255264" cy="487692"/>
          </a:xfrm>
        </p:grpSpPr>
        <p:pic>
          <p:nvPicPr>
            <p:cNvPr id="2032" name="Google Shape;2032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0663" y="2482545"/>
              <a:ext cx="324002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3" name="Google Shape;2033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5423" y="2473439"/>
              <a:ext cx="3182112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4" name="Google Shape;2034;p74"/>
          <p:cNvSpPr txBox="1"/>
          <p:nvPr/>
        </p:nvSpPr>
        <p:spPr>
          <a:xfrm>
            <a:off x="2501773" y="2603408"/>
            <a:ext cx="982980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172.17.0.3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35" name="Google Shape;2035;p74"/>
          <p:cNvSpPr txBox="1"/>
          <p:nvPr/>
        </p:nvSpPr>
        <p:spPr>
          <a:xfrm>
            <a:off x="800100" y="2522220"/>
            <a:ext cx="3126105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mysql.connect(	mysql	)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036" name="Google Shape;2036;p74"/>
          <p:cNvGraphicFramePr/>
          <p:nvPr/>
        </p:nvGraphicFramePr>
        <p:xfrm>
          <a:off x="8165592" y="20878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{D3AB29EF-4905-433A-9F22-9603FC404F2E}</a:tableStyleId>
              </a:tblPr>
              <a:tblGrid>
                <a:gridCol w="1344925"/>
                <a:gridCol w="1344925"/>
              </a:tblGrid>
              <a:tr h="370850"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D9D9D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Host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D9D9D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IP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D28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D9D9D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web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D9D9D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172.17.0.2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025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F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D9D9D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mysql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65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D9D9D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172.17.0.3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365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D28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F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D28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F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D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1D28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FE"/>
                    </a:solidFill>
                  </a:tcPr>
                </a:tc>
              </a:tr>
            </a:tbl>
          </a:graphicData>
        </a:graphic>
      </p:graphicFrame>
      <p:grpSp>
        <p:nvGrpSpPr>
          <p:cNvPr id="2037" name="Google Shape;2037;p74"/>
          <p:cNvGrpSpPr/>
          <p:nvPr/>
        </p:nvGrpSpPr>
        <p:grpSpPr>
          <a:xfrm>
            <a:off x="5811011" y="2068068"/>
            <a:ext cx="2361692" cy="2992755"/>
            <a:chOff x="5811011" y="2068068"/>
            <a:chExt cx="2361692" cy="2992755"/>
          </a:xfrm>
        </p:grpSpPr>
        <p:sp>
          <p:nvSpPr>
            <p:cNvPr id="2038" name="Google Shape;2038;p74"/>
            <p:cNvSpPr/>
            <p:nvPr/>
          </p:nvSpPr>
          <p:spPr>
            <a:xfrm>
              <a:off x="5811011" y="3857244"/>
              <a:ext cx="891540" cy="891540"/>
            </a:xfrm>
            <a:custGeom>
              <a:rect b="b" l="l" r="r" t="t"/>
              <a:pathLst>
                <a:path extrusionOk="0" h="891539" w="891540">
                  <a:moveTo>
                    <a:pt x="445770" y="0"/>
                  </a:moveTo>
                  <a:lnTo>
                    <a:pt x="397187" y="2614"/>
                  </a:lnTo>
                  <a:lnTo>
                    <a:pt x="350123" y="10278"/>
                  </a:lnTo>
                  <a:lnTo>
                    <a:pt x="304848" y="22719"/>
                  </a:lnTo>
                  <a:lnTo>
                    <a:pt x="261635" y="39666"/>
                  </a:lnTo>
                  <a:lnTo>
                    <a:pt x="220754" y="60847"/>
                  </a:lnTo>
                  <a:lnTo>
                    <a:pt x="182477" y="85990"/>
                  </a:lnTo>
                  <a:lnTo>
                    <a:pt x="147077" y="114824"/>
                  </a:lnTo>
                  <a:lnTo>
                    <a:pt x="114824" y="147077"/>
                  </a:lnTo>
                  <a:lnTo>
                    <a:pt x="85990" y="182477"/>
                  </a:lnTo>
                  <a:lnTo>
                    <a:pt x="60847" y="220754"/>
                  </a:lnTo>
                  <a:lnTo>
                    <a:pt x="39666" y="261635"/>
                  </a:lnTo>
                  <a:lnTo>
                    <a:pt x="22719" y="304848"/>
                  </a:lnTo>
                  <a:lnTo>
                    <a:pt x="10278" y="350123"/>
                  </a:lnTo>
                  <a:lnTo>
                    <a:pt x="2614" y="397187"/>
                  </a:lnTo>
                  <a:lnTo>
                    <a:pt x="0" y="445769"/>
                  </a:lnTo>
                  <a:lnTo>
                    <a:pt x="2614" y="494352"/>
                  </a:lnTo>
                  <a:lnTo>
                    <a:pt x="10278" y="541416"/>
                  </a:lnTo>
                  <a:lnTo>
                    <a:pt x="22719" y="586691"/>
                  </a:lnTo>
                  <a:lnTo>
                    <a:pt x="39666" y="629904"/>
                  </a:lnTo>
                  <a:lnTo>
                    <a:pt x="60847" y="670785"/>
                  </a:lnTo>
                  <a:lnTo>
                    <a:pt x="85990" y="709062"/>
                  </a:lnTo>
                  <a:lnTo>
                    <a:pt x="114824" y="744462"/>
                  </a:lnTo>
                  <a:lnTo>
                    <a:pt x="147077" y="776715"/>
                  </a:lnTo>
                  <a:lnTo>
                    <a:pt x="182477" y="805549"/>
                  </a:lnTo>
                  <a:lnTo>
                    <a:pt x="220754" y="830692"/>
                  </a:lnTo>
                  <a:lnTo>
                    <a:pt x="261635" y="851873"/>
                  </a:lnTo>
                  <a:lnTo>
                    <a:pt x="304848" y="868820"/>
                  </a:lnTo>
                  <a:lnTo>
                    <a:pt x="350123" y="881261"/>
                  </a:lnTo>
                  <a:lnTo>
                    <a:pt x="397187" y="888925"/>
                  </a:lnTo>
                  <a:lnTo>
                    <a:pt x="445770" y="891539"/>
                  </a:lnTo>
                  <a:lnTo>
                    <a:pt x="494352" y="888925"/>
                  </a:lnTo>
                  <a:lnTo>
                    <a:pt x="541416" y="881261"/>
                  </a:lnTo>
                  <a:lnTo>
                    <a:pt x="586691" y="868820"/>
                  </a:lnTo>
                  <a:lnTo>
                    <a:pt x="629904" y="851873"/>
                  </a:lnTo>
                  <a:lnTo>
                    <a:pt x="670785" y="830692"/>
                  </a:lnTo>
                  <a:lnTo>
                    <a:pt x="709062" y="805549"/>
                  </a:lnTo>
                  <a:lnTo>
                    <a:pt x="744462" y="776715"/>
                  </a:lnTo>
                  <a:lnTo>
                    <a:pt x="776715" y="744462"/>
                  </a:lnTo>
                  <a:lnTo>
                    <a:pt x="805549" y="709062"/>
                  </a:lnTo>
                  <a:lnTo>
                    <a:pt x="830692" y="670785"/>
                  </a:lnTo>
                  <a:lnTo>
                    <a:pt x="851873" y="629904"/>
                  </a:lnTo>
                  <a:lnTo>
                    <a:pt x="868820" y="586691"/>
                  </a:lnTo>
                  <a:lnTo>
                    <a:pt x="881261" y="541416"/>
                  </a:lnTo>
                  <a:lnTo>
                    <a:pt x="888925" y="494352"/>
                  </a:lnTo>
                  <a:lnTo>
                    <a:pt x="891539" y="445769"/>
                  </a:lnTo>
                  <a:lnTo>
                    <a:pt x="888925" y="397187"/>
                  </a:lnTo>
                  <a:lnTo>
                    <a:pt x="881261" y="350123"/>
                  </a:lnTo>
                  <a:lnTo>
                    <a:pt x="868820" y="304848"/>
                  </a:lnTo>
                  <a:lnTo>
                    <a:pt x="851873" y="261635"/>
                  </a:lnTo>
                  <a:lnTo>
                    <a:pt x="830692" y="220754"/>
                  </a:lnTo>
                  <a:lnTo>
                    <a:pt x="805549" y="182477"/>
                  </a:lnTo>
                  <a:lnTo>
                    <a:pt x="776715" y="147077"/>
                  </a:lnTo>
                  <a:lnTo>
                    <a:pt x="744462" y="114824"/>
                  </a:lnTo>
                  <a:lnTo>
                    <a:pt x="709062" y="85990"/>
                  </a:lnTo>
                  <a:lnTo>
                    <a:pt x="670785" y="60847"/>
                  </a:lnTo>
                  <a:lnTo>
                    <a:pt x="629904" y="39666"/>
                  </a:lnTo>
                  <a:lnTo>
                    <a:pt x="586691" y="22719"/>
                  </a:lnTo>
                  <a:lnTo>
                    <a:pt x="541416" y="10278"/>
                  </a:lnTo>
                  <a:lnTo>
                    <a:pt x="494352" y="2614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0E6E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4"/>
            <p:cNvSpPr/>
            <p:nvPr/>
          </p:nvSpPr>
          <p:spPr>
            <a:xfrm>
              <a:off x="5811011" y="3857244"/>
              <a:ext cx="891540" cy="891540"/>
            </a:xfrm>
            <a:custGeom>
              <a:rect b="b" l="l" r="r" t="t"/>
              <a:pathLst>
                <a:path extrusionOk="0" h="891539" w="891540">
                  <a:moveTo>
                    <a:pt x="0" y="445769"/>
                  </a:moveTo>
                  <a:lnTo>
                    <a:pt x="2614" y="397187"/>
                  </a:lnTo>
                  <a:lnTo>
                    <a:pt x="10278" y="350123"/>
                  </a:lnTo>
                  <a:lnTo>
                    <a:pt x="22719" y="304848"/>
                  </a:lnTo>
                  <a:lnTo>
                    <a:pt x="39666" y="261635"/>
                  </a:lnTo>
                  <a:lnTo>
                    <a:pt x="60847" y="220754"/>
                  </a:lnTo>
                  <a:lnTo>
                    <a:pt x="85990" y="182477"/>
                  </a:lnTo>
                  <a:lnTo>
                    <a:pt x="114824" y="147077"/>
                  </a:lnTo>
                  <a:lnTo>
                    <a:pt x="147077" y="114824"/>
                  </a:lnTo>
                  <a:lnTo>
                    <a:pt x="182477" y="85990"/>
                  </a:lnTo>
                  <a:lnTo>
                    <a:pt x="220754" y="60847"/>
                  </a:lnTo>
                  <a:lnTo>
                    <a:pt x="261635" y="39666"/>
                  </a:lnTo>
                  <a:lnTo>
                    <a:pt x="304848" y="22719"/>
                  </a:lnTo>
                  <a:lnTo>
                    <a:pt x="350123" y="10278"/>
                  </a:lnTo>
                  <a:lnTo>
                    <a:pt x="397187" y="2614"/>
                  </a:lnTo>
                  <a:lnTo>
                    <a:pt x="445770" y="0"/>
                  </a:lnTo>
                  <a:lnTo>
                    <a:pt x="494352" y="2614"/>
                  </a:lnTo>
                  <a:lnTo>
                    <a:pt x="541416" y="10278"/>
                  </a:lnTo>
                  <a:lnTo>
                    <a:pt x="586691" y="22719"/>
                  </a:lnTo>
                  <a:lnTo>
                    <a:pt x="629904" y="39666"/>
                  </a:lnTo>
                  <a:lnTo>
                    <a:pt x="670785" y="60847"/>
                  </a:lnTo>
                  <a:lnTo>
                    <a:pt x="709062" y="85990"/>
                  </a:lnTo>
                  <a:lnTo>
                    <a:pt x="744462" y="114824"/>
                  </a:lnTo>
                  <a:lnTo>
                    <a:pt x="776715" y="147077"/>
                  </a:lnTo>
                  <a:lnTo>
                    <a:pt x="805549" y="182477"/>
                  </a:lnTo>
                  <a:lnTo>
                    <a:pt x="830692" y="220754"/>
                  </a:lnTo>
                  <a:lnTo>
                    <a:pt x="851873" y="261635"/>
                  </a:lnTo>
                  <a:lnTo>
                    <a:pt x="868820" y="304848"/>
                  </a:lnTo>
                  <a:lnTo>
                    <a:pt x="881261" y="350123"/>
                  </a:lnTo>
                  <a:lnTo>
                    <a:pt x="888925" y="397187"/>
                  </a:lnTo>
                  <a:lnTo>
                    <a:pt x="891539" y="445769"/>
                  </a:lnTo>
                  <a:lnTo>
                    <a:pt x="888925" y="494352"/>
                  </a:lnTo>
                  <a:lnTo>
                    <a:pt x="881261" y="541416"/>
                  </a:lnTo>
                  <a:lnTo>
                    <a:pt x="868820" y="586691"/>
                  </a:lnTo>
                  <a:lnTo>
                    <a:pt x="851873" y="629904"/>
                  </a:lnTo>
                  <a:lnTo>
                    <a:pt x="830692" y="670785"/>
                  </a:lnTo>
                  <a:lnTo>
                    <a:pt x="805549" y="709062"/>
                  </a:lnTo>
                  <a:lnTo>
                    <a:pt x="776715" y="744462"/>
                  </a:lnTo>
                  <a:lnTo>
                    <a:pt x="744462" y="776715"/>
                  </a:lnTo>
                  <a:lnTo>
                    <a:pt x="709062" y="805549"/>
                  </a:lnTo>
                  <a:lnTo>
                    <a:pt x="670785" y="830692"/>
                  </a:lnTo>
                  <a:lnTo>
                    <a:pt x="629904" y="851873"/>
                  </a:lnTo>
                  <a:lnTo>
                    <a:pt x="586691" y="868820"/>
                  </a:lnTo>
                  <a:lnTo>
                    <a:pt x="541416" y="881261"/>
                  </a:lnTo>
                  <a:lnTo>
                    <a:pt x="494352" y="888925"/>
                  </a:lnTo>
                  <a:lnTo>
                    <a:pt x="445770" y="891539"/>
                  </a:lnTo>
                  <a:lnTo>
                    <a:pt x="397187" y="888925"/>
                  </a:lnTo>
                  <a:lnTo>
                    <a:pt x="350123" y="881261"/>
                  </a:lnTo>
                  <a:lnTo>
                    <a:pt x="304848" y="868820"/>
                  </a:lnTo>
                  <a:lnTo>
                    <a:pt x="261635" y="851873"/>
                  </a:lnTo>
                  <a:lnTo>
                    <a:pt x="220754" y="830692"/>
                  </a:lnTo>
                  <a:lnTo>
                    <a:pt x="182477" y="805549"/>
                  </a:lnTo>
                  <a:lnTo>
                    <a:pt x="147077" y="776715"/>
                  </a:lnTo>
                  <a:lnTo>
                    <a:pt x="114824" y="744462"/>
                  </a:lnTo>
                  <a:lnTo>
                    <a:pt x="85990" y="709062"/>
                  </a:lnTo>
                  <a:lnTo>
                    <a:pt x="60847" y="670785"/>
                  </a:lnTo>
                  <a:lnTo>
                    <a:pt x="39666" y="629904"/>
                  </a:lnTo>
                  <a:lnTo>
                    <a:pt x="22719" y="586691"/>
                  </a:lnTo>
                  <a:lnTo>
                    <a:pt x="10278" y="541416"/>
                  </a:lnTo>
                  <a:lnTo>
                    <a:pt x="2614" y="494352"/>
                  </a:lnTo>
                  <a:lnTo>
                    <a:pt x="0" y="445769"/>
                  </a:lnTo>
                  <a:close/>
                </a:path>
              </a:pathLst>
            </a:custGeom>
            <a:noFill/>
            <a:ln cap="flat" cmpd="sng" w="12175">
              <a:solidFill>
                <a:srgbClr val="15396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4"/>
            <p:cNvSpPr/>
            <p:nvPr/>
          </p:nvSpPr>
          <p:spPr>
            <a:xfrm>
              <a:off x="6257543" y="2068068"/>
              <a:ext cx="1915160" cy="2992755"/>
            </a:xfrm>
            <a:custGeom>
              <a:rect b="b" l="l" r="r" t="t"/>
              <a:pathLst>
                <a:path extrusionOk="0" h="2992754" w="1915159">
                  <a:moveTo>
                    <a:pt x="0" y="1788922"/>
                  </a:moveTo>
                  <a:lnTo>
                    <a:pt x="1914905" y="0"/>
                  </a:lnTo>
                </a:path>
                <a:path extrusionOk="0" h="2992754" w="1915159">
                  <a:moveTo>
                    <a:pt x="0" y="2680716"/>
                  </a:moveTo>
                  <a:lnTo>
                    <a:pt x="1914905" y="2992755"/>
                  </a:lnTo>
                </a:path>
              </a:pathLst>
            </a:custGeom>
            <a:noFill/>
            <a:ln cap="flat" cmpd="sng" w="9525">
              <a:solidFill>
                <a:srgbClr val="CC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1" name="Google Shape;2041;p74"/>
          <p:cNvSpPr txBox="1"/>
          <p:nvPr/>
        </p:nvSpPr>
        <p:spPr>
          <a:xfrm>
            <a:off x="4909820" y="4065523"/>
            <a:ext cx="1698625" cy="163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99504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95044" marR="0" rtl="0" algn="ctr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14094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127.0.0.11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 txBox="1"/>
          <p:nvPr>
            <p:ph type="title"/>
          </p:nvPr>
        </p:nvSpPr>
        <p:spPr>
          <a:xfrm>
            <a:off x="493877" y="317372"/>
            <a:ext cx="40932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Sharing the kernel</a:t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>
            <a:off x="2496311" y="5017008"/>
            <a:ext cx="6875145" cy="428625"/>
          </a:xfrm>
          <a:custGeom>
            <a:rect b="b" l="l" r="r" t="t"/>
            <a:pathLst>
              <a:path extrusionOk="0" h="428625" w="6875145">
                <a:moveTo>
                  <a:pt x="6874764" y="0"/>
                </a:moveTo>
                <a:lnTo>
                  <a:pt x="0" y="0"/>
                </a:lnTo>
                <a:lnTo>
                  <a:pt x="0" y="428243"/>
                </a:lnTo>
                <a:lnTo>
                  <a:pt x="6874764" y="428243"/>
                </a:lnTo>
                <a:lnTo>
                  <a:pt x="6874764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 txBox="1"/>
          <p:nvPr/>
        </p:nvSpPr>
        <p:spPr>
          <a:xfrm>
            <a:off x="2496311" y="5017008"/>
            <a:ext cx="6875145" cy="428625"/>
          </a:xfrm>
          <a:prstGeom prst="rect">
            <a:avLst/>
          </a:pr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62850">
            <a:spAutoFit/>
          </a:bodyPr>
          <a:lstStyle/>
          <a:p>
            <a:pPr indent="0" lvl="0" marL="127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 - Ubuntu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2496311" y="4565903"/>
            <a:ext cx="6875145" cy="365760"/>
          </a:xfrm>
          <a:prstGeom prst="rect">
            <a:avLst/>
          </a:prstGeom>
          <a:solidFill>
            <a:srgbClr val="FF9933"/>
          </a:solidFill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25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383" y="4974335"/>
            <a:ext cx="513588" cy="5135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11"/>
          <p:cNvGrpSpPr/>
          <p:nvPr/>
        </p:nvGrpSpPr>
        <p:grpSpPr>
          <a:xfrm>
            <a:off x="8810243" y="1569516"/>
            <a:ext cx="1304544" cy="1234643"/>
            <a:chOff x="8810243" y="1569516"/>
            <a:chExt cx="1304544" cy="1234643"/>
          </a:xfrm>
        </p:grpSpPr>
        <p:pic>
          <p:nvPicPr>
            <p:cNvPr id="332" name="Google Shape;33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10243" y="1575612"/>
              <a:ext cx="1298448" cy="1228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61703" y="1792223"/>
              <a:ext cx="794003" cy="794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10243" y="1569516"/>
              <a:ext cx="1304544" cy="1234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p11"/>
          <p:cNvGrpSpPr/>
          <p:nvPr/>
        </p:nvGrpSpPr>
        <p:grpSpPr>
          <a:xfrm>
            <a:off x="2749295" y="1554289"/>
            <a:ext cx="1321308" cy="1249870"/>
            <a:chOff x="2749295" y="1554289"/>
            <a:chExt cx="1321308" cy="1249870"/>
          </a:xfrm>
        </p:grpSpPr>
        <p:pic>
          <p:nvPicPr>
            <p:cNvPr id="336" name="Google Shape;336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49295" y="1554289"/>
              <a:ext cx="1321308" cy="124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96183" y="1636776"/>
              <a:ext cx="798576" cy="798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p11"/>
          <p:cNvSpPr txBox="1"/>
          <p:nvPr/>
        </p:nvSpPr>
        <p:spPr>
          <a:xfrm>
            <a:off x="2915411" y="2435351"/>
            <a:ext cx="988060" cy="277495"/>
          </a:xfrm>
          <a:prstGeom prst="rect">
            <a:avLst/>
          </a:prstGeom>
          <a:solidFill>
            <a:srgbClr val="F34600"/>
          </a:solidFill>
          <a:ln>
            <a:noFill/>
          </a:ln>
        </p:spPr>
        <p:txBody>
          <a:bodyPr anchorCtr="0" anchor="t" bIns="0" lIns="0" spcFirstLastPara="1" rIns="0" wrap="square" tIns="4425">
            <a:spAutoFit/>
          </a:bodyPr>
          <a:lstStyle/>
          <a:p>
            <a:pPr indent="0" lvl="0" marL="1244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9" name="Google Shape;339;p11"/>
          <p:cNvGrpSpPr/>
          <p:nvPr/>
        </p:nvGrpSpPr>
        <p:grpSpPr>
          <a:xfrm>
            <a:off x="4197096" y="1563433"/>
            <a:ext cx="1312164" cy="1240726"/>
            <a:chOff x="4197096" y="1563433"/>
            <a:chExt cx="1312164" cy="1240726"/>
          </a:xfrm>
        </p:grpSpPr>
        <p:pic>
          <p:nvPicPr>
            <p:cNvPr id="340" name="Google Shape;340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7096" y="1563433"/>
              <a:ext cx="1312164" cy="124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20768" y="1769364"/>
              <a:ext cx="495300" cy="493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11"/>
          <p:cNvSpPr txBox="1"/>
          <p:nvPr/>
        </p:nvSpPr>
        <p:spPr>
          <a:xfrm>
            <a:off x="4340352" y="2436876"/>
            <a:ext cx="1027430" cy="259079"/>
          </a:xfrm>
          <a:prstGeom prst="rect">
            <a:avLst/>
          </a:prstGeom>
          <a:solidFill>
            <a:srgbClr val="9933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4351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343;p11"/>
          <p:cNvGrpSpPr/>
          <p:nvPr/>
        </p:nvGrpSpPr>
        <p:grpSpPr>
          <a:xfrm>
            <a:off x="5739384" y="1575612"/>
            <a:ext cx="1298447" cy="1228547"/>
            <a:chOff x="5739384" y="1575612"/>
            <a:chExt cx="1298447" cy="1228547"/>
          </a:xfrm>
        </p:grpSpPr>
        <p:pic>
          <p:nvPicPr>
            <p:cNvPr id="344" name="Google Shape;344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39384" y="1575612"/>
              <a:ext cx="1298447" cy="1228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74664" y="1738884"/>
              <a:ext cx="627888" cy="627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11"/>
          <p:cNvSpPr txBox="1"/>
          <p:nvPr/>
        </p:nvSpPr>
        <p:spPr>
          <a:xfrm>
            <a:off x="5875020" y="2436876"/>
            <a:ext cx="1028700" cy="259079"/>
          </a:xfrm>
          <a:prstGeom prst="rect">
            <a:avLst/>
          </a:prstGeom>
          <a:solidFill>
            <a:srgbClr val="E4730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4351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11"/>
          <p:cNvGrpSpPr/>
          <p:nvPr/>
        </p:nvGrpSpPr>
        <p:grpSpPr>
          <a:xfrm>
            <a:off x="7267956" y="1569529"/>
            <a:ext cx="1312163" cy="1240726"/>
            <a:chOff x="7267956" y="1569529"/>
            <a:chExt cx="1312163" cy="1240726"/>
          </a:xfrm>
        </p:grpSpPr>
        <p:pic>
          <p:nvPicPr>
            <p:cNvPr id="348" name="Google Shape;348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67956" y="1569529"/>
              <a:ext cx="1312163" cy="124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64196" y="1769363"/>
              <a:ext cx="519683" cy="5196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11"/>
          <p:cNvSpPr txBox="1"/>
          <p:nvPr/>
        </p:nvSpPr>
        <p:spPr>
          <a:xfrm>
            <a:off x="7427976" y="2491739"/>
            <a:ext cx="992505" cy="220979"/>
          </a:xfrm>
          <a:prstGeom prst="rect">
            <a:avLst/>
          </a:prstGeom>
          <a:solidFill>
            <a:srgbClr val="B0469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6364" marR="0" rtl="0" algn="l">
              <a:lnSpc>
                <a:spcPct val="1084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oogle Shape;205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372" y="582168"/>
            <a:ext cx="7698105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76"/>
          <p:cNvSpPr txBox="1"/>
          <p:nvPr>
            <p:ph type="title"/>
          </p:nvPr>
        </p:nvSpPr>
        <p:spPr>
          <a:xfrm>
            <a:off x="3987546" y="1705736"/>
            <a:ext cx="4132500" cy="1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122554" rtl="0" algn="ctr">
              <a:lnSpc>
                <a:spcPct val="7875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	o	c	k	e	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4531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2" name="Google Shape;205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2447" y="6086855"/>
            <a:ext cx="1524000" cy="3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77"/>
          <p:cNvSpPr/>
          <p:nvPr/>
        </p:nvSpPr>
        <p:spPr>
          <a:xfrm>
            <a:off x="1255775" y="3389376"/>
            <a:ext cx="349885" cy="0"/>
          </a:xfrm>
          <a:custGeom>
            <a:rect b="b" l="l" r="r" t="t"/>
            <a:pathLst>
              <a:path extrusionOk="0" h="120000" w="349884">
                <a:moveTo>
                  <a:pt x="0" y="0"/>
                </a:moveTo>
                <a:lnTo>
                  <a:pt x="349758" y="0"/>
                </a:lnTo>
              </a:path>
            </a:pathLst>
          </a:custGeom>
          <a:noFill/>
          <a:ln cap="flat" cmpd="sng" w="9525">
            <a:solidFill>
              <a:srgbClr val="FF33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8" name="Google Shape;2058;p77"/>
          <p:cNvGrpSpPr/>
          <p:nvPr/>
        </p:nvGrpSpPr>
        <p:grpSpPr>
          <a:xfrm>
            <a:off x="1187196" y="1790700"/>
            <a:ext cx="457200" cy="1713865"/>
            <a:chOff x="1187196" y="1790700"/>
            <a:chExt cx="457200" cy="1713865"/>
          </a:xfrm>
        </p:grpSpPr>
        <p:sp>
          <p:nvSpPr>
            <p:cNvPr id="2059" name="Google Shape;2059;p77"/>
            <p:cNvSpPr/>
            <p:nvPr/>
          </p:nvSpPr>
          <p:spPr>
            <a:xfrm>
              <a:off x="1255776" y="1889760"/>
              <a:ext cx="349885" cy="1614805"/>
            </a:xfrm>
            <a:custGeom>
              <a:rect b="b" l="l" r="r" t="t"/>
              <a:pathLst>
                <a:path extrusionOk="0" h="1614804" w="349884">
                  <a:moveTo>
                    <a:pt x="0" y="1130807"/>
                  </a:moveTo>
                  <a:lnTo>
                    <a:pt x="349758" y="1130807"/>
                  </a:lnTo>
                </a:path>
                <a:path extrusionOk="0" h="1614804" w="349884">
                  <a:moveTo>
                    <a:pt x="0" y="0"/>
                  </a:moveTo>
                  <a:lnTo>
                    <a:pt x="0" y="1614677"/>
                  </a:lnTo>
                </a:path>
                <a:path extrusionOk="0" h="1614804" w="349884">
                  <a:moveTo>
                    <a:pt x="0" y="391667"/>
                  </a:moveTo>
                  <a:lnTo>
                    <a:pt x="349758" y="391667"/>
                  </a:lnTo>
                </a:path>
                <a:path extrusionOk="0" h="1614804" w="349884">
                  <a:moveTo>
                    <a:pt x="0" y="762000"/>
                  </a:moveTo>
                  <a:lnTo>
                    <a:pt x="349758" y="762000"/>
                  </a:lnTo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0" name="Google Shape;2060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7196" y="17907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1" name="Google Shape;2061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15796" y="2167127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2" name="Google Shape;2062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15796" y="2537459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3" name="Google Shape;2063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15796" y="2906267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4" name="Google Shape;2064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15796" y="3275075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5" name="Google Shape;2065;p77"/>
          <p:cNvSpPr txBox="1"/>
          <p:nvPr>
            <p:ph type="title"/>
          </p:nvPr>
        </p:nvSpPr>
        <p:spPr>
          <a:xfrm>
            <a:off x="471322" y="364058"/>
            <a:ext cx="2489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File system</a:t>
            </a:r>
            <a:endParaRPr/>
          </a:p>
        </p:txBody>
      </p:sp>
      <p:sp>
        <p:nvSpPr>
          <p:cNvPr id="2066" name="Google Shape;2066;p77"/>
          <p:cNvSpPr txBox="1"/>
          <p:nvPr/>
        </p:nvSpPr>
        <p:spPr>
          <a:xfrm>
            <a:off x="1494536" y="1625345"/>
            <a:ext cx="1430655" cy="1878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229234" lvl="0" marL="241300" marR="5080" rtl="0" algn="l">
              <a:lnSpc>
                <a:spcPct val="134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/var/lib/docker  aufs  containers  image  volumes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78"/>
          <p:cNvSpPr/>
          <p:nvPr/>
        </p:nvSpPr>
        <p:spPr>
          <a:xfrm>
            <a:off x="5672328" y="5495544"/>
            <a:ext cx="1423670" cy="0"/>
          </a:xfrm>
          <a:custGeom>
            <a:rect b="b" l="l" r="r" t="t"/>
            <a:pathLst>
              <a:path extrusionOk="0" h="120000"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F00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78"/>
          <p:cNvSpPr/>
          <p:nvPr/>
        </p:nvSpPr>
        <p:spPr>
          <a:xfrm>
            <a:off x="5657088" y="5023103"/>
            <a:ext cx="1423670" cy="0"/>
          </a:xfrm>
          <a:custGeom>
            <a:rect b="b" l="l" r="r" t="t"/>
            <a:pathLst>
              <a:path extrusionOk="0" h="120000"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F00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78"/>
          <p:cNvSpPr/>
          <p:nvPr/>
        </p:nvSpPr>
        <p:spPr>
          <a:xfrm>
            <a:off x="5657088" y="4480559"/>
            <a:ext cx="1423670" cy="0"/>
          </a:xfrm>
          <a:custGeom>
            <a:rect b="b" l="l" r="r" t="t"/>
            <a:pathLst>
              <a:path extrusionOk="0" h="120000"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F00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78"/>
          <p:cNvSpPr txBox="1"/>
          <p:nvPr>
            <p:ph type="title"/>
          </p:nvPr>
        </p:nvSpPr>
        <p:spPr>
          <a:xfrm>
            <a:off x="480771" y="120522"/>
            <a:ext cx="46341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Layered architecture</a:t>
            </a:r>
            <a:endParaRPr/>
          </a:p>
        </p:txBody>
      </p:sp>
      <p:grpSp>
        <p:nvGrpSpPr>
          <p:cNvPr id="2075" name="Google Shape;2075;p78"/>
          <p:cNvGrpSpPr/>
          <p:nvPr/>
        </p:nvGrpSpPr>
        <p:grpSpPr>
          <a:xfrm>
            <a:off x="327659" y="871715"/>
            <a:ext cx="2304288" cy="487692"/>
            <a:chOff x="327659" y="871715"/>
            <a:chExt cx="2304288" cy="487692"/>
          </a:xfrm>
        </p:grpSpPr>
        <p:pic>
          <p:nvPicPr>
            <p:cNvPr id="2076" name="Google Shape;2076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899" y="880821"/>
              <a:ext cx="2289048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7" name="Google Shape;2077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659" y="871715"/>
              <a:ext cx="131216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8" name="Google Shape;2078;p78"/>
            <p:cNvSpPr/>
            <p:nvPr/>
          </p:nvSpPr>
          <p:spPr>
            <a:xfrm>
              <a:off x="402335" y="920496"/>
              <a:ext cx="2174875" cy="307975"/>
            </a:xfrm>
            <a:custGeom>
              <a:rect b="b" l="l" r="r" t="t"/>
              <a:pathLst>
                <a:path extrusionOk="0" h="307975" w="21748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9" name="Google Shape;2079;p78"/>
          <p:cNvSpPr txBox="1"/>
          <p:nvPr/>
        </p:nvSpPr>
        <p:spPr>
          <a:xfrm>
            <a:off x="480771" y="942847"/>
            <a:ext cx="10083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Dockerfile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080" name="Google Shape;2080;p78"/>
          <p:cNvGrpSpPr/>
          <p:nvPr/>
        </p:nvGrpSpPr>
        <p:grpSpPr>
          <a:xfrm>
            <a:off x="327659" y="1184147"/>
            <a:ext cx="5384292" cy="2407919"/>
            <a:chOff x="327659" y="1184147"/>
            <a:chExt cx="5384292" cy="2407919"/>
          </a:xfrm>
        </p:grpSpPr>
        <p:pic>
          <p:nvPicPr>
            <p:cNvPr id="2081" name="Google Shape;2081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2899" y="1193291"/>
              <a:ext cx="5369052" cy="2273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2" name="Google Shape;2082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7659" y="1184147"/>
              <a:ext cx="5347716" cy="2407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3" name="Google Shape;2083;p78"/>
            <p:cNvSpPr/>
            <p:nvPr/>
          </p:nvSpPr>
          <p:spPr>
            <a:xfrm>
              <a:off x="402335" y="1232915"/>
              <a:ext cx="5255260" cy="2161540"/>
            </a:xfrm>
            <a:custGeom>
              <a:rect b="b" l="l" r="r" t="t"/>
              <a:pathLst>
                <a:path extrusionOk="0" h="2161540" w="5255260">
                  <a:moveTo>
                    <a:pt x="5254752" y="0"/>
                  </a:moveTo>
                  <a:lnTo>
                    <a:pt x="0" y="0"/>
                  </a:lnTo>
                  <a:lnTo>
                    <a:pt x="0" y="2161031"/>
                  </a:lnTo>
                  <a:lnTo>
                    <a:pt x="5254752" y="2161031"/>
                  </a:lnTo>
                  <a:lnTo>
                    <a:pt x="525475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p78"/>
          <p:cNvSpPr txBox="1"/>
          <p:nvPr/>
        </p:nvSpPr>
        <p:spPr>
          <a:xfrm>
            <a:off x="480771" y="1255013"/>
            <a:ext cx="110617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FROM Ubuntu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5" name="Google Shape;2085;p78"/>
          <p:cNvSpPr txBox="1"/>
          <p:nvPr/>
        </p:nvSpPr>
        <p:spPr>
          <a:xfrm>
            <a:off x="480771" y="1681733"/>
            <a:ext cx="465137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apt-get update &amp;&amp; apt-get –y install python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6" name="Google Shape;2086;p78"/>
          <p:cNvSpPr txBox="1"/>
          <p:nvPr/>
        </p:nvSpPr>
        <p:spPr>
          <a:xfrm>
            <a:off x="480771" y="2108707"/>
            <a:ext cx="327342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pip install flask flask-mysql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7" name="Google Shape;2087;p78"/>
          <p:cNvSpPr txBox="1"/>
          <p:nvPr/>
        </p:nvSpPr>
        <p:spPr>
          <a:xfrm>
            <a:off x="480771" y="2535427"/>
            <a:ext cx="228917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COPY . /opt/source-code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8" name="Google Shape;2088;p78"/>
          <p:cNvSpPr txBox="1"/>
          <p:nvPr/>
        </p:nvSpPr>
        <p:spPr>
          <a:xfrm>
            <a:off x="480771" y="2962148"/>
            <a:ext cx="4946650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ENTRYPOINT FLASK_APP=/opt/source-code/app.py flask  run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089" name="Google Shape;2089;p78"/>
          <p:cNvGrpSpPr/>
          <p:nvPr/>
        </p:nvGrpSpPr>
        <p:grpSpPr>
          <a:xfrm>
            <a:off x="327659" y="3558527"/>
            <a:ext cx="5384292" cy="487692"/>
            <a:chOff x="327659" y="3558527"/>
            <a:chExt cx="5384292" cy="487692"/>
          </a:xfrm>
        </p:grpSpPr>
        <p:pic>
          <p:nvPicPr>
            <p:cNvPr id="2090" name="Google Shape;2090;p7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2899" y="3567633"/>
              <a:ext cx="5369052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1" name="Google Shape;2091;p7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27659" y="3558527"/>
              <a:ext cx="515112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2" name="Google Shape;2092;p78"/>
            <p:cNvSpPr/>
            <p:nvPr/>
          </p:nvSpPr>
          <p:spPr>
            <a:xfrm>
              <a:off x="402335" y="3607308"/>
              <a:ext cx="5255260" cy="307975"/>
            </a:xfrm>
            <a:custGeom>
              <a:rect b="b" l="l" r="r" t="t"/>
              <a:pathLst>
                <a:path extrusionOk="0" h="307975" w="5255260">
                  <a:moveTo>
                    <a:pt x="525475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254752" y="307848"/>
                  </a:lnTo>
                  <a:lnTo>
                    <a:pt x="525475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3" name="Google Shape;2093;p78"/>
          <p:cNvSpPr txBox="1"/>
          <p:nvPr/>
        </p:nvSpPr>
        <p:spPr>
          <a:xfrm>
            <a:off x="402336" y="3607308"/>
            <a:ext cx="525526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build Dockerfile –t mmumshad/my-custom-app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4" name="Google Shape;2094;p78"/>
          <p:cNvSpPr/>
          <p:nvPr/>
        </p:nvSpPr>
        <p:spPr>
          <a:xfrm>
            <a:off x="1263396" y="4340352"/>
            <a:ext cx="3634740" cy="279400"/>
          </a:xfrm>
          <a:custGeom>
            <a:rect b="b" l="l" r="r" t="t"/>
            <a:pathLst>
              <a:path extrusionOk="0" h="279400" w="3634740">
                <a:moveTo>
                  <a:pt x="0" y="278892"/>
                </a:moveTo>
                <a:lnTo>
                  <a:pt x="3634740" y="278892"/>
                </a:lnTo>
                <a:lnTo>
                  <a:pt x="36347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p78"/>
          <p:cNvSpPr txBox="1"/>
          <p:nvPr/>
        </p:nvSpPr>
        <p:spPr>
          <a:xfrm>
            <a:off x="1269491" y="4346447"/>
            <a:ext cx="3622675" cy="2667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5725" marR="0" rtl="0" algn="l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1. Base Ubuntu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78"/>
          <p:cNvSpPr/>
          <p:nvPr/>
        </p:nvSpPr>
        <p:spPr>
          <a:xfrm>
            <a:off x="1263396" y="4905755"/>
            <a:ext cx="3634740" cy="279400"/>
          </a:xfrm>
          <a:custGeom>
            <a:rect b="b" l="l" r="r" t="t"/>
            <a:pathLst>
              <a:path extrusionOk="0" h="279400" w="3634740">
                <a:moveTo>
                  <a:pt x="0" y="278892"/>
                </a:moveTo>
                <a:lnTo>
                  <a:pt x="3634740" y="278892"/>
                </a:lnTo>
                <a:lnTo>
                  <a:pt x="36347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p78"/>
          <p:cNvSpPr txBox="1"/>
          <p:nvPr/>
        </p:nvSpPr>
        <p:spPr>
          <a:xfrm>
            <a:off x="1269491" y="4911852"/>
            <a:ext cx="3622675" cy="2667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5725" marR="0" rtl="0" algn="l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2. Changes in apt packages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78"/>
          <p:cNvSpPr/>
          <p:nvPr/>
        </p:nvSpPr>
        <p:spPr>
          <a:xfrm>
            <a:off x="1263396" y="5347715"/>
            <a:ext cx="3634740" cy="279400"/>
          </a:xfrm>
          <a:custGeom>
            <a:rect b="b" l="l" r="r" t="t"/>
            <a:pathLst>
              <a:path extrusionOk="0" h="279400" w="3634740">
                <a:moveTo>
                  <a:pt x="0" y="278891"/>
                </a:moveTo>
                <a:lnTo>
                  <a:pt x="3634740" y="278891"/>
                </a:lnTo>
                <a:lnTo>
                  <a:pt x="36347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78"/>
          <p:cNvSpPr txBox="1"/>
          <p:nvPr/>
        </p:nvSpPr>
        <p:spPr>
          <a:xfrm>
            <a:off x="1269491" y="5353811"/>
            <a:ext cx="3622675" cy="2667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5725" marR="0" rtl="0" algn="l">
              <a:lnSpc>
                <a:spcPct val="111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3. Changes in pip packages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0" name="Google Shape;2100;p78"/>
          <p:cNvSpPr/>
          <p:nvPr/>
        </p:nvSpPr>
        <p:spPr>
          <a:xfrm>
            <a:off x="1263396" y="5841491"/>
            <a:ext cx="3634740" cy="279400"/>
          </a:xfrm>
          <a:custGeom>
            <a:rect b="b" l="l" r="r" t="t"/>
            <a:pathLst>
              <a:path extrusionOk="0" h="279400" w="3634740">
                <a:moveTo>
                  <a:pt x="0" y="278891"/>
                </a:moveTo>
                <a:lnTo>
                  <a:pt x="3634740" y="278891"/>
                </a:lnTo>
                <a:lnTo>
                  <a:pt x="36347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78"/>
          <p:cNvSpPr txBox="1"/>
          <p:nvPr/>
        </p:nvSpPr>
        <p:spPr>
          <a:xfrm>
            <a:off x="1269491" y="5847588"/>
            <a:ext cx="3622675" cy="2667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5725" marR="0" rtl="0" algn="l">
              <a:lnSpc>
                <a:spcPct val="111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4. Source code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2" name="Google Shape;2102;p78"/>
          <p:cNvSpPr/>
          <p:nvPr/>
        </p:nvSpPr>
        <p:spPr>
          <a:xfrm>
            <a:off x="1263396" y="6295644"/>
            <a:ext cx="3634740" cy="277495"/>
          </a:xfrm>
          <a:custGeom>
            <a:rect b="b" l="l" r="r" t="t"/>
            <a:pathLst>
              <a:path extrusionOk="0" h="277495" w="3634740">
                <a:moveTo>
                  <a:pt x="0" y="277367"/>
                </a:moveTo>
                <a:lnTo>
                  <a:pt x="3634740" y="277367"/>
                </a:lnTo>
                <a:lnTo>
                  <a:pt x="3634740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78"/>
          <p:cNvSpPr txBox="1"/>
          <p:nvPr/>
        </p:nvSpPr>
        <p:spPr>
          <a:xfrm>
            <a:off x="1269491" y="6301740"/>
            <a:ext cx="3622675" cy="26543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5725" marR="0" rtl="0" algn="l">
              <a:lnSpc>
                <a:spcPct val="111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5. Update Entrypoint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4" name="Google Shape;2104;p78"/>
          <p:cNvGrpSpPr/>
          <p:nvPr/>
        </p:nvGrpSpPr>
        <p:grpSpPr>
          <a:xfrm>
            <a:off x="673608" y="3905250"/>
            <a:ext cx="213360" cy="1031240"/>
            <a:chOff x="673608" y="3905250"/>
            <a:chExt cx="213360" cy="1031240"/>
          </a:xfrm>
        </p:grpSpPr>
        <p:sp>
          <p:nvSpPr>
            <p:cNvPr id="2105" name="Google Shape;2105;p78"/>
            <p:cNvSpPr/>
            <p:nvPr/>
          </p:nvSpPr>
          <p:spPr>
            <a:xfrm>
              <a:off x="781050" y="3905250"/>
              <a:ext cx="1905" cy="1031240"/>
            </a:xfrm>
            <a:custGeom>
              <a:rect b="b" l="l" r="r" t="t"/>
              <a:pathLst>
                <a:path extrusionOk="0" h="1031239" w="1904">
                  <a:moveTo>
                    <a:pt x="1523" y="0"/>
                  </a:moveTo>
                  <a:lnTo>
                    <a:pt x="1523" y="428879"/>
                  </a:lnTo>
                </a:path>
                <a:path extrusionOk="0" h="1031239" w="1904">
                  <a:moveTo>
                    <a:pt x="0" y="641604"/>
                  </a:moveTo>
                  <a:lnTo>
                    <a:pt x="0" y="1030732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06" name="Google Shape;2106;p7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3608" y="4334255"/>
              <a:ext cx="213360" cy="2118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7" name="Google Shape;2107;p78"/>
          <p:cNvGrpSpPr/>
          <p:nvPr/>
        </p:nvGrpSpPr>
        <p:grpSpPr>
          <a:xfrm>
            <a:off x="673608" y="4936235"/>
            <a:ext cx="213360" cy="1616963"/>
            <a:chOff x="673608" y="4936235"/>
            <a:chExt cx="213360" cy="1616963"/>
          </a:xfrm>
        </p:grpSpPr>
        <p:pic>
          <p:nvPicPr>
            <p:cNvPr id="2108" name="Google Shape;2108;p7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3608" y="4936235"/>
              <a:ext cx="213360" cy="21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p7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73608" y="5390387"/>
              <a:ext cx="213360" cy="213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0" name="Google Shape;2110;p7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73608" y="5885687"/>
              <a:ext cx="213360" cy="21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1" name="Google Shape;2111;p7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73608" y="6339839"/>
              <a:ext cx="213360" cy="213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2" name="Google Shape;2112;p78"/>
            <p:cNvSpPr/>
            <p:nvPr/>
          </p:nvSpPr>
          <p:spPr>
            <a:xfrm>
              <a:off x="781050" y="5148833"/>
              <a:ext cx="0" cy="737870"/>
            </a:xfrm>
            <a:custGeom>
              <a:rect b="b" l="l" r="r" t="t"/>
              <a:pathLst>
                <a:path extrusionOk="0" h="737870" w="120000">
                  <a:moveTo>
                    <a:pt x="0" y="0"/>
                  </a:moveTo>
                  <a:lnTo>
                    <a:pt x="0" y="241554"/>
                  </a:lnTo>
                </a:path>
                <a:path extrusionOk="0" h="737870" w="120000">
                  <a:moveTo>
                    <a:pt x="0" y="455676"/>
                  </a:moveTo>
                  <a:lnTo>
                    <a:pt x="0" y="737539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3" name="Google Shape;2113;p78"/>
          <p:cNvSpPr/>
          <p:nvPr/>
        </p:nvSpPr>
        <p:spPr>
          <a:xfrm>
            <a:off x="781050" y="6098285"/>
            <a:ext cx="0" cy="241935"/>
          </a:xfrm>
          <a:custGeom>
            <a:rect b="b" l="l" r="r" t="t"/>
            <a:pathLst>
              <a:path extrusionOk="0" h="241935" w="120000">
                <a:moveTo>
                  <a:pt x="0" y="0"/>
                </a:moveTo>
                <a:lnTo>
                  <a:pt x="0" y="241541"/>
                </a:lnTo>
              </a:path>
            </a:pathLst>
          </a:custGeom>
          <a:noFill/>
          <a:ln cap="flat" cmpd="sng" w="289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78"/>
          <p:cNvSpPr txBox="1"/>
          <p:nvPr/>
        </p:nvSpPr>
        <p:spPr>
          <a:xfrm>
            <a:off x="4898135" y="4340352"/>
            <a:ext cx="75946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990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120 MB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5" name="Google Shape;2115;p78"/>
          <p:cNvSpPr txBox="1"/>
          <p:nvPr/>
        </p:nvSpPr>
        <p:spPr>
          <a:xfrm>
            <a:off x="4898135" y="4905755"/>
            <a:ext cx="75946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990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306 MB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6" name="Google Shape;2116;p78"/>
          <p:cNvSpPr txBox="1"/>
          <p:nvPr/>
        </p:nvSpPr>
        <p:spPr>
          <a:xfrm>
            <a:off x="4898135" y="5347715"/>
            <a:ext cx="75946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121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6.3 MB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7" name="Google Shape;2117;p78"/>
          <p:cNvSpPr txBox="1"/>
          <p:nvPr/>
        </p:nvSpPr>
        <p:spPr>
          <a:xfrm>
            <a:off x="4898135" y="5841491"/>
            <a:ext cx="75946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752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229 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78"/>
          <p:cNvSpPr txBox="1"/>
          <p:nvPr/>
        </p:nvSpPr>
        <p:spPr>
          <a:xfrm>
            <a:off x="4898135" y="6295644"/>
            <a:ext cx="759460" cy="277495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 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9" name="Google Shape;2119;p78"/>
          <p:cNvGrpSpPr/>
          <p:nvPr/>
        </p:nvGrpSpPr>
        <p:grpSpPr>
          <a:xfrm>
            <a:off x="6143244" y="893051"/>
            <a:ext cx="2304288" cy="487692"/>
            <a:chOff x="6143244" y="893051"/>
            <a:chExt cx="2304288" cy="487692"/>
          </a:xfrm>
        </p:grpSpPr>
        <p:pic>
          <p:nvPicPr>
            <p:cNvPr id="2120" name="Google Shape;2120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58484" y="902157"/>
              <a:ext cx="2289048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7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143244" y="893051"/>
              <a:ext cx="1409700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2" name="Google Shape;2122;p78"/>
            <p:cNvSpPr/>
            <p:nvPr/>
          </p:nvSpPr>
          <p:spPr>
            <a:xfrm>
              <a:off x="6217920" y="941832"/>
              <a:ext cx="2174875" cy="307975"/>
            </a:xfrm>
            <a:custGeom>
              <a:rect b="b" l="l" r="r" t="t"/>
              <a:pathLst>
                <a:path extrusionOk="0" h="307975" w="21748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3" name="Google Shape;2123;p78"/>
          <p:cNvSpPr txBox="1"/>
          <p:nvPr/>
        </p:nvSpPr>
        <p:spPr>
          <a:xfrm>
            <a:off x="6297548" y="964183"/>
            <a:ext cx="110617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Dockerfile2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124" name="Google Shape;2124;p78"/>
          <p:cNvGrpSpPr/>
          <p:nvPr/>
        </p:nvGrpSpPr>
        <p:grpSpPr>
          <a:xfrm>
            <a:off x="6143244" y="1184147"/>
            <a:ext cx="5446776" cy="2407919"/>
            <a:chOff x="6143244" y="1184147"/>
            <a:chExt cx="5446776" cy="2407919"/>
          </a:xfrm>
        </p:grpSpPr>
        <p:pic>
          <p:nvPicPr>
            <p:cNvPr id="2125" name="Google Shape;212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58484" y="1193291"/>
              <a:ext cx="5369052" cy="2273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6" name="Google Shape;2126;p7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143244" y="1184147"/>
              <a:ext cx="5446776" cy="2407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7" name="Google Shape;2127;p78"/>
            <p:cNvSpPr/>
            <p:nvPr/>
          </p:nvSpPr>
          <p:spPr>
            <a:xfrm>
              <a:off x="6217920" y="1232915"/>
              <a:ext cx="5255260" cy="2161540"/>
            </a:xfrm>
            <a:custGeom>
              <a:rect b="b" l="l" r="r" t="t"/>
              <a:pathLst>
                <a:path extrusionOk="0" h="2161540" w="5255259">
                  <a:moveTo>
                    <a:pt x="5254752" y="0"/>
                  </a:moveTo>
                  <a:lnTo>
                    <a:pt x="0" y="0"/>
                  </a:lnTo>
                  <a:lnTo>
                    <a:pt x="0" y="2161031"/>
                  </a:lnTo>
                  <a:lnTo>
                    <a:pt x="5254752" y="2161031"/>
                  </a:lnTo>
                  <a:lnTo>
                    <a:pt x="5254752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8" name="Google Shape;2128;p78"/>
          <p:cNvSpPr txBox="1"/>
          <p:nvPr/>
        </p:nvSpPr>
        <p:spPr>
          <a:xfrm>
            <a:off x="6297548" y="1255013"/>
            <a:ext cx="110617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FROM Ubuntu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9" name="Google Shape;2129;p78"/>
          <p:cNvSpPr txBox="1"/>
          <p:nvPr/>
        </p:nvSpPr>
        <p:spPr>
          <a:xfrm>
            <a:off x="6297548" y="1681733"/>
            <a:ext cx="46520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apt-get update &amp;&amp; apt-get –y install python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0" name="Google Shape;2130;p78"/>
          <p:cNvSpPr txBox="1"/>
          <p:nvPr/>
        </p:nvSpPr>
        <p:spPr>
          <a:xfrm>
            <a:off x="6297548" y="2108707"/>
            <a:ext cx="327342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RUN pip install flask flask-mysql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1" name="Google Shape;2131;p78"/>
          <p:cNvSpPr txBox="1"/>
          <p:nvPr/>
        </p:nvSpPr>
        <p:spPr>
          <a:xfrm>
            <a:off x="6297548" y="2535427"/>
            <a:ext cx="287972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COPY app2.py /opt/source-code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2" name="Google Shape;2132;p78"/>
          <p:cNvSpPr txBox="1"/>
          <p:nvPr/>
        </p:nvSpPr>
        <p:spPr>
          <a:xfrm>
            <a:off x="6297548" y="2962148"/>
            <a:ext cx="504507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ENTRYPOINT FLASK_APP=/opt/source-code/app2.py flask  run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133" name="Google Shape;2133;p78"/>
          <p:cNvGrpSpPr/>
          <p:nvPr/>
        </p:nvGrpSpPr>
        <p:grpSpPr>
          <a:xfrm>
            <a:off x="6143244" y="3558527"/>
            <a:ext cx="5701284" cy="487692"/>
            <a:chOff x="6143244" y="3558527"/>
            <a:chExt cx="5701284" cy="487692"/>
          </a:xfrm>
        </p:grpSpPr>
        <p:pic>
          <p:nvPicPr>
            <p:cNvPr id="2134" name="Google Shape;2134;p7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158484" y="3567633"/>
              <a:ext cx="568604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5" name="Google Shape;2135;p7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6143244" y="3558527"/>
              <a:ext cx="5446776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6" name="Google Shape;2136;p78"/>
            <p:cNvSpPr/>
            <p:nvPr/>
          </p:nvSpPr>
          <p:spPr>
            <a:xfrm>
              <a:off x="6217920" y="3607308"/>
              <a:ext cx="5572125" cy="307975"/>
            </a:xfrm>
            <a:custGeom>
              <a:rect b="b" l="l" r="r" t="t"/>
              <a:pathLst>
                <a:path extrusionOk="0" h="307975" w="5572125">
                  <a:moveTo>
                    <a:pt x="557174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571744" y="307848"/>
                  </a:lnTo>
                  <a:lnTo>
                    <a:pt x="55717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7" name="Google Shape;2137;p78"/>
          <p:cNvSpPr txBox="1"/>
          <p:nvPr/>
        </p:nvSpPr>
        <p:spPr>
          <a:xfrm>
            <a:off x="6217920" y="3607308"/>
            <a:ext cx="557212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build Dockerfile2 –t mmumshad/my-custom-app-2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8" name="Google Shape;2138;p78"/>
          <p:cNvSpPr/>
          <p:nvPr/>
        </p:nvSpPr>
        <p:spPr>
          <a:xfrm>
            <a:off x="7080504" y="4340352"/>
            <a:ext cx="3633470" cy="279400"/>
          </a:xfrm>
          <a:custGeom>
            <a:rect b="b" l="l" r="r" t="t"/>
            <a:pathLst>
              <a:path extrusionOk="0" h="279400" w="3633470">
                <a:moveTo>
                  <a:pt x="0" y="278892"/>
                </a:moveTo>
                <a:lnTo>
                  <a:pt x="3633215" y="278892"/>
                </a:lnTo>
                <a:lnTo>
                  <a:pt x="3633215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78"/>
          <p:cNvSpPr txBox="1"/>
          <p:nvPr/>
        </p:nvSpPr>
        <p:spPr>
          <a:xfrm>
            <a:off x="7086600" y="4346447"/>
            <a:ext cx="3621404" cy="266700"/>
          </a:xfrm>
          <a:prstGeom prst="rect">
            <a:avLst/>
          </a:pr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5725" marR="0" rtl="0" algn="l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1. Base Ubuntu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78"/>
          <p:cNvSpPr/>
          <p:nvPr/>
        </p:nvSpPr>
        <p:spPr>
          <a:xfrm>
            <a:off x="7080504" y="4905755"/>
            <a:ext cx="3633470" cy="279400"/>
          </a:xfrm>
          <a:custGeom>
            <a:rect b="b" l="l" r="r" t="t"/>
            <a:pathLst>
              <a:path extrusionOk="0" h="279400" w="3633470">
                <a:moveTo>
                  <a:pt x="0" y="278892"/>
                </a:moveTo>
                <a:lnTo>
                  <a:pt x="3633215" y="278892"/>
                </a:lnTo>
                <a:lnTo>
                  <a:pt x="3633215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78"/>
          <p:cNvSpPr txBox="1"/>
          <p:nvPr/>
        </p:nvSpPr>
        <p:spPr>
          <a:xfrm>
            <a:off x="7086600" y="4911852"/>
            <a:ext cx="3621404" cy="266700"/>
          </a:xfrm>
          <a:prstGeom prst="rect">
            <a:avLst/>
          </a:pr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5725" marR="0" rtl="0" algn="l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2. Changes in apt packages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78"/>
          <p:cNvSpPr/>
          <p:nvPr/>
        </p:nvSpPr>
        <p:spPr>
          <a:xfrm>
            <a:off x="7080504" y="5347715"/>
            <a:ext cx="3633470" cy="279400"/>
          </a:xfrm>
          <a:custGeom>
            <a:rect b="b" l="l" r="r" t="t"/>
            <a:pathLst>
              <a:path extrusionOk="0" h="279400" w="3633470">
                <a:moveTo>
                  <a:pt x="0" y="278891"/>
                </a:moveTo>
                <a:lnTo>
                  <a:pt x="3633215" y="278891"/>
                </a:lnTo>
                <a:lnTo>
                  <a:pt x="3633215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p78"/>
          <p:cNvSpPr txBox="1"/>
          <p:nvPr/>
        </p:nvSpPr>
        <p:spPr>
          <a:xfrm>
            <a:off x="7086600" y="5353811"/>
            <a:ext cx="3621404" cy="266700"/>
          </a:xfrm>
          <a:prstGeom prst="rect">
            <a:avLst/>
          </a:pr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5725" marR="0" rtl="0" algn="l">
              <a:lnSpc>
                <a:spcPct val="111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3. Changes in pip packages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78"/>
          <p:cNvSpPr/>
          <p:nvPr/>
        </p:nvSpPr>
        <p:spPr>
          <a:xfrm>
            <a:off x="7080504" y="5841491"/>
            <a:ext cx="3633470" cy="279400"/>
          </a:xfrm>
          <a:custGeom>
            <a:rect b="b" l="l" r="r" t="t"/>
            <a:pathLst>
              <a:path extrusionOk="0" h="279400" w="3633470">
                <a:moveTo>
                  <a:pt x="0" y="278891"/>
                </a:moveTo>
                <a:lnTo>
                  <a:pt x="3633215" y="278891"/>
                </a:lnTo>
                <a:lnTo>
                  <a:pt x="3633215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78"/>
          <p:cNvSpPr txBox="1"/>
          <p:nvPr/>
        </p:nvSpPr>
        <p:spPr>
          <a:xfrm>
            <a:off x="7086600" y="5847588"/>
            <a:ext cx="3621404" cy="2667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85725" marR="0" rtl="0" algn="l">
              <a:lnSpc>
                <a:spcPct val="1118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4. Source code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6" name="Google Shape;2146;p78"/>
          <p:cNvGrpSpPr/>
          <p:nvPr/>
        </p:nvGrpSpPr>
        <p:grpSpPr>
          <a:xfrm>
            <a:off x="7080504" y="6295644"/>
            <a:ext cx="3633470" cy="277495"/>
            <a:chOff x="7080504" y="6295644"/>
            <a:chExt cx="3633470" cy="277495"/>
          </a:xfrm>
        </p:grpSpPr>
        <p:sp>
          <p:nvSpPr>
            <p:cNvPr id="2147" name="Google Shape;2147;p78"/>
            <p:cNvSpPr/>
            <p:nvPr/>
          </p:nvSpPr>
          <p:spPr>
            <a:xfrm>
              <a:off x="7080504" y="6295644"/>
              <a:ext cx="3633470" cy="277495"/>
            </a:xfrm>
            <a:custGeom>
              <a:rect b="b" l="l" r="r" t="t"/>
              <a:pathLst>
                <a:path extrusionOk="0" h="277495" w="3633470">
                  <a:moveTo>
                    <a:pt x="3633215" y="0"/>
                  </a:moveTo>
                  <a:lnTo>
                    <a:pt x="0" y="0"/>
                  </a:lnTo>
                  <a:lnTo>
                    <a:pt x="0" y="277367"/>
                  </a:lnTo>
                  <a:lnTo>
                    <a:pt x="3633215" y="277367"/>
                  </a:lnTo>
                  <a:lnTo>
                    <a:pt x="3633215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78"/>
            <p:cNvSpPr/>
            <p:nvPr/>
          </p:nvSpPr>
          <p:spPr>
            <a:xfrm>
              <a:off x="7080504" y="6295644"/>
              <a:ext cx="3633470" cy="277495"/>
            </a:xfrm>
            <a:custGeom>
              <a:rect b="b" l="l" r="r" t="t"/>
              <a:pathLst>
                <a:path extrusionOk="0" h="277495" w="3633470">
                  <a:moveTo>
                    <a:pt x="0" y="277367"/>
                  </a:moveTo>
                  <a:lnTo>
                    <a:pt x="3633215" y="277367"/>
                  </a:lnTo>
                  <a:lnTo>
                    <a:pt x="3633215" y="0"/>
                  </a:lnTo>
                  <a:lnTo>
                    <a:pt x="0" y="0"/>
                  </a:lnTo>
                  <a:lnTo>
                    <a:pt x="0" y="277367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9" name="Google Shape;2149;p78"/>
          <p:cNvSpPr txBox="1"/>
          <p:nvPr/>
        </p:nvSpPr>
        <p:spPr>
          <a:xfrm>
            <a:off x="7086600" y="6270752"/>
            <a:ext cx="362140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5. Update Entrypoint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0" name="Google Shape;2150;p78"/>
          <p:cNvGrpSpPr/>
          <p:nvPr/>
        </p:nvGrpSpPr>
        <p:grpSpPr>
          <a:xfrm>
            <a:off x="6489191" y="3905250"/>
            <a:ext cx="4983989" cy="2669794"/>
            <a:chOff x="6489191" y="3905250"/>
            <a:chExt cx="4983989" cy="2669794"/>
          </a:xfrm>
        </p:grpSpPr>
        <p:sp>
          <p:nvSpPr>
            <p:cNvPr id="2151" name="Google Shape;2151;p78"/>
            <p:cNvSpPr/>
            <p:nvPr/>
          </p:nvSpPr>
          <p:spPr>
            <a:xfrm>
              <a:off x="6596633" y="3905250"/>
              <a:ext cx="1905" cy="1031240"/>
            </a:xfrm>
            <a:custGeom>
              <a:rect b="b" l="l" r="r" t="t"/>
              <a:pathLst>
                <a:path extrusionOk="0" h="1031239" w="1904">
                  <a:moveTo>
                    <a:pt x="0" y="641604"/>
                  </a:moveTo>
                  <a:lnTo>
                    <a:pt x="0" y="1030732"/>
                  </a:lnTo>
                </a:path>
                <a:path extrusionOk="0" h="1031239" w="1904">
                  <a:moveTo>
                    <a:pt x="1524" y="0"/>
                  </a:moveTo>
                  <a:lnTo>
                    <a:pt x="1524" y="428879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2" name="Google Shape;2152;p7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489191" y="4334255"/>
              <a:ext cx="213360" cy="21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3" name="Google Shape;2153;p7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489191" y="4936236"/>
              <a:ext cx="213360" cy="21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4" name="Google Shape;2154;p7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489191" y="5390388"/>
              <a:ext cx="213360" cy="213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5" name="Google Shape;2155;p78"/>
            <p:cNvSpPr/>
            <p:nvPr/>
          </p:nvSpPr>
          <p:spPr>
            <a:xfrm>
              <a:off x="6596633" y="5148833"/>
              <a:ext cx="0" cy="241935"/>
            </a:xfrm>
            <a:custGeom>
              <a:rect b="b" l="l" r="r" t="t"/>
              <a:pathLst>
                <a:path extrusionOk="0" h="241935" w="120000">
                  <a:moveTo>
                    <a:pt x="0" y="0"/>
                  </a:moveTo>
                  <a:lnTo>
                    <a:pt x="0" y="241554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6" name="Google Shape;2156;p78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6489191" y="5885688"/>
              <a:ext cx="213360" cy="211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78"/>
            <p:cNvSpPr/>
            <p:nvPr/>
          </p:nvSpPr>
          <p:spPr>
            <a:xfrm>
              <a:off x="6596633" y="5604510"/>
              <a:ext cx="0" cy="281940"/>
            </a:xfrm>
            <a:custGeom>
              <a:rect b="b" l="l" r="r" t="t"/>
              <a:pathLst>
                <a:path extrusionOk="0" h="281939" w="120000">
                  <a:moveTo>
                    <a:pt x="0" y="0"/>
                  </a:moveTo>
                  <a:lnTo>
                    <a:pt x="0" y="281863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8" name="Google Shape;2158;p78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6489191" y="6339839"/>
              <a:ext cx="213360" cy="213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9" name="Google Shape;2159;p78"/>
            <p:cNvSpPr/>
            <p:nvPr/>
          </p:nvSpPr>
          <p:spPr>
            <a:xfrm>
              <a:off x="6596633" y="6098285"/>
              <a:ext cx="0" cy="241935"/>
            </a:xfrm>
            <a:custGeom>
              <a:rect b="b" l="l" r="r" t="t"/>
              <a:pathLst>
                <a:path extrusionOk="0" h="241935" w="120000">
                  <a:moveTo>
                    <a:pt x="0" y="0"/>
                  </a:moveTo>
                  <a:lnTo>
                    <a:pt x="0" y="241541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78"/>
            <p:cNvSpPr/>
            <p:nvPr/>
          </p:nvSpPr>
          <p:spPr>
            <a:xfrm>
              <a:off x="10713720" y="6295644"/>
              <a:ext cx="759460" cy="279400"/>
            </a:xfrm>
            <a:custGeom>
              <a:rect b="b" l="l" r="r" t="t"/>
              <a:pathLst>
                <a:path extrusionOk="0" h="279400" w="759459">
                  <a:moveTo>
                    <a:pt x="758951" y="0"/>
                  </a:moveTo>
                  <a:lnTo>
                    <a:pt x="0" y="0"/>
                  </a:lnTo>
                  <a:lnTo>
                    <a:pt x="0" y="278891"/>
                  </a:lnTo>
                  <a:lnTo>
                    <a:pt x="758951" y="278891"/>
                  </a:lnTo>
                  <a:lnTo>
                    <a:pt x="758951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1" name="Google Shape;2161;p78"/>
          <p:cNvSpPr txBox="1"/>
          <p:nvPr/>
        </p:nvSpPr>
        <p:spPr>
          <a:xfrm>
            <a:off x="10713719" y="4340352"/>
            <a:ext cx="75946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898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 MB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p78"/>
          <p:cNvSpPr txBox="1"/>
          <p:nvPr/>
        </p:nvSpPr>
        <p:spPr>
          <a:xfrm>
            <a:off x="10713719" y="4905755"/>
            <a:ext cx="75946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400">
            <a:spAutoFit/>
          </a:bodyPr>
          <a:lstStyle/>
          <a:p>
            <a:pPr indent="0" lvl="0" marL="1898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 MB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78"/>
          <p:cNvSpPr txBox="1"/>
          <p:nvPr/>
        </p:nvSpPr>
        <p:spPr>
          <a:xfrm>
            <a:off x="10713719" y="5347715"/>
            <a:ext cx="75946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1898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 MB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p78"/>
          <p:cNvSpPr txBox="1"/>
          <p:nvPr/>
        </p:nvSpPr>
        <p:spPr>
          <a:xfrm>
            <a:off x="10713719" y="5841491"/>
            <a:ext cx="759460" cy="27940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2225">
            <a:spAutoFit/>
          </a:bodyPr>
          <a:lstStyle/>
          <a:p>
            <a:pPr indent="0" lvl="0" marL="1765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229 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78"/>
          <p:cNvSpPr txBox="1"/>
          <p:nvPr/>
        </p:nvSpPr>
        <p:spPr>
          <a:xfrm>
            <a:off x="10713719" y="6295644"/>
            <a:ext cx="759460" cy="277495"/>
          </a:xfrm>
          <a:prstGeom prst="rect">
            <a:avLst/>
          </a:pr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 B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79"/>
          <p:cNvSpPr txBox="1"/>
          <p:nvPr>
            <p:ph type="title"/>
          </p:nvPr>
        </p:nvSpPr>
        <p:spPr>
          <a:xfrm>
            <a:off x="471322" y="364058"/>
            <a:ext cx="46386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Layered architecture</a:t>
            </a:r>
            <a:endParaRPr/>
          </a:p>
        </p:txBody>
      </p:sp>
      <p:sp>
        <p:nvSpPr>
          <p:cNvPr id="2171" name="Google Shape;2171;p79"/>
          <p:cNvSpPr txBox="1"/>
          <p:nvPr/>
        </p:nvSpPr>
        <p:spPr>
          <a:xfrm>
            <a:off x="3715511" y="5588508"/>
            <a:ext cx="5044440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0805" marR="0" rtl="0" algn="l">
              <a:lnSpc>
                <a:spcPct val="114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1. Base Ubuntu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2" name="Google Shape;2172;p79"/>
          <p:cNvSpPr txBox="1"/>
          <p:nvPr/>
        </p:nvSpPr>
        <p:spPr>
          <a:xfrm>
            <a:off x="3715511" y="5154167"/>
            <a:ext cx="5044440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080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2. Changes in apt packages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p79"/>
          <p:cNvSpPr txBox="1"/>
          <p:nvPr/>
        </p:nvSpPr>
        <p:spPr>
          <a:xfrm>
            <a:off x="3715511" y="4747259"/>
            <a:ext cx="5044440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0805" marR="0" rtl="0" algn="l">
              <a:lnSpc>
                <a:spcPct val="114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3. Changes in pip packages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79"/>
          <p:cNvSpPr txBox="1"/>
          <p:nvPr/>
        </p:nvSpPr>
        <p:spPr>
          <a:xfrm>
            <a:off x="3715511" y="4338828"/>
            <a:ext cx="5044440" cy="28067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080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4. Source code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p79"/>
          <p:cNvSpPr txBox="1"/>
          <p:nvPr/>
        </p:nvSpPr>
        <p:spPr>
          <a:xfrm>
            <a:off x="3715511" y="3931920"/>
            <a:ext cx="5044440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0805" marR="0" rtl="0" algn="l">
              <a:lnSpc>
                <a:spcPct val="114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5. Update Entrypoint with “flask” command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p79"/>
          <p:cNvSpPr/>
          <p:nvPr/>
        </p:nvSpPr>
        <p:spPr>
          <a:xfrm>
            <a:off x="2968751" y="4058411"/>
            <a:ext cx="546100" cy="1935480"/>
          </a:xfrm>
          <a:custGeom>
            <a:rect b="b" l="l" r="r" t="t"/>
            <a:pathLst>
              <a:path extrusionOk="0" h="1935479" w="546100">
                <a:moveTo>
                  <a:pt x="545592" y="0"/>
                </a:moveTo>
                <a:lnTo>
                  <a:pt x="473085" y="1621"/>
                </a:lnTo>
                <a:lnTo>
                  <a:pt x="407924" y="6199"/>
                </a:lnTo>
                <a:lnTo>
                  <a:pt x="352710" y="13303"/>
                </a:lnTo>
                <a:lnTo>
                  <a:pt x="310049" y="22502"/>
                </a:lnTo>
                <a:lnTo>
                  <a:pt x="272796" y="45465"/>
                </a:lnTo>
                <a:lnTo>
                  <a:pt x="272796" y="922274"/>
                </a:lnTo>
                <a:lnTo>
                  <a:pt x="263048" y="934373"/>
                </a:lnTo>
                <a:lnTo>
                  <a:pt x="192881" y="954436"/>
                </a:lnTo>
                <a:lnTo>
                  <a:pt x="137668" y="961540"/>
                </a:lnTo>
                <a:lnTo>
                  <a:pt x="72506" y="966118"/>
                </a:lnTo>
                <a:lnTo>
                  <a:pt x="0" y="967739"/>
                </a:lnTo>
                <a:lnTo>
                  <a:pt x="72506" y="969361"/>
                </a:lnTo>
                <a:lnTo>
                  <a:pt x="137668" y="973939"/>
                </a:lnTo>
                <a:lnTo>
                  <a:pt x="192881" y="981043"/>
                </a:lnTo>
                <a:lnTo>
                  <a:pt x="235542" y="990242"/>
                </a:lnTo>
                <a:lnTo>
                  <a:pt x="272796" y="1013206"/>
                </a:lnTo>
                <a:lnTo>
                  <a:pt x="272796" y="1890014"/>
                </a:lnTo>
                <a:lnTo>
                  <a:pt x="282543" y="1902099"/>
                </a:lnTo>
                <a:lnTo>
                  <a:pt x="310049" y="1912960"/>
                </a:lnTo>
                <a:lnTo>
                  <a:pt x="352710" y="1922162"/>
                </a:lnTo>
                <a:lnTo>
                  <a:pt x="407924" y="1929272"/>
                </a:lnTo>
                <a:lnTo>
                  <a:pt x="473085" y="1933855"/>
                </a:lnTo>
                <a:lnTo>
                  <a:pt x="545592" y="1935479"/>
                </a:lnTo>
              </a:path>
            </a:pathLst>
          </a:custGeom>
          <a:noFill/>
          <a:ln cap="flat" cmpd="sng" w="9525">
            <a:solidFill>
              <a:srgbClr val="FF00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79"/>
          <p:cNvSpPr txBox="1"/>
          <p:nvPr/>
        </p:nvSpPr>
        <p:spPr>
          <a:xfrm>
            <a:off x="1464310" y="4803470"/>
            <a:ext cx="122745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Layers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8" name="Google Shape;2178;p79"/>
          <p:cNvGrpSpPr/>
          <p:nvPr/>
        </p:nvGrpSpPr>
        <p:grpSpPr>
          <a:xfrm>
            <a:off x="1310639" y="6297167"/>
            <a:ext cx="6003036" cy="487692"/>
            <a:chOff x="1310639" y="6297167"/>
            <a:chExt cx="6003036" cy="487692"/>
          </a:xfrm>
        </p:grpSpPr>
        <p:pic>
          <p:nvPicPr>
            <p:cNvPr id="2179" name="Google Shape;2179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5879" y="6304787"/>
              <a:ext cx="5987796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0" name="Google Shape;2180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10639" y="6297167"/>
              <a:ext cx="5151120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1" name="Google Shape;2181;p79"/>
          <p:cNvSpPr txBox="1"/>
          <p:nvPr/>
        </p:nvSpPr>
        <p:spPr>
          <a:xfrm>
            <a:off x="1385316" y="6344411"/>
            <a:ext cx="5873750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build Dockerfile –t mmumshad/my-custom-app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182" name="Google Shape;2182;p79"/>
          <p:cNvGrpSpPr/>
          <p:nvPr/>
        </p:nvGrpSpPr>
        <p:grpSpPr>
          <a:xfrm>
            <a:off x="1310639" y="3124187"/>
            <a:ext cx="4834128" cy="487692"/>
            <a:chOff x="1310639" y="3124187"/>
            <a:chExt cx="4834128" cy="487692"/>
          </a:xfrm>
        </p:grpSpPr>
        <p:pic>
          <p:nvPicPr>
            <p:cNvPr id="2183" name="Google Shape;2183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25879" y="3131832"/>
              <a:ext cx="4818888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4" name="Google Shape;2184;p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10639" y="3124187"/>
              <a:ext cx="3576828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5" name="Google Shape;2185;p79"/>
          <p:cNvSpPr txBox="1"/>
          <p:nvPr/>
        </p:nvSpPr>
        <p:spPr>
          <a:xfrm>
            <a:off x="1385316" y="3171444"/>
            <a:ext cx="4704715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mmumshad/my-custom-app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6" name="Google Shape;2186;p79"/>
          <p:cNvSpPr txBox="1"/>
          <p:nvPr/>
        </p:nvSpPr>
        <p:spPr>
          <a:xfrm>
            <a:off x="3544061" y="3646170"/>
            <a:ext cx="5436235" cy="2438400"/>
          </a:xfrm>
          <a:prstGeom prst="rect">
            <a:avLst/>
          </a:prstGeom>
          <a:solidFill>
            <a:srgbClr val="071D28"/>
          </a:solidFill>
          <a:ln cap="flat" cmpd="sng" w="38100">
            <a:solidFill>
              <a:srgbClr val="FF56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0" marR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5656"/>
                </a:solidFill>
                <a:latin typeface="Calibri"/>
                <a:ea typeface="Calibri"/>
                <a:cs typeface="Calibri"/>
                <a:sym typeface="Calibri"/>
              </a:rPr>
              <a:t>Read Only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Google Shape;2187;p79"/>
          <p:cNvSpPr txBox="1"/>
          <p:nvPr/>
        </p:nvSpPr>
        <p:spPr>
          <a:xfrm>
            <a:off x="3686555" y="2385060"/>
            <a:ext cx="5044440" cy="279400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" marR="0" rtl="0" algn="l">
              <a:lnSpc>
                <a:spcPct val="1147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Layer 6. Container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p79"/>
          <p:cNvSpPr txBox="1"/>
          <p:nvPr/>
        </p:nvSpPr>
        <p:spPr>
          <a:xfrm>
            <a:off x="3515105" y="1981961"/>
            <a:ext cx="5436235" cy="840105"/>
          </a:xfrm>
          <a:prstGeom prst="rect">
            <a:avLst/>
          </a:prstGeom>
          <a:solidFill>
            <a:srgbClr val="071D28"/>
          </a:solidFill>
          <a:ln cap="flat" cmpd="sng" w="38100">
            <a:solidFill>
              <a:srgbClr val="20D1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spAutoFit/>
          </a:bodyPr>
          <a:lstStyle/>
          <a:p>
            <a:pPr indent="0" lvl="0" marL="12446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0D112"/>
                </a:solidFill>
                <a:latin typeface="Calibri"/>
                <a:ea typeface="Calibri"/>
                <a:cs typeface="Calibri"/>
                <a:sym typeface="Calibri"/>
              </a:rPr>
              <a:t>Read Write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79"/>
          <p:cNvSpPr txBox="1"/>
          <p:nvPr/>
        </p:nvSpPr>
        <p:spPr>
          <a:xfrm>
            <a:off x="1410716" y="2156205"/>
            <a:ext cx="14839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Container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80"/>
          <p:cNvSpPr txBox="1"/>
          <p:nvPr>
            <p:ph type="title"/>
          </p:nvPr>
        </p:nvSpPr>
        <p:spPr>
          <a:xfrm>
            <a:off x="471322" y="364058"/>
            <a:ext cx="37623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COPY-ON-WRITE</a:t>
            </a:r>
            <a:endParaRPr/>
          </a:p>
        </p:txBody>
      </p:sp>
      <p:sp>
        <p:nvSpPr>
          <p:cNvPr id="2195" name="Google Shape;2195;p80"/>
          <p:cNvSpPr txBox="1"/>
          <p:nvPr/>
        </p:nvSpPr>
        <p:spPr>
          <a:xfrm>
            <a:off x="1464310" y="4803470"/>
            <a:ext cx="122745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Layers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p80"/>
          <p:cNvSpPr txBox="1"/>
          <p:nvPr/>
        </p:nvSpPr>
        <p:spPr>
          <a:xfrm>
            <a:off x="3544061" y="3646170"/>
            <a:ext cx="5436235" cy="2438400"/>
          </a:xfrm>
          <a:prstGeom prst="rect">
            <a:avLst/>
          </a:prstGeom>
          <a:solidFill>
            <a:srgbClr val="071D28"/>
          </a:solidFill>
          <a:ln cap="flat" cmpd="sng" w="38100">
            <a:solidFill>
              <a:srgbClr val="FF56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0" marR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5656"/>
                </a:solidFill>
                <a:latin typeface="Calibri"/>
                <a:ea typeface="Calibri"/>
                <a:cs typeface="Calibri"/>
                <a:sym typeface="Calibri"/>
              </a:rPr>
              <a:t>Read Only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p80"/>
          <p:cNvSpPr txBox="1"/>
          <p:nvPr/>
        </p:nvSpPr>
        <p:spPr>
          <a:xfrm>
            <a:off x="4065778" y="4980559"/>
            <a:ext cx="63055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app.py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p80"/>
          <p:cNvSpPr txBox="1"/>
          <p:nvPr/>
        </p:nvSpPr>
        <p:spPr>
          <a:xfrm>
            <a:off x="3515105" y="1981961"/>
            <a:ext cx="5436235" cy="1346200"/>
          </a:xfrm>
          <a:prstGeom prst="rect">
            <a:avLst/>
          </a:prstGeom>
          <a:solidFill>
            <a:srgbClr val="071D28"/>
          </a:solidFill>
          <a:ln cap="flat" cmpd="sng" w="38100">
            <a:solidFill>
              <a:srgbClr val="20D1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9825">
            <a:spAutoFit/>
          </a:bodyPr>
          <a:lstStyle/>
          <a:p>
            <a:pPr indent="0" lvl="0" marL="12446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0D112"/>
                </a:solidFill>
                <a:latin typeface="Calibri"/>
                <a:ea typeface="Calibri"/>
                <a:cs typeface="Calibri"/>
                <a:sym typeface="Calibri"/>
              </a:rPr>
              <a:t>Read Write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80"/>
          <p:cNvSpPr txBox="1"/>
          <p:nvPr/>
        </p:nvSpPr>
        <p:spPr>
          <a:xfrm>
            <a:off x="1464310" y="2234565"/>
            <a:ext cx="14839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Container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p80"/>
          <p:cNvSpPr txBox="1"/>
          <p:nvPr/>
        </p:nvSpPr>
        <p:spPr>
          <a:xfrm>
            <a:off x="3924300" y="4267200"/>
            <a:ext cx="914400" cy="990600"/>
          </a:xfrm>
          <a:prstGeom prst="rect">
            <a:avLst/>
          </a:prstGeom>
          <a:solidFill>
            <a:srgbClr val="0AD0D9">
              <a:alpha val="59215"/>
            </a:srgbClr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t/>
            </a:r>
            <a:endParaRPr b="0" i="0" sz="26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4097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app.py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80"/>
          <p:cNvSpPr txBox="1"/>
          <p:nvPr/>
        </p:nvSpPr>
        <p:spPr>
          <a:xfrm>
            <a:off x="7397495" y="2147316"/>
            <a:ext cx="1042669" cy="990600"/>
          </a:xfrm>
          <a:prstGeom prst="rect">
            <a:avLst/>
          </a:prstGeom>
          <a:solidFill>
            <a:srgbClr val="0AD0D9">
              <a:alpha val="59215"/>
            </a:srgbClr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t/>
            </a:r>
            <a:endParaRPr b="0" i="0" sz="26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44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temp.txt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8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7" name="Google Shape;220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81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9" name="Google Shape;2209;p81"/>
          <p:cNvGrpSpPr/>
          <p:nvPr/>
        </p:nvGrpSpPr>
        <p:grpSpPr>
          <a:xfrm>
            <a:off x="5142738" y="2264664"/>
            <a:ext cx="3373120" cy="2075434"/>
            <a:chOff x="5142738" y="2264664"/>
            <a:chExt cx="3373120" cy="2075434"/>
          </a:xfrm>
        </p:grpSpPr>
        <p:sp>
          <p:nvSpPr>
            <p:cNvPr id="2210" name="Google Shape;2210;p81"/>
            <p:cNvSpPr/>
            <p:nvPr/>
          </p:nvSpPr>
          <p:spPr>
            <a:xfrm>
              <a:off x="5495544" y="2264664"/>
              <a:ext cx="1117600" cy="1132840"/>
            </a:xfrm>
            <a:custGeom>
              <a:rect b="b" l="l" r="r" t="t"/>
              <a:pathLst>
                <a:path extrusionOk="0" h="1132839" w="1117600">
                  <a:moveTo>
                    <a:pt x="558545" y="0"/>
                  </a:moveTo>
                  <a:lnTo>
                    <a:pt x="510351" y="2078"/>
                  </a:lnTo>
                  <a:lnTo>
                    <a:pt x="463295" y="8199"/>
                  </a:lnTo>
                  <a:lnTo>
                    <a:pt x="417546" y="18194"/>
                  </a:lnTo>
                  <a:lnTo>
                    <a:pt x="373270" y="31892"/>
                  </a:lnTo>
                  <a:lnTo>
                    <a:pt x="330636" y="49123"/>
                  </a:lnTo>
                  <a:lnTo>
                    <a:pt x="289811" y="69717"/>
                  </a:lnTo>
                  <a:lnTo>
                    <a:pt x="250963" y="93505"/>
                  </a:lnTo>
                  <a:lnTo>
                    <a:pt x="214259" y="120316"/>
                  </a:lnTo>
                  <a:lnTo>
                    <a:pt x="179868" y="149981"/>
                  </a:lnTo>
                  <a:lnTo>
                    <a:pt x="147956" y="182328"/>
                  </a:lnTo>
                  <a:lnTo>
                    <a:pt x="118692" y="217190"/>
                  </a:lnTo>
                  <a:lnTo>
                    <a:pt x="92242" y="254394"/>
                  </a:lnTo>
                  <a:lnTo>
                    <a:pt x="68775" y="293773"/>
                  </a:lnTo>
                  <a:lnTo>
                    <a:pt x="48459" y="335154"/>
                  </a:lnTo>
                  <a:lnTo>
                    <a:pt x="31461" y="378369"/>
                  </a:lnTo>
                  <a:lnTo>
                    <a:pt x="17948" y="423248"/>
                  </a:lnTo>
                  <a:lnTo>
                    <a:pt x="8088" y="469620"/>
                  </a:lnTo>
                  <a:lnTo>
                    <a:pt x="2050" y="517316"/>
                  </a:lnTo>
                  <a:lnTo>
                    <a:pt x="0" y="566165"/>
                  </a:lnTo>
                  <a:lnTo>
                    <a:pt x="2050" y="615015"/>
                  </a:lnTo>
                  <a:lnTo>
                    <a:pt x="8088" y="662711"/>
                  </a:lnTo>
                  <a:lnTo>
                    <a:pt x="17948" y="709083"/>
                  </a:lnTo>
                  <a:lnTo>
                    <a:pt x="31461" y="753962"/>
                  </a:lnTo>
                  <a:lnTo>
                    <a:pt x="48459" y="797177"/>
                  </a:lnTo>
                  <a:lnTo>
                    <a:pt x="68775" y="838558"/>
                  </a:lnTo>
                  <a:lnTo>
                    <a:pt x="92242" y="877937"/>
                  </a:lnTo>
                  <a:lnTo>
                    <a:pt x="118692" y="915141"/>
                  </a:lnTo>
                  <a:lnTo>
                    <a:pt x="147956" y="950003"/>
                  </a:lnTo>
                  <a:lnTo>
                    <a:pt x="179868" y="982350"/>
                  </a:lnTo>
                  <a:lnTo>
                    <a:pt x="214259" y="1012015"/>
                  </a:lnTo>
                  <a:lnTo>
                    <a:pt x="250963" y="1038826"/>
                  </a:lnTo>
                  <a:lnTo>
                    <a:pt x="289811" y="1062614"/>
                  </a:lnTo>
                  <a:lnTo>
                    <a:pt x="330636" y="1083208"/>
                  </a:lnTo>
                  <a:lnTo>
                    <a:pt x="373270" y="1100439"/>
                  </a:lnTo>
                  <a:lnTo>
                    <a:pt x="417546" y="1114137"/>
                  </a:lnTo>
                  <a:lnTo>
                    <a:pt x="463295" y="1124132"/>
                  </a:lnTo>
                  <a:lnTo>
                    <a:pt x="510351" y="1130253"/>
                  </a:lnTo>
                  <a:lnTo>
                    <a:pt x="558545" y="1132332"/>
                  </a:lnTo>
                  <a:lnTo>
                    <a:pt x="606740" y="1130253"/>
                  </a:lnTo>
                  <a:lnTo>
                    <a:pt x="653796" y="1124132"/>
                  </a:lnTo>
                  <a:lnTo>
                    <a:pt x="699545" y="1114137"/>
                  </a:lnTo>
                  <a:lnTo>
                    <a:pt x="743821" y="1100439"/>
                  </a:lnTo>
                  <a:lnTo>
                    <a:pt x="786455" y="1083208"/>
                  </a:lnTo>
                  <a:lnTo>
                    <a:pt x="827280" y="1062614"/>
                  </a:lnTo>
                  <a:lnTo>
                    <a:pt x="866128" y="1038826"/>
                  </a:lnTo>
                  <a:lnTo>
                    <a:pt x="902832" y="1012015"/>
                  </a:lnTo>
                  <a:lnTo>
                    <a:pt x="937223" y="982350"/>
                  </a:lnTo>
                  <a:lnTo>
                    <a:pt x="969135" y="950003"/>
                  </a:lnTo>
                  <a:lnTo>
                    <a:pt x="998399" y="915141"/>
                  </a:lnTo>
                  <a:lnTo>
                    <a:pt x="1024849" y="877937"/>
                  </a:lnTo>
                  <a:lnTo>
                    <a:pt x="1048316" y="838558"/>
                  </a:lnTo>
                  <a:lnTo>
                    <a:pt x="1068632" y="797177"/>
                  </a:lnTo>
                  <a:lnTo>
                    <a:pt x="1085630" y="753962"/>
                  </a:lnTo>
                  <a:lnTo>
                    <a:pt x="1099143" y="709083"/>
                  </a:lnTo>
                  <a:lnTo>
                    <a:pt x="1109003" y="662711"/>
                  </a:lnTo>
                  <a:lnTo>
                    <a:pt x="1115041" y="615015"/>
                  </a:lnTo>
                  <a:lnTo>
                    <a:pt x="1117091" y="566165"/>
                  </a:lnTo>
                  <a:lnTo>
                    <a:pt x="1115041" y="517316"/>
                  </a:lnTo>
                  <a:lnTo>
                    <a:pt x="1109003" y="469620"/>
                  </a:lnTo>
                  <a:lnTo>
                    <a:pt x="1099143" y="423248"/>
                  </a:lnTo>
                  <a:lnTo>
                    <a:pt x="1085630" y="378369"/>
                  </a:lnTo>
                  <a:lnTo>
                    <a:pt x="1068632" y="335154"/>
                  </a:lnTo>
                  <a:lnTo>
                    <a:pt x="1048316" y="293773"/>
                  </a:lnTo>
                  <a:lnTo>
                    <a:pt x="1024849" y="254394"/>
                  </a:lnTo>
                  <a:lnTo>
                    <a:pt x="998399" y="217190"/>
                  </a:lnTo>
                  <a:lnTo>
                    <a:pt x="969135" y="182328"/>
                  </a:lnTo>
                  <a:lnTo>
                    <a:pt x="937223" y="149981"/>
                  </a:lnTo>
                  <a:lnTo>
                    <a:pt x="902832" y="120316"/>
                  </a:lnTo>
                  <a:lnTo>
                    <a:pt x="866128" y="93505"/>
                  </a:lnTo>
                  <a:lnTo>
                    <a:pt x="827280" y="69717"/>
                  </a:lnTo>
                  <a:lnTo>
                    <a:pt x="786455" y="49123"/>
                  </a:lnTo>
                  <a:lnTo>
                    <a:pt x="743821" y="31892"/>
                  </a:lnTo>
                  <a:lnTo>
                    <a:pt x="699545" y="18194"/>
                  </a:lnTo>
                  <a:lnTo>
                    <a:pt x="653796" y="8199"/>
                  </a:lnTo>
                  <a:lnTo>
                    <a:pt x="606740" y="2078"/>
                  </a:lnTo>
                  <a:lnTo>
                    <a:pt x="558545" y="0"/>
                  </a:lnTo>
                  <a:close/>
                </a:path>
              </a:pathLst>
            </a:custGeom>
            <a:solidFill>
              <a:srgbClr val="114763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81"/>
            <p:cNvSpPr/>
            <p:nvPr/>
          </p:nvSpPr>
          <p:spPr>
            <a:xfrm>
              <a:off x="5142738" y="2993898"/>
              <a:ext cx="3373120" cy="1346200"/>
            </a:xfrm>
            <a:custGeom>
              <a:rect b="b" l="l" r="r" t="t"/>
              <a:pathLst>
                <a:path extrusionOk="0" h="1346200" w="3373120">
                  <a:moveTo>
                    <a:pt x="0" y="1345691"/>
                  </a:moveTo>
                  <a:lnTo>
                    <a:pt x="3372612" y="1345691"/>
                  </a:lnTo>
                  <a:lnTo>
                    <a:pt x="3372612" y="0"/>
                  </a:lnTo>
                  <a:lnTo>
                    <a:pt x="0" y="0"/>
                  </a:lnTo>
                  <a:lnTo>
                    <a:pt x="0" y="1345691"/>
                  </a:lnTo>
                  <a:close/>
                </a:path>
              </a:pathLst>
            </a:custGeom>
            <a:noFill/>
            <a:ln cap="flat" cmpd="sng" w="38100">
              <a:solidFill>
                <a:srgbClr val="20D11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2" name="Google Shape;2212;p81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81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81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81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6" name="Google Shape;221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81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81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9" name="Google Shape;2219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81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2" name="Google Shape;2222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81"/>
          <p:cNvSpPr/>
          <p:nvPr/>
        </p:nvSpPr>
        <p:spPr>
          <a:xfrm>
            <a:off x="3136392" y="4434840"/>
            <a:ext cx="1710055" cy="943610"/>
          </a:xfrm>
          <a:custGeom>
            <a:rect b="b" l="l" r="r" t="t"/>
            <a:pathLst>
              <a:path extrusionOk="0" h="943610" w="1710054">
                <a:moveTo>
                  <a:pt x="0" y="943356"/>
                </a:moveTo>
                <a:lnTo>
                  <a:pt x="1709928" y="943356"/>
                </a:lnTo>
                <a:lnTo>
                  <a:pt x="1709928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noFill/>
          <a:ln cap="flat" cmpd="sng" w="12175">
            <a:solidFill>
              <a:srgbClr val="0AD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81"/>
          <p:cNvSpPr txBox="1"/>
          <p:nvPr>
            <p:ph type="title"/>
          </p:nvPr>
        </p:nvSpPr>
        <p:spPr>
          <a:xfrm>
            <a:off x="471322" y="364058"/>
            <a:ext cx="1905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225" name="Google Shape;2225;p81"/>
          <p:cNvSpPr txBox="1"/>
          <p:nvPr/>
        </p:nvSpPr>
        <p:spPr>
          <a:xfrm>
            <a:off x="1437894" y="5414009"/>
            <a:ext cx="7411720" cy="777240"/>
          </a:xfrm>
          <a:prstGeom prst="rect">
            <a:avLst/>
          </a:prstGeom>
          <a:solidFill>
            <a:srgbClr val="071D28"/>
          </a:solidFill>
          <a:ln cap="flat" cmpd="sng" w="38100">
            <a:solidFill>
              <a:srgbClr val="FF56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0150">
            <a:spAutoFit/>
          </a:bodyPr>
          <a:lstStyle/>
          <a:p>
            <a:pPr indent="0" lvl="0" marL="0" marR="431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5656"/>
                </a:solidFill>
                <a:latin typeface="Calibri"/>
                <a:ea typeface="Calibri"/>
                <a:cs typeface="Calibri"/>
                <a:sym typeface="Calibri"/>
              </a:rPr>
              <a:t>Read Only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D5F5"/>
                </a:solidFill>
                <a:latin typeface="Calibri"/>
                <a:ea typeface="Calibri"/>
                <a:cs typeface="Calibri"/>
                <a:sym typeface="Calibri"/>
              </a:rPr>
              <a:t>mysql – image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Google Shape;2226;p81"/>
          <p:cNvSpPr/>
          <p:nvPr/>
        </p:nvSpPr>
        <p:spPr>
          <a:xfrm>
            <a:off x="1466850" y="2992373"/>
            <a:ext cx="3373120" cy="1346200"/>
          </a:xfrm>
          <a:custGeom>
            <a:rect b="b" l="l" r="r" t="t"/>
            <a:pathLst>
              <a:path extrusionOk="0" h="1346200" w="3373120">
                <a:moveTo>
                  <a:pt x="0" y="1345692"/>
                </a:moveTo>
                <a:lnTo>
                  <a:pt x="3372612" y="1345692"/>
                </a:lnTo>
                <a:lnTo>
                  <a:pt x="3372612" y="0"/>
                </a:lnTo>
                <a:lnTo>
                  <a:pt x="0" y="0"/>
                </a:lnTo>
                <a:lnTo>
                  <a:pt x="0" y="1345692"/>
                </a:lnTo>
                <a:close/>
              </a:path>
            </a:pathLst>
          </a:custGeom>
          <a:noFill/>
          <a:ln cap="flat" cmpd="sng" w="38075">
            <a:solidFill>
              <a:srgbClr val="20D1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81"/>
          <p:cNvSpPr txBox="1"/>
          <p:nvPr/>
        </p:nvSpPr>
        <p:spPr>
          <a:xfrm>
            <a:off x="2140966" y="3990594"/>
            <a:ext cx="20237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D5F5"/>
                </a:solidFill>
                <a:latin typeface="Calibri"/>
                <a:ea typeface="Calibri"/>
                <a:cs typeface="Calibri"/>
                <a:sym typeface="Calibri"/>
              </a:rPr>
              <a:t>mysql-container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81"/>
          <p:cNvSpPr txBox="1"/>
          <p:nvPr/>
        </p:nvSpPr>
        <p:spPr>
          <a:xfrm>
            <a:off x="2573782" y="3010027"/>
            <a:ext cx="10826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0D112"/>
                </a:solidFill>
                <a:latin typeface="Calibri"/>
                <a:ea typeface="Calibri"/>
                <a:cs typeface="Calibri"/>
                <a:sym typeface="Calibri"/>
              </a:rPr>
              <a:t>Read Write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9" name="Google Shape;2229;p81"/>
          <p:cNvGrpSpPr/>
          <p:nvPr/>
        </p:nvGrpSpPr>
        <p:grpSpPr>
          <a:xfrm>
            <a:off x="1187196" y="1790700"/>
            <a:ext cx="478536" cy="984250"/>
            <a:chOff x="1187196" y="1790700"/>
            <a:chExt cx="478536" cy="984250"/>
          </a:xfrm>
        </p:grpSpPr>
        <p:sp>
          <p:nvSpPr>
            <p:cNvPr id="2230" name="Google Shape;2230;p81"/>
            <p:cNvSpPr/>
            <p:nvPr/>
          </p:nvSpPr>
          <p:spPr>
            <a:xfrm>
              <a:off x="1255776" y="1889760"/>
              <a:ext cx="371475" cy="885190"/>
            </a:xfrm>
            <a:custGeom>
              <a:rect b="b" l="l" r="r" t="t"/>
              <a:pathLst>
                <a:path extrusionOk="0" h="885189" w="371475">
                  <a:moveTo>
                    <a:pt x="21336" y="414527"/>
                  </a:moveTo>
                  <a:lnTo>
                    <a:pt x="371094" y="414527"/>
                  </a:lnTo>
                </a:path>
                <a:path extrusionOk="0" h="885189" w="371475">
                  <a:moveTo>
                    <a:pt x="0" y="0"/>
                  </a:moveTo>
                  <a:lnTo>
                    <a:pt x="21462" y="885063"/>
                  </a:lnTo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1" name="Google Shape;2231;p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87196" y="17907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2" name="Google Shape;2232;p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37132" y="2189988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3" name="Google Shape;2233;p81"/>
          <p:cNvSpPr txBox="1"/>
          <p:nvPr/>
        </p:nvSpPr>
        <p:spPr>
          <a:xfrm>
            <a:off x="1494536" y="1602485"/>
            <a:ext cx="143065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0189" lvl="0" marL="262255" marR="508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/var/lib/docker  volumes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4" name="Google Shape;2234;p81"/>
          <p:cNvGrpSpPr/>
          <p:nvPr/>
        </p:nvGrpSpPr>
        <p:grpSpPr>
          <a:xfrm>
            <a:off x="1112519" y="1199375"/>
            <a:ext cx="3781044" cy="487692"/>
            <a:chOff x="1112519" y="1199375"/>
            <a:chExt cx="3781044" cy="487692"/>
          </a:xfrm>
        </p:grpSpPr>
        <p:pic>
          <p:nvPicPr>
            <p:cNvPr id="2235" name="Google Shape;2235;p8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27759" y="1208481"/>
              <a:ext cx="3765804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6" name="Google Shape;2236;p8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12519" y="1199375"/>
              <a:ext cx="3477767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7" name="Google Shape;2237;p81"/>
          <p:cNvSpPr txBox="1"/>
          <p:nvPr/>
        </p:nvSpPr>
        <p:spPr>
          <a:xfrm>
            <a:off x="1187196" y="1248155"/>
            <a:ext cx="3651885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volume create data_volume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38" name="Google Shape;2238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2683" y="2546604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81"/>
          <p:cNvSpPr txBox="1"/>
          <p:nvPr/>
        </p:nvSpPr>
        <p:spPr>
          <a:xfrm>
            <a:off x="1970658" y="2473833"/>
            <a:ext cx="12420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data_volume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0" name="Google Shape;2240;p81"/>
          <p:cNvGrpSpPr/>
          <p:nvPr/>
        </p:nvGrpSpPr>
        <p:grpSpPr>
          <a:xfrm>
            <a:off x="1277112" y="2648711"/>
            <a:ext cx="7757921" cy="3929761"/>
            <a:chOff x="1277112" y="2648711"/>
            <a:chExt cx="7757921" cy="3929761"/>
          </a:xfrm>
        </p:grpSpPr>
        <p:sp>
          <p:nvSpPr>
            <p:cNvPr id="2241" name="Google Shape;2241;p81"/>
            <p:cNvSpPr/>
            <p:nvPr/>
          </p:nvSpPr>
          <p:spPr>
            <a:xfrm>
              <a:off x="1277112" y="2648711"/>
              <a:ext cx="364490" cy="2540"/>
            </a:xfrm>
            <a:custGeom>
              <a:rect b="b" l="l" r="r" t="t"/>
              <a:pathLst>
                <a:path extrusionOk="0" h="2539" w="364489">
                  <a:moveTo>
                    <a:pt x="0" y="2539"/>
                  </a:moveTo>
                  <a:lnTo>
                    <a:pt x="364108" y="0"/>
                  </a:lnTo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81"/>
            <p:cNvSpPr/>
            <p:nvPr/>
          </p:nvSpPr>
          <p:spPr>
            <a:xfrm>
              <a:off x="1277874" y="2826257"/>
              <a:ext cx="7757159" cy="3752215"/>
            </a:xfrm>
            <a:custGeom>
              <a:rect b="b" l="l" r="r" t="t"/>
              <a:pathLst>
                <a:path extrusionOk="0" h="3752215" w="7757159">
                  <a:moveTo>
                    <a:pt x="0" y="3752088"/>
                  </a:moveTo>
                  <a:lnTo>
                    <a:pt x="7757159" y="3752088"/>
                  </a:lnTo>
                  <a:lnTo>
                    <a:pt x="7757159" y="0"/>
                  </a:lnTo>
                  <a:lnTo>
                    <a:pt x="0" y="0"/>
                  </a:lnTo>
                  <a:lnTo>
                    <a:pt x="0" y="3752088"/>
                  </a:lnTo>
                  <a:close/>
                </a:path>
              </a:pathLst>
            </a:custGeom>
            <a:noFill/>
            <a:ln cap="flat" cmpd="sng" w="38100">
              <a:solidFill>
                <a:srgbClr val="0AD0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3" name="Google Shape;2243;p81"/>
          <p:cNvSpPr txBox="1"/>
          <p:nvPr/>
        </p:nvSpPr>
        <p:spPr>
          <a:xfrm>
            <a:off x="4580382" y="6231432"/>
            <a:ext cx="11525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D5F5"/>
                </a:solidFill>
                <a:latin typeface="Calibri"/>
                <a:ea typeface="Calibri"/>
                <a:cs typeface="Calibri"/>
                <a:sym typeface="Calibri"/>
              </a:rPr>
              <a:t>Docker Host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4" name="Google Shape;2244;p81"/>
          <p:cNvGrpSpPr/>
          <p:nvPr/>
        </p:nvGrpSpPr>
        <p:grpSpPr>
          <a:xfrm>
            <a:off x="3432047" y="4492752"/>
            <a:ext cx="1118870" cy="638810"/>
            <a:chOff x="3432047" y="4492752"/>
            <a:chExt cx="1118870" cy="638810"/>
          </a:xfrm>
        </p:grpSpPr>
        <p:sp>
          <p:nvSpPr>
            <p:cNvPr id="2245" name="Google Shape;2245;p81"/>
            <p:cNvSpPr/>
            <p:nvPr/>
          </p:nvSpPr>
          <p:spPr>
            <a:xfrm>
              <a:off x="3432047" y="4492752"/>
              <a:ext cx="1118870" cy="638810"/>
            </a:xfrm>
            <a:custGeom>
              <a:rect b="b" l="l" r="r" t="t"/>
              <a:pathLst>
                <a:path extrusionOk="0" h="638810" w="1118870">
                  <a:moveTo>
                    <a:pt x="559307" y="0"/>
                  </a:moveTo>
                  <a:lnTo>
                    <a:pt x="483420" y="971"/>
                  </a:lnTo>
                  <a:lnTo>
                    <a:pt x="410633" y="3800"/>
                  </a:lnTo>
                  <a:lnTo>
                    <a:pt x="341614" y="8360"/>
                  </a:lnTo>
                  <a:lnTo>
                    <a:pt x="277029" y="14525"/>
                  </a:lnTo>
                  <a:lnTo>
                    <a:pt x="217545" y="22168"/>
                  </a:lnTo>
                  <a:lnTo>
                    <a:pt x="163829" y="31162"/>
                  </a:lnTo>
                  <a:lnTo>
                    <a:pt x="116548" y="41382"/>
                  </a:lnTo>
                  <a:lnTo>
                    <a:pt x="76369" y="52700"/>
                  </a:lnTo>
                  <a:lnTo>
                    <a:pt x="19981" y="78125"/>
                  </a:lnTo>
                  <a:lnTo>
                    <a:pt x="0" y="106425"/>
                  </a:lnTo>
                  <a:lnTo>
                    <a:pt x="0" y="532130"/>
                  </a:lnTo>
                  <a:lnTo>
                    <a:pt x="43957" y="573565"/>
                  </a:lnTo>
                  <a:lnTo>
                    <a:pt x="116548" y="597173"/>
                  </a:lnTo>
                  <a:lnTo>
                    <a:pt x="163830" y="607393"/>
                  </a:lnTo>
                  <a:lnTo>
                    <a:pt x="217545" y="616387"/>
                  </a:lnTo>
                  <a:lnTo>
                    <a:pt x="277029" y="624030"/>
                  </a:lnTo>
                  <a:lnTo>
                    <a:pt x="341614" y="630195"/>
                  </a:lnTo>
                  <a:lnTo>
                    <a:pt x="410633" y="634755"/>
                  </a:lnTo>
                  <a:lnTo>
                    <a:pt x="483420" y="637584"/>
                  </a:lnTo>
                  <a:lnTo>
                    <a:pt x="559307" y="638556"/>
                  </a:lnTo>
                  <a:lnTo>
                    <a:pt x="635195" y="637584"/>
                  </a:lnTo>
                  <a:lnTo>
                    <a:pt x="707982" y="634755"/>
                  </a:lnTo>
                  <a:lnTo>
                    <a:pt x="777001" y="630195"/>
                  </a:lnTo>
                  <a:lnTo>
                    <a:pt x="841586" y="624030"/>
                  </a:lnTo>
                  <a:lnTo>
                    <a:pt x="901070" y="616387"/>
                  </a:lnTo>
                  <a:lnTo>
                    <a:pt x="954786" y="607393"/>
                  </a:lnTo>
                  <a:lnTo>
                    <a:pt x="1002067" y="597173"/>
                  </a:lnTo>
                  <a:lnTo>
                    <a:pt x="1042246" y="585855"/>
                  </a:lnTo>
                  <a:lnTo>
                    <a:pt x="1098634" y="560430"/>
                  </a:lnTo>
                  <a:lnTo>
                    <a:pt x="1118615" y="532130"/>
                  </a:lnTo>
                  <a:lnTo>
                    <a:pt x="1118615" y="106425"/>
                  </a:lnTo>
                  <a:lnTo>
                    <a:pt x="1074658" y="64990"/>
                  </a:lnTo>
                  <a:lnTo>
                    <a:pt x="1002067" y="41382"/>
                  </a:lnTo>
                  <a:lnTo>
                    <a:pt x="954785" y="31162"/>
                  </a:lnTo>
                  <a:lnTo>
                    <a:pt x="901070" y="22168"/>
                  </a:lnTo>
                  <a:lnTo>
                    <a:pt x="841586" y="14525"/>
                  </a:lnTo>
                  <a:lnTo>
                    <a:pt x="777001" y="8360"/>
                  </a:lnTo>
                  <a:lnTo>
                    <a:pt x="707982" y="3800"/>
                  </a:lnTo>
                  <a:lnTo>
                    <a:pt x="635195" y="971"/>
                  </a:lnTo>
                  <a:lnTo>
                    <a:pt x="559307" y="0"/>
                  </a:lnTo>
                  <a:close/>
                </a:path>
              </a:pathLst>
            </a:custGeom>
            <a:solidFill>
              <a:srgbClr val="0E6E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81"/>
            <p:cNvSpPr/>
            <p:nvPr/>
          </p:nvSpPr>
          <p:spPr>
            <a:xfrm>
              <a:off x="3432047" y="4492752"/>
              <a:ext cx="1118870" cy="638810"/>
            </a:xfrm>
            <a:custGeom>
              <a:rect b="b" l="l" r="r" t="t"/>
              <a:pathLst>
                <a:path extrusionOk="0" h="638810" w="1118870">
                  <a:moveTo>
                    <a:pt x="1118615" y="106425"/>
                  </a:moveTo>
                  <a:lnTo>
                    <a:pt x="1074658" y="147861"/>
                  </a:lnTo>
                  <a:lnTo>
                    <a:pt x="1002067" y="171469"/>
                  </a:lnTo>
                  <a:lnTo>
                    <a:pt x="954786" y="181689"/>
                  </a:lnTo>
                  <a:lnTo>
                    <a:pt x="901070" y="190683"/>
                  </a:lnTo>
                  <a:lnTo>
                    <a:pt x="841586" y="198326"/>
                  </a:lnTo>
                  <a:lnTo>
                    <a:pt x="777001" y="204491"/>
                  </a:lnTo>
                  <a:lnTo>
                    <a:pt x="707982" y="209051"/>
                  </a:lnTo>
                  <a:lnTo>
                    <a:pt x="635195" y="211880"/>
                  </a:lnTo>
                  <a:lnTo>
                    <a:pt x="559307" y="212852"/>
                  </a:lnTo>
                  <a:lnTo>
                    <a:pt x="483420" y="211880"/>
                  </a:lnTo>
                  <a:lnTo>
                    <a:pt x="410633" y="209051"/>
                  </a:lnTo>
                  <a:lnTo>
                    <a:pt x="341614" y="204491"/>
                  </a:lnTo>
                  <a:lnTo>
                    <a:pt x="277029" y="198326"/>
                  </a:lnTo>
                  <a:lnTo>
                    <a:pt x="217545" y="190683"/>
                  </a:lnTo>
                  <a:lnTo>
                    <a:pt x="163830" y="181689"/>
                  </a:lnTo>
                  <a:lnTo>
                    <a:pt x="116548" y="171469"/>
                  </a:lnTo>
                  <a:lnTo>
                    <a:pt x="76369" y="160151"/>
                  </a:lnTo>
                  <a:lnTo>
                    <a:pt x="19981" y="134726"/>
                  </a:lnTo>
                  <a:lnTo>
                    <a:pt x="5106" y="120872"/>
                  </a:lnTo>
                  <a:lnTo>
                    <a:pt x="0" y="106425"/>
                  </a:lnTo>
                </a:path>
                <a:path extrusionOk="0" h="638810" w="1118870">
                  <a:moveTo>
                    <a:pt x="0" y="106425"/>
                  </a:moveTo>
                  <a:lnTo>
                    <a:pt x="43957" y="64990"/>
                  </a:lnTo>
                  <a:lnTo>
                    <a:pt x="116548" y="41382"/>
                  </a:lnTo>
                  <a:lnTo>
                    <a:pt x="163829" y="31162"/>
                  </a:lnTo>
                  <a:lnTo>
                    <a:pt x="217545" y="22168"/>
                  </a:lnTo>
                  <a:lnTo>
                    <a:pt x="277029" y="14525"/>
                  </a:lnTo>
                  <a:lnTo>
                    <a:pt x="341614" y="8360"/>
                  </a:lnTo>
                  <a:lnTo>
                    <a:pt x="410633" y="3800"/>
                  </a:lnTo>
                  <a:lnTo>
                    <a:pt x="483420" y="971"/>
                  </a:lnTo>
                  <a:lnTo>
                    <a:pt x="559307" y="0"/>
                  </a:lnTo>
                  <a:lnTo>
                    <a:pt x="635195" y="971"/>
                  </a:lnTo>
                  <a:lnTo>
                    <a:pt x="707982" y="3800"/>
                  </a:lnTo>
                  <a:lnTo>
                    <a:pt x="777001" y="8360"/>
                  </a:lnTo>
                  <a:lnTo>
                    <a:pt x="841586" y="14525"/>
                  </a:lnTo>
                  <a:lnTo>
                    <a:pt x="901070" y="22168"/>
                  </a:lnTo>
                  <a:lnTo>
                    <a:pt x="954785" y="31162"/>
                  </a:lnTo>
                  <a:lnTo>
                    <a:pt x="1002067" y="41382"/>
                  </a:lnTo>
                  <a:lnTo>
                    <a:pt x="1042246" y="52700"/>
                  </a:lnTo>
                  <a:lnTo>
                    <a:pt x="1098634" y="78125"/>
                  </a:lnTo>
                  <a:lnTo>
                    <a:pt x="1118615" y="106425"/>
                  </a:lnTo>
                  <a:lnTo>
                    <a:pt x="1118615" y="532130"/>
                  </a:lnTo>
                  <a:lnTo>
                    <a:pt x="1074658" y="573565"/>
                  </a:lnTo>
                  <a:lnTo>
                    <a:pt x="1002067" y="597173"/>
                  </a:lnTo>
                  <a:lnTo>
                    <a:pt x="954786" y="607393"/>
                  </a:lnTo>
                  <a:lnTo>
                    <a:pt x="901070" y="616387"/>
                  </a:lnTo>
                  <a:lnTo>
                    <a:pt x="841586" y="624030"/>
                  </a:lnTo>
                  <a:lnTo>
                    <a:pt x="777001" y="630195"/>
                  </a:lnTo>
                  <a:lnTo>
                    <a:pt x="707982" y="634755"/>
                  </a:lnTo>
                  <a:lnTo>
                    <a:pt x="635195" y="637584"/>
                  </a:lnTo>
                  <a:lnTo>
                    <a:pt x="559307" y="638556"/>
                  </a:lnTo>
                  <a:lnTo>
                    <a:pt x="483420" y="637584"/>
                  </a:lnTo>
                  <a:lnTo>
                    <a:pt x="410633" y="634755"/>
                  </a:lnTo>
                  <a:lnTo>
                    <a:pt x="341614" y="630195"/>
                  </a:lnTo>
                  <a:lnTo>
                    <a:pt x="277029" y="624030"/>
                  </a:lnTo>
                  <a:lnTo>
                    <a:pt x="217545" y="616387"/>
                  </a:lnTo>
                  <a:lnTo>
                    <a:pt x="163830" y="607393"/>
                  </a:lnTo>
                  <a:lnTo>
                    <a:pt x="116548" y="597173"/>
                  </a:lnTo>
                  <a:lnTo>
                    <a:pt x="76369" y="585855"/>
                  </a:lnTo>
                  <a:lnTo>
                    <a:pt x="19981" y="560430"/>
                  </a:lnTo>
                  <a:lnTo>
                    <a:pt x="0" y="532130"/>
                  </a:lnTo>
                  <a:lnTo>
                    <a:pt x="0" y="106425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7" name="Google Shape;2247;p81"/>
          <p:cNvSpPr txBox="1"/>
          <p:nvPr/>
        </p:nvSpPr>
        <p:spPr>
          <a:xfrm>
            <a:off x="3549777" y="4529073"/>
            <a:ext cx="883919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data_volum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Google Shape;2248;p81"/>
          <p:cNvSpPr txBox="1"/>
          <p:nvPr/>
        </p:nvSpPr>
        <p:spPr>
          <a:xfrm>
            <a:off x="3935348" y="4742434"/>
            <a:ext cx="11430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9" name="Google Shape;2249;p81"/>
          <p:cNvGrpSpPr/>
          <p:nvPr/>
        </p:nvGrpSpPr>
        <p:grpSpPr>
          <a:xfrm>
            <a:off x="5506211" y="635495"/>
            <a:ext cx="5295899" cy="487692"/>
            <a:chOff x="5506211" y="635495"/>
            <a:chExt cx="5295899" cy="487692"/>
          </a:xfrm>
        </p:grpSpPr>
        <p:pic>
          <p:nvPicPr>
            <p:cNvPr id="2250" name="Google Shape;2250;p8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21451" y="643140"/>
              <a:ext cx="5280659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1" name="Google Shape;2251;p8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06211" y="635495"/>
              <a:ext cx="4856988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2" name="Google Shape;2252;p81"/>
          <p:cNvSpPr txBox="1"/>
          <p:nvPr/>
        </p:nvSpPr>
        <p:spPr>
          <a:xfrm>
            <a:off x="5580888" y="682751"/>
            <a:ext cx="5166360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–v data_volume:/var/lib/mysql 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253" name="Google Shape;2253;p81"/>
          <p:cNvGrpSpPr/>
          <p:nvPr/>
        </p:nvGrpSpPr>
        <p:grpSpPr>
          <a:xfrm>
            <a:off x="3425952" y="3348228"/>
            <a:ext cx="1134110" cy="603885"/>
            <a:chOff x="3425952" y="3348228"/>
            <a:chExt cx="1134110" cy="603885"/>
          </a:xfrm>
        </p:grpSpPr>
        <p:sp>
          <p:nvSpPr>
            <p:cNvPr id="2254" name="Google Shape;2254;p81"/>
            <p:cNvSpPr/>
            <p:nvPr/>
          </p:nvSpPr>
          <p:spPr>
            <a:xfrm>
              <a:off x="3425952" y="3348228"/>
              <a:ext cx="1134110" cy="603885"/>
            </a:xfrm>
            <a:custGeom>
              <a:rect b="b" l="l" r="r" t="t"/>
              <a:pathLst>
                <a:path extrusionOk="0" h="603885" w="1134110">
                  <a:moveTo>
                    <a:pt x="566927" y="0"/>
                  </a:moveTo>
                  <a:lnTo>
                    <a:pt x="490009" y="919"/>
                  </a:lnTo>
                  <a:lnTo>
                    <a:pt x="416233" y="3596"/>
                  </a:lnTo>
                  <a:lnTo>
                    <a:pt x="346275" y="7911"/>
                  </a:lnTo>
                  <a:lnTo>
                    <a:pt x="280811" y="13744"/>
                  </a:lnTo>
                  <a:lnTo>
                    <a:pt x="220516" y="20973"/>
                  </a:lnTo>
                  <a:lnTo>
                    <a:pt x="166068" y="29479"/>
                  </a:lnTo>
                  <a:lnTo>
                    <a:pt x="118141" y="39142"/>
                  </a:lnTo>
                  <a:lnTo>
                    <a:pt x="77413" y="49840"/>
                  </a:lnTo>
                  <a:lnTo>
                    <a:pt x="20254" y="7386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44559" y="542049"/>
                  </a:lnTo>
                  <a:lnTo>
                    <a:pt x="118141" y="564361"/>
                  </a:lnTo>
                  <a:lnTo>
                    <a:pt x="166068" y="574024"/>
                  </a:lnTo>
                  <a:lnTo>
                    <a:pt x="220516" y="582530"/>
                  </a:lnTo>
                  <a:lnTo>
                    <a:pt x="280811" y="589759"/>
                  </a:lnTo>
                  <a:lnTo>
                    <a:pt x="346275" y="595592"/>
                  </a:lnTo>
                  <a:lnTo>
                    <a:pt x="416233" y="599907"/>
                  </a:lnTo>
                  <a:lnTo>
                    <a:pt x="490009" y="602584"/>
                  </a:lnTo>
                  <a:lnTo>
                    <a:pt x="566927" y="603504"/>
                  </a:lnTo>
                  <a:lnTo>
                    <a:pt x="643846" y="602584"/>
                  </a:lnTo>
                  <a:lnTo>
                    <a:pt x="717622" y="599907"/>
                  </a:lnTo>
                  <a:lnTo>
                    <a:pt x="787580" y="595592"/>
                  </a:lnTo>
                  <a:lnTo>
                    <a:pt x="853044" y="589759"/>
                  </a:lnTo>
                  <a:lnTo>
                    <a:pt x="913339" y="582530"/>
                  </a:lnTo>
                  <a:lnTo>
                    <a:pt x="967787" y="574024"/>
                  </a:lnTo>
                  <a:lnTo>
                    <a:pt x="1015714" y="564361"/>
                  </a:lnTo>
                  <a:lnTo>
                    <a:pt x="1056442" y="553663"/>
                  </a:lnTo>
                  <a:lnTo>
                    <a:pt x="1113601" y="529641"/>
                  </a:lnTo>
                  <a:lnTo>
                    <a:pt x="1133856" y="502920"/>
                  </a:lnTo>
                  <a:lnTo>
                    <a:pt x="1133856" y="100584"/>
                  </a:lnTo>
                  <a:lnTo>
                    <a:pt x="1089296" y="61454"/>
                  </a:lnTo>
                  <a:lnTo>
                    <a:pt x="1015714" y="39142"/>
                  </a:lnTo>
                  <a:lnTo>
                    <a:pt x="967787" y="29479"/>
                  </a:lnTo>
                  <a:lnTo>
                    <a:pt x="913339" y="20973"/>
                  </a:lnTo>
                  <a:lnTo>
                    <a:pt x="853044" y="13744"/>
                  </a:lnTo>
                  <a:lnTo>
                    <a:pt x="787580" y="7911"/>
                  </a:lnTo>
                  <a:lnTo>
                    <a:pt x="717622" y="3596"/>
                  </a:lnTo>
                  <a:lnTo>
                    <a:pt x="643846" y="919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20D112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81"/>
            <p:cNvSpPr/>
            <p:nvPr/>
          </p:nvSpPr>
          <p:spPr>
            <a:xfrm>
              <a:off x="3425952" y="3348228"/>
              <a:ext cx="1134110" cy="603885"/>
            </a:xfrm>
            <a:custGeom>
              <a:rect b="b" l="l" r="r" t="t"/>
              <a:pathLst>
                <a:path extrusionOk="0" h="603885" w="1134110">
                  <a:moveTo>
                    <a:pt x="1133856" y="100584"/>
                  </a:moveTo>
                  <a:lnTo>
                    <a:pt x="1089296" y="139713"/>
                  </a:lnTo>
                  <a:lnTo>
                    <a:pt x="1015714" y="162025"/>
                  </a:lnTo>
                  <a:lnTo>
                    <a:pt x="967787" y="171688"/>
                  </a:lnTo>
                  <a:lnTo>
                    <a:pt x="913339" y="180194"/>
                  </a:lnTo>
                  <a:lnTo>
                    <a:pt x="853044" y="187423"/>
                  </a:lnTo>
                  <a:lnTo>
                    <a:pt x="787580" y="193256"/>
                  </a:lnTo>
                  <a:lnTo>
                    <a:pt x="717622" y="197571"/>
                  </a:lnTo>
                  <a:lnTo>
                    <a:pt x="643846" y="200248"/>
                  </a:lnTo>
                  <a:lnTo>
                    <a:pt x="566927" y="201168"/>
                  </a:lnTo>
                  <a:lnTo>
                    <a:pt x="490009" y="200248"/>
                  </a:lnTo>
                  <a:lnTo>
                    <a:pt x="416233" y="197571"/>
                  </a:lnTo>
                  <a:lnTo>
                    <a:pt x="346275" y="193256"/>
                  </a:lnTo>
                  <a:lnTo>
                    <a:pt x="280811" y="187423"/>
                  </a:lnTo>
                  <a:lnTo>
                    <a:pt x="220516" y="180194"/>
                  </a:lnTo>
                  <a:lnTo>
                    <a:pt x="166068" y="171688"/>
                  </a:lnTo>
                  <a:lnTo>
                    <a:pt x="118141" y="162025"/>
                  </a:lnTo>
                  <a:lnTo>
                    <a:pt x="77413" y="151327"/>
                  </a:lnTo>
                  <a:lnTo>
                    <a:pt x="20254" y="127305"/>
                  </a:lnTo>
                  <a:lnTo>
                    <a:pt x="5176" y="114221"/>
                  </a:lnTo>
                  <a:lnTo>
                    <a:pt x="0" y="100584"/>
                  </a:lnTo>
                </a:path>
                <a:path extrusionOk="0" h="603885" w="1134110">
                  <a:moveTo>
                    <a:pt x="0" y="100584"/>
                  </a:moveTo>
                  <a:lnTo>
                    <a:pt x="44559" y="61454"/>
                  </a:lnTo>
                  <a:lnTo>
                    <a:pt x="118141" y="39142"/>
                  </a:lnTo>
                  <a:lnTo>
                    <a:pt x="166068" y="29479"/>
                  </a:lnTo>
                  <a:lnTo>
                    <a:pt x="220516" y="20973"/>
                  </a:lnTo>
                  <a:lnTo>
                    <a:pt x="280811" y="13744"/>
                  </a:lnTo>
                  <a:lnTo>
                    <a:pt x="346275" y="7911"/>
                  </a:lnTo>
                  <a:lnTo>
                    <a:pt x="416233" y="3596"/>
                  </a:lnTo>
                  <a:lnTo>
                    <a:pt x="490009" y="919"/>
                  </a:lnTo>
                  <a:lnTo>
                    <a:pt x="566927" y="0"/>
                  </a:lnTo>
                  <a:lnTo>
                    <a:pt x="643846" y="919"/>
                  </a:lnTo>
                  <a:lnTo>
                    <a:pt x="717622" y="3596"/>
                  </a:lnTo>
                  <a:lnTo>
                    <a:pt x="787580" y="7911"/>
                  </a:lnTo>
                  <a:lnTo>
                    <a:pt x="853044" y="13744"/>
                  </a:lnTo>
                  <a:lnTo>
                    <a:pt x="913339" y="20973"/>
                  </a:lnTo>
                  <a:lnTo>
                    <a:pt x="967787" y="29479"/>
                  </a:lnTo>
                  <a:lnTo>
                    <a:pt x="1015714" y="39142"/>
                  </a:lnTo>
                  <a:lnTo>
                    <a:pt x="1056442" y="49840"/>
                  </a:lnTo>
                  <a:lnTo>
                    <a:pt x="1113601" y="73862"/>
                  </a:lnTo>
                  <a:lnTo>
                    <a:pt x="1133856" y="100584"/>
                  </a:lnTo>
                  <a:lnTo>
                    <a:pt x="1133856" y="502920"/>
                  </a:lnTo>
                  <a:lnTo>
                    <a:pt x="1089296" y="542049"/>
                  </a:lnTo>
                  <a:lnTo>
                    <a:pt x="1015714" y="564361"/>
                  </a:lnTo>
                  <a:lnTo>
                    <a:pt x="967787" y="574024"/>
                  </a:lnTo>
                  <a:lnTo>
                    <a:pt x="913339" y="582530"/>
                  </a:lnTo>
                  <a:lnTo>
                    <a:pt x="853044" y="589759"/>
                  </a:lnTo>
                  <a:lnTo>
                    <a:pt x="787580" y="595592"/>
                  </a:lnTo>
                  <a:lnTo>
                    <a:pt x="717622" y="599907"/>
                  </a:lnTo>
                  <a:lnTo>
                    <a:pt x="643846" y="602584"/>
                  </a:lnTo>
                  <a:lnTo>
                    <a:pt x="566927" y="603504"/>
                  </a:lnTo>
                  <a:lnTo>
                    <a:pt x="490009" y="602584"/>
                  </a:lnTo>
                  <a:lnTo>
                    <a:pt x="416233" y="599907"/>
                  </a:lnTo>
                  <a:lnTo>
                    <a:pt x="346275" y="595592"/>
                  </a:lnTo>
                  <a:lnTo>
                    <a:pt x="280811" y="589759"/>
                  </a:lnTo>
                  <a:lnTo>
                    <a:pt x="220516" y="582530"/>
                  </a:lnTo>
                  <a:lnTo>
                    <a:pt x="166068" y="574024"/>
                  </a:lnTo>
                  <a:lnTo>
                    <a:pt x="118141" y="564361"/>
                  </a:lnTo>
                  <a:lnTo>
                    <a:pt x="77413" y="553663"/>
                  </a:lnTo>
                  <a:lnTo>
                    <a:pt x="20254" y="52964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6" name="Google Shape;2256;p81"/>
          <p:cNvSpPr txBox="1"/>
          <p:nvPr/>
        </p:nvSpPr>
        <p:spPr>
          <a:xfrm>
            <a:off x="3538854" y="3601669"/>
            <a:ext cx="907415" cy="208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/var/lib/mysql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p81"/>
          <p:cNvSpPr/>
          <p:nvPr/>
        </p:nvSpPr>
        <p:spPr>
          <a:xfrm>
            <a:off x="3992117" y="3952494"/>
            <a:ext cx="1905" cy="753110"/>
          </a:xfrm>
          <a:custGeom>
            <a:rect b="b" l="l" r="r" t="t"/>
            <a:pathLst>
              <a:path extrusionOk="0" h="753110" w="1904">
                <a:moveTo>
                  <a:pt x="825" y="-14478"/>
                </a:moveTo>
                <a:lnTo>
                  <a:pt x="825" y="767587"/>
                </a:lnTo>
              </a:path>
            </a:pathLst>
          </a:custGeom>
          <a:noFill/>
          <a:ln cap="flat" cmpd="sng" w="30600">
            <a:solidFill>
              <a:srgbClr val="FF33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8" name="Google Shape;2258;p81"/>
          <p:cNvGrpSpPr/>
          <p:nvPr/>
        </p:nvGrpSpPr>
        <p:grpSpPr>
          <a:xfrm>
            <a:off x="5506211" y="1129271"/>
            <a:ext cx="5295899" cy="487692"/>
            <a:chOff x="5506211" y="1129271"/>
            <a:chExt cx="5295899" cy="487692"/>
          </a:xfrm>
        </p:grpSpPr>
        <p:pic>
          <p:nvPicPr>
            <p:cNvPr id="2259" name="Google Shape;2259;p8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21451" y="1138440"/>
              <a:ext cx="5280659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0" name="Google Shape;2260;p8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506211" y="1129271"/>
              <a:ext cx="4954524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1" name="Google Shape;2261;p81"/>
          <p:cNvSpPr/>
          <p:nvPr/>
        </p:nvSpPr>
        <p:spPr>
          <a:xfrm>
            <a:off x="5580888" y="1178052"/>
            <a:ext cx="5166360" cy="314325"/>
          </a:xfrm>
          <a:custGeom>
            <a:rect b="b" l="l" r="r" t="t"/>
            <a:pathLst>
              <a:path extrusionOk="0" h="314325" w="5166359">
                <a:moveTo>
                  <a:pt x="5166360" y="0"/>
                </a:moveTo>
                <a:lnTo>
                  <a:pt x="0" y="0"/>
                </a:lnTo>
                <a:lnTo>
                  <a:pt x="0" y="313944"/>
                </a:lnTo>
                <a:lnTo>
                  <a:pt x="5166360" y="313944"/>
                </a:lnTo>
                <a:lnTo>
                  <a:pt x="516636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81"/>
          <p:cNvSpPr txBox="1"/>
          <p:nvPr/>
        </p:nvSpPr>
        <p:spPr>
          <a:xfrm>
            <a:off x="5660516" y="1199845"/>
            <a:ext cx="4652010" cy="24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–v data_volume2:/var/lib/mysql 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263" name="Google Shape;2263;p81"/>
          <p:cNvGrpSpPr/>
          <p:nvPr/>
        </p:nvGrpSpPr>
        <p:grpSpPr>
          <a:xfrm>
            <a:off x="5506211" y="1623047"/>
            <a:ext cx="5295899" cy="487692"/>
            <a:chOff x="5506211" y="1623047"/>
            <a:chExt cx="5295899" cy="487692"/>
          </a:xfrm>
        </p:grpSpPr>
        <p:pic>
          <p:nvPicPr>
            <p:cNvPr id="2264" name="Google Shape;2264;p8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521451" y="1632153"/>
              <a:ext cx="5280659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5" name="Google Shape;2265;p8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506211" y="1623047"/>
              <a:ext cx="4856988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6" name="Google Shape;2266;p81"/>
            <p:cNvSpPr/>
            <p:nvPr/>
          </p:nvSpPr>
          <p:spPr>
            <a:xfrm>
              <a:off x="5580887" y="1671828"/>
              <a:ext cx="5166360" cy="307975"/>
            </a:xfrm>
            <a:custGeom>
              <a:rect b="b" l="l" r="r" t="t"/>
              <a:pathLst>
                <a:path extrusionOk="0" h="307975" w="5166359">
                  <a:moveTo>
                    <a:pt x="51663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166360" y="307848"/>
                  </a:lnTo>
                  <a:lnTo>
                    <a:pt x="516636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7" name="Google Shape;2267;p81"/>
          <p:cNvSpPr txBox="1"/>
          <p:nvPr/>
        </p:nvSpPr>
        <p:spPr>
          <a:xfrm>
            <a:off x="5660516" y="1693926"/>
            <a:ext cx="455422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–v /data/mysql:/var/lib/mysql 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68" name="Google Shape;2268;p81"/>
          <p:cNvSpPr/>
          <p:nvPr/>
        </p:nvSpPr>
        <p:spPr>
          <a:xfrm>
            <a:off x="6812280" y="4436364"/>
            <a:ext cx="1710055" cy="943610"/>
          </a:xfrm>
          <a:custGeom>
            <a:rect b="b" l="l" r="r" t="t"/>
            <a:pathLst>
              <a:path extrusionOk="0" h="943610" w="1710054">
                <a:moveTo>
                  <a:pt x="0" y="943356"/>
                </a:moveTo>
                <a:lnTo>
                  <a:pt x="1709927" y="943356"/>
                </a:lnTo>
                <a:lnTo>
                  <a:pt x="1709927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noFill/>
          <a:ln cap="flat" cmpd="sng" w="12175">
            <a:solidFill>
              <a:srgbClr val="0AD0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81"/>
          <p:cNvSpPr txBox="1"/>
          <p:nvPr/>
        </p:nvSpPr>
        <p:spPr>
          <a:xfrm>
            <a:off x="3278885" y="5144770"/>
            <a:ext cx="4556760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/var/lib/docker/volumes	/data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p81"/>
          <p:cNvSpPr txBox="1"/>
          <p:nvPr/>
        </p:nvSpPr>
        <p:spPr>
          <a:xfrm>
            <a:off x="5817489" y="3992117"/>
            <a:ext cx="20237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D5F5"/>
                </a:solidFill>
                <a:latin typeface="Calibri"/>
                <a:ea typeface="Calibri"/>
                <a:cs typeface="Calibri"/>
                <a:sym typeface="Calibri"/>
              </a:rPr>
              <a:t>mysql-container layer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p81"/>
          <p:cNvSpPr txBox="1"/>
          <p:nvPr/>
        </p:nvSpPr>
        <p:spPr>
          <a:xfrm>
            <a:off x="6410325" y="2983814"/>
            <a:ext cx="108204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0D112"/>
                </a:solidFill>
                <a:latin typeface="Calibri"/>
                <a:ea typeface="Calibri"/>
                <a:cs typeface="Calibri"/>
                <a:sym typeface="Calibri"/>
              </a:rPr>
              <a:t>Read Write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2" name="Google Shape;2272;p81"/>
          <p:cNvGrpSpPr/>
          <p:nvPr/>
        </p:nvGrpSpPr>
        <p:grpSpPr>
          <a:xfrm>
            <a:off x="7107935" y="4494276"/>
            <a:ext cx="1118870" cy="640080"/>
            <a:chOff x="7107935" y="4494276"/>
            <a:chExt cx="1118870" cy="640080"/>
          </a:xfrm>
        </p:grpSpPr>
        <p:sp>
          <p:nvSpPr>
            <p:cNvPr id="2273" name="Google Shape;2273;p81"/>
            <p:cNvSpPr/>
            <p:nvPr/>
          </p:nvSpPr>
          <p:spPr>
            <a:xfrm>
              <a:off x="7107935" y="4494276"/>
              <a:ext cx="1118870" cy="640080"/>
            </a:xfrm>
            <a:custGeom>
              <a:rect b="b" l="l" r="r" t="t"/>
              <a:pathLst>
                <a:path extrusionOk="0" h="640079" w="1118870">
                  <a:moveTo>
                    <a:pt x="559308" y="0"/>
                  </a:moveTo>
                  <a:lnTo>
                    <a:pt x="483420" y="973"/>
                  </a:lnTo>
                  <a:lnTo>
                    <a:pt x="410633" y="3809"/>
                  </a:lnTo>
                  <a:lnTo>
                    <a:pt x="341614" y="8381"/>
                  </a:lnTo>
                  <a:lnTo>
                    <a:pt x="277029" y="14562"/>
                  </a:lnTo>
                  <a:lnTo>
                    <a:pt x="217545" y="22224"/>
                  </a:lnTo>
                  <a:lnTo>
                    <a:pt x="163830" y="31241"/>
                  </a:lnTo>
                  <a:lnTo>
                    <a:pt x="116548" y="41486"/>
                  </a:lnTo>
                  <a:lnTo>
                    <a:pt x="76369" y="52831"/>
                  </a:lnTo>
                  <a:lnTo>
                    <a:pt x="19981" y="78316"/>
                  </a:lnTo>
                  <a:lnTo>
                    <a:pt x="0" y="106680"/>
                  </a:lnTo>
                  <a:lnTo>
                    <a:pt x="0" y="533400"/>
                  </a:lnTo>
                  <a:lnTo>
                    <a:pt x="43957" y="574929"/>
                  </a:lnTo>
                  <a:lnTo>
                    <a:pt x="116548" y="598593"/>
                  </a:lnTo>
                  <a:lnTo>
                    <a:pt x="163829" y="608838"/>
                  </a:lnTo>
                  <a:lnTo>
                    <a:pt x="217545" y="617855"/>
                  </a:lnTo>
                  <a:lnTo>
                    <a:pt x="277029" y="625517"/>
                  </a:lnTo>
                  <a:lnTo>
                    <a:pt x="341614" y="631698"/>
                  </a:lnTo>
                  <a:lnTo>
                    <a:pt x="410633" y="636270"/>
                  </a:lnTo>
                  <a:lnTo>
                    <a:pt x="483420" y="639106"/>
                  </a:lnTo>
                  <a:lnTo>
                    <a:pt x="559308" y="640080"/>
                  </a:lnTo>
                  <a:lnTo>
                    <a:pt x="635195" y="639106"/>
                  </a:lnTo>
                  <a:lnTo>
                    <a:pt x="707982" y="636270"/>
                  </a:lnTo>
                  <a:lnTo>
                    <a:pt x="777001" y="631698"/>
                  </a:lnTo>
                  <a:lnTo>
                    <a:pt x="841586" y="625517"/>
                  </a:lnTo>
                  <a:lnTo>
                    <a:pt x="901070" y="617855"/>
                  </a:lnTo>
                  <a:lnTo>
                    <a:pt x="954785" y="608838"/>
                  </a:lnTo>
                  <a:lnTo>
                    <a:pt x="1002067" y="598593"/>
                  </a:lnTo>
                  <a:lnTo>
                    <a:pt x="1042246" y="587248"/>
                  </a:lnTo>
                  <a:lnTo>
                    <a:pt x="1098634" y="561763"/>
                  </a:lnTo>
                  <a:lnTo>
                    <a:pt x="1118616" y="533400"/>
                  </a:lnTo>
                  <a:lnTo>
                    <a:pt x="1118616" y="106680"/>
                  </a:lnTo>
                  <a:lnTo>
                    <a:pt x="1074658" y="65150"/>
                  </a:lnTo>
                  <a:lnTo>
                    <a:pt x="1002067" y="41486"/>
                  </a:lnTo>
                  <a:lnTo>
                    <a:pt x="954786" y="31241"/>
                  </a:lnTo>
                  <a:lnTo>
                    <a:pt x="901070" y="22224"/>
                  </a:lnTo>
                  <a:lnTo>
                    <a:pt x="841586" y="14562"/>
                  </a:lnTo>
                  <a:lnTo>
                    <a:pt x="777001" y="8381"/>
                  </a:lnTo>
                  <a:lnTo>
                    <a:pt x="707982" y="3809"/>
                  </a:lnTo>
                  <a:lnTo>
                    <a:pt x="635195" y="973"/>
                  </a:lnTo>
                  <a:lnTo>
                    <a:pt x="559308" y="0"/>
                  </a:lnTo>
                  <a:close/>
                </a:path>
              </a:pathLst>
            </a:custGeom>
            <a:solidFill>
              <a:srgbClr val="0E6E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81"/>
            <p:cNvSpPr/>
            <p:nvPr/>
          </p:nvSpPr>
          <p:spPr>
            <a:xfrm>
              <a:off x="7107935" y="4494276"/>
              <a:ext cx="1118870" cy="640080"/>
            </a:xfrm>
            <a:custGeom>
              <a:rect b="b" l="l" r="r" t="t"/>
              <a:pathLst>
                <a:path extrusionOk="0" h="640079" w="1118870">
                  <a:moveTo>
                    <a:pt x="1118616" y="106680"/>
                  </a:moveTo>
                  <a:lnTo>
                    <a:pt x="1074658" y="148208"/>
                  </a:lnTo>
                  <a:lnTo>
                    <a:pt x="1002067" y="171873"/>
                  </a:lnTo>
                  <a:lnTo>
                    <a:pt x="954785" y="182118"/>
                  </a:lnTo>
                  <a:lnTo>
                    <a:pt x="901070" y="191135"/>
                  </a:lnTo>
                  <a:lnTo>
                    <a:pt x="841586" y="198797"/>
                  </a:lnTo>
                  <a:lnTo>
                    <a:pt x="777001" y="204978"/>
                  </a:lnTo>
                  <a:lnTo>
                    <a:pt x="707982" y="209550"/>
                  </a:lnTo>
                  <a:lnTo>
                    <a:pt x="635195" y="212386"/>
                  </a:lnTo>
                  <a:lnTo>
                    <a:pt x="559308" y="213360"/>
                  </a:lnTo>
                  <a:lnTo>
                    <a:pt x="483420" y="212386"/>
                  </a:lnTo>
                  <a:lnTo>
                    <a:pt x="410633" y="209550"/>
                  </a:lnTo>
                  <a:lnTo>
                    <a:pt x="341614" y="204978"/>
                  </a:lnTo>
                  <a:lnTo>
                    <a:pt x="277029" y="198797"/>
                  </a:lnTo>
                  <a:lnTo>
                    <a:pt x="217545" y="191135"/>
                  </a:lnTo>
                  <a:lnTo>
                    <a:pt x="163829" y="182118"/>
                  </a:lnTo>
                  <a:lnTo>
                    <a:pt x="116548" y="171873"/>
                  </a:lnTo>
                  <a:lnTo>
                    <a:pt x="76369" y="160527"/>
                  </a:lnTo>
                  <a:lnTo>
                    <a:pt x="19981" y="135043"/>
                  </a:lnTo>
                  <a:lnTo>
                    <a:pt x="5106" y="121157"/>
                  </a:lnTo>
                  <a:lnTo>
                    <a:pt x="0" y="106680"/>
                  </a:lnTo>
                </a:path>
                <a:path extrusionOk="0" h="640079" w="1118870">
                  <a:moveTo>
                    <a:pt x="0" y="106680"/>
                  </a:moveTo>
                  <a:lnTo>
                    <a:pt x="43957" y="65150"/>
                  </a:lnTo>
                  <a:lnTo>
                    <a:pt x="116548" y="41486"/>
                  </a:lnTo>
                  <a:lnTo>
                    <a:pt x="163830" y="31241"/>
                  </a:lnTo>
                  <a:lnTo>
                    <a:pt x="217545" y="22224"/>
                  </a:lnTo>
                  <a:lnTo>
                    <a:pt x="277029" y="14562"/>
                  </a:lnTo>
                  <a:lnTo>
                    <a:pt x="341614" y="8381"/>
                  </a:lnTo>
                  <a:lnTo>
                    <a:pt x="410633" y="3809"/>
                  </a:lnTo>
                  <a:lnTo>
                    <a:pt x="483420" y="973"/>
                  </a:lnTo>
                  <a:lnTo>
                    <a:pt x="559308" y="0"/>
                  </a:lnTo>
                  <a:lnTo>
                    <a:pt x="635195" y="973"/>
                  </a:lnTo>
                  <a:lnTo>
                    <a:pt x="707982" y="3809"/>
                  </a:lnTo>
                  <a:lnTo>
                    <a:pt x="777001" y="8381"/>
                  </a:lnTo>
                  <a:lnTo>
                    <a:pt x="841586" y="14562"/>
                  </a:lnTo>
                  <a:lnTo>
                    <a:pt x="901070" y="22224"/>
                  </a:lnTo>
                  <a:lnTo>
                    <a:pt x="954786" y="31241"/>
                  </a:lnTo>
                  <a:lnTo>
                    <a:pt x="1002067" y="41486"/>
                  </a:lnTo>
                  <a:lnTo>
                    <a:pt x="1042246" y="52831"/>
                  </a:lnTo>
                  <a:lnTo>
                    <a:pt x="1098634" y="78316"/>
                  </a:lnTo>
                  <a:lnTo>
                    <a:pt x="1118616" y="106680"/>
                  </a:lnTo>
                  <a:lnTo>
                    <a:pt x="1118616" y="533400"/>
                  </a:lnTo>
                  <a:lnTo>
                    <a:pt x="1074658" y="574929"/>
                  </a:lnTo>
                  <a:lnTo>
                    <a:pt x="1002067" y="598593"/>
                  </a:lnTo>
                  <a:lnTo>
                    <a:pt x="954785" y="608838"/>
                  </a:lnTo>
                  <a:lnTo>
                    <a:pt x="901070" y="617855"/>
                  </a:lnTo>
                  <a:lnTo>
                    <a:pt x="841586" y="625517"/>
                  </a:lnTo>
                  <a:lnTo>
                    <a:pt x="777001" y="631698"/>
                  </a:lnTo>
                  <a:lnTo>
                    <a:pt x="707982" y="636270"/>
                  </a:lnTo>
                  <a:lnTo>
                    <a:pt x="635195" y="639106"/>
                  </a:lnTo>
                  <a:lnTo>
                    <a:pt x="559308" y="640080"/>
                  </a:lnTo>
                  <a:lnTo>
                    <a:pt x="483420" y="639106"/>
                  </a:lnTo>
                  <a:lnTo>
                    <a:pt x="410633" y="636270"/>
                  </a:lnTo>
                  <a:lnTo>
                    <a:pt x="341614" y="631698"/>
                  </a:lnTo>
                  <a:lnTo>
                    <a:pt x="277029" y="625517"/>
                  </a:lnTo>
                  <a:lnTo>
                    <a:pt x="217545" y="617855"/>
                  </a:lnTo>
                  <a:lnTo>
                    <a:pt x="163829" y="608838"/>
                  </a:lnTo>
                  <a:lnTo>
                    <a:pt x="116548" y="598593"/>
                  </a:lnTo>
                  <a:lnTo>
                    <a:pt x="76369" y="587248"/>
                  </a:lnTo>
                  <a:lnTo>
                    <a:pt x="19981" y="561763"/>
                  </a:lnTo>
                  <a:lnTo>
                    <a:pt x="0" y="533400"/>
                  </a:lnTo>
                  <a:lnTo>
                    <a:pt x="0" y="106680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5" name="Google Shape;2275;p81"/>
          <p:cNvSpPr txBox="1"/>
          <p:nvPr/>
        </p:nvSpPr>
        <p:spPr>
          <a:xfrm>
            <a:off x="7444231" y="4743958"/>
            <a:ext cx="44767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6" name="Google Shape;2276;p81"/>
          <p:cNvGrpSpPr/>
          <p:nvPr/>
        </p:nvGrpSpPr>
        <p:grpSpPr>
          <a:xfrm>
            <a:off x="7101840" y="3349752"/>
            <a:ext cx="1134110" cy="605155"/>
            <a:chOff x="7101840" y="3349752"/>
            <a:chExt cx="1134110" cy="605155"/>
          </a:xfrm>
        </p:grpSpPr>
        <p:sp>
          <p:nvSpPr>
            <p:cNvPr id="2277" name="Google Shape;2277;p81"/>
            <p:cNvSpPr/>
            <p:nvPr/>
          </p:nvSpPr>
          <p:spPr>
            <a:xfrm>
              <a:off x="7101840" y="3349752"/>
              <a:ext cx="1134110" cy="605155"/>
            </a:xfrm>
            <a:custGeom>
              <a:rect b="b" l="l" r="r" t="t"/>
              <a:pathLst>
                <a:path extrusionOk="0" h="605154" w="1134109">
                  <a:moveTo>
                    <a:pt x="566927" y="0"/>
                  </a:moveTo>
                  <a:lnTo>
                    <a:pt x="490009" y="919"/>
                  </a:lnTo>
                  <a:lnTo>
                    <a:pt x="416233" y="3597"/>
                  </a:lnTo>
                  <a:lnTo>
                    <a:pt x="346275" y="7915"/>
                  </a:lnTo>
                  <a:lnTo>
                    <a:pt x="280811" y="13753"/>
                  </a:lnTo>
                  <a:lnTo>
                    <a:pt x="220516" y="20992"/>
                  </a:lnTo>
                  <a:lnTo>
                    <a:pt x="166068" y="29511"/>
                  </a:lnTo>
                  <a:lnTo>
                    <a:pt x="118141" y="39192"/>
                  </a:lnTo>
                  <a:lnTo>
                    <a:pt x="77413" y="49915"/>
                  </a:lnTo>
                  <a:lnTo>
                    <a:pt x="20254" y="74009"/>
                  </a:lnTo>
                  <a:lnTo>
                    <a:pt x="0" y="100837"/>
                  </a:lnTo>
                  <a:lnTo>
                    <a:pt x="0" y="504190"/>
                  </a:lnTo>
                  <a:lnTo>
                    <a:pt x="44559" y="543466"/>
                  </a:lnTo>
                  <a:lnTo>
                    <a:pt x="118141" y="565835"/>
                  </a:lnTo>
                  <a:lnTo>
                    <a:pt x="166068" y="575516"/>
                  </a:lnTo>
                  <a:lnTo>
                    <a:pt x="220516" y="584035"/>
                  </a:lnTo>
                  <a:lnTo>
                    <a:pt x="280811" y="591274"/>
                  </a:lnTo>
                  <a:lnTo>
                    <a:pt x="346275" y="597112"/>
                  </a:lnTo>
                  <a:lnTo>
                    <a:pt x="416233" y="601430"/>
                  </a:lnTo>
                  <a:lnTo>
                    <a:pt x="490009" y="604108"/>
                  </a:lnTo>
                  <a:lnTo>
                    <a:pt x="566927" y="605028"/>
                  </a:lnTo>
                  <a:lnTo>
                    <a:pt x="643846" y="604108"/>
                  </a:lnTo>
                  <a:lnTo>
                    <a:pt x="717622" y="601430"/>
                  </a:lnTo>
                  <a:lnTo>
                    <a:pt x="787580" y="597112"/>
                  </a:lnTo>
                  <a:lnTo>
                    <a:pt x="853044" y="591274"/>
                  </a:lnTo>
                  <a:lnTo>
                    <a:pt x="913339" y="584035"/>
                  </a:lnTo>
                  <a:lnTo>
                    <a:pt x="967787" y="575516"/>
                  </a:lnTo>
                  <a:lnTo>
                    <a:pt x="1015714" y="565835"/>
                  </a:lnTo>
                  <a:lnTo>
                    <a:pt x="1056442" y="555112"/>
                  </a:lnTo>
                  <a:lnTo>
                    <a:pt x="1113601" y="531018"/>
                  </a:lnTo>
                  <a:lnTo>
                    <a:pt x="1133855" y="504190"/>
                  </a:lnTo>
                  <a:lnTo>
                    <a:pt x="1133855" y="100837"/>
                  </a:lnTo>
                  <a:lnTo>
                    <a:pt x="1089296" y="61561"/>
                  </a:lnTo>
                  <a:lnTo>
                    <a:pt x="1015714" y="39192"/>
                  </a:lnTo>
                  <a:lnTo>
                    <a:pt x="967787" y="29511"/>
                  </a:lnTo>
                  <a:lnTo>
                    <a:pt x="913339" y="20992"/>
                  </a:lnTo>
                  <a:lnTo>
                    <a:pt x="853044" y="13753"/>
                  </a:lnTo>
                  <a:lnTo>
                    <a:pt x="787580" y="7915"/>
                  </a:lnTo>
                  <a:lnTo>
                    <a:pt x="717622" y="3597"/>
                  </a:lnTo>
                  <a:lnTo>
                    <a:pt x="643846" y="919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20D112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81"/>
            <p:cNvSpPr/>
            <p:nvPr/>
          </p:nvSpPr>
          <p:spPr>
            <a:xfrm>
              <a:off x="7101840" y="3349752"/>
              <a:ext cx="1134110" cy="605155"/>
            </a:xfrm>
            <a:custGeom>
              <a:rect b="b" l="l" r="r" t="t"/>
              <a:pathLst>
                <a:path extrusionOk="0" h="605154" w="1134109">
                  <a:moveTo>
                    <a:pt x="1133855" y="100837"/>
                  </a:moveTo>
                  <a:lnTo>
                    <a:pt x="1089296" y="140114"/>
                  </a:lnTo>
                  <a:lnTo>
                    <a:pt x="1015714" y="162483"/>
                  </a:lnTo>
                  <a:lnTo>
                    <a:pt x="967787" y="172164"/>
                  </a:lnTo>
                  <a:lnTo>
                    <a:pt x="913339" y="180683"/>
                  </a:lnTo>
                  <a:lnTo>
                    <a:pt x="853044" y="187922"/>
                  </a:lnTo>
                  <a:lnTo>
                    <a:pt x="787580" y="193760"/>
                  </a:lnTo>
                  <a:lnTo>
                    <a:pt x="717622" y="198078"/>
                  </a:lnTo>
                  <a:lnTo>
                    <a:pt x="643846" y="200756"/>
                  </a:lnTo>
                  <a:lnTo>
                    <a:pt x="566927" y="201675"/>
                  </a:lnTo>
                  <a:lnTo>
                    <a:pt x="490009" y="200756"/>
                  </a:lnTo>
                  <a:lnTo>
                    <a:pt x="416233" y="198078"/>
                  </a:lnTo>
                  <a:lnTo>
                    <a:pt x="346275" y="193760"/>
                  </a:lnTo>
                  <a:lnTo>
                    <a:pt x="280811" y="187922"/>
                  </a:lnTo>
                  <a:lnTo>
                    <a:pt x="220516" y="180683"/>
                  </a:lnTo>
                  <a:lnTo>
                    <a:pt x="166068" y="172164"/>
                  </a:lnTo>
                  <a:lnTo>
                    <a:pt x="118141" y="162483"/>
                  </a:lnTo>
                  <a:lnTo>
                    <a:pt x="77413" y="151760"/>
                  </a:lnTo>
                  <a:lnTo>
                    <a:pt x="20254" y="127666"/>
                  </a:lnTo>
                  <a:lnTo>
                    <a:pt x="5176" y="114534"/>
                  </a:lnTo>
                  <a:lnTo>
                    <a:pt x="0" y="100837"/>
                  </a:lnTo>
                </a:path>
                <a:path extrusionOk="0" h="605154" w="1134109">
                  <a:moveTo>
                    <a:pt x="0" y="100837"/>
                  </a:moveTo>
                  <a:lnTo>
                    <a:pt x="44559" y="61561"/>
                  </a:lnTo>
                  <a:lnTo>
                    <a:pt x="118141" y="39192"/>
                  </a:lnTo>
                  <a:lnTo>
                    <a:pt x="166068" y="29511"/>
                  </a:lnTo>
                  <a:lnTo>
                    <a:pt x="220516" y="20992"/>
                  </a:lnTo>
                  <a:lnTo>
                    <a:pt x="280811" y="13753"/>
                  </a:lnTo>
                  <a:lnTo>
                    <a:pt x="346275" y="7915"/>
                  </a:lnTo>
                  <a:lnTo>
                    <a:pt x="416233" y="3597"/>
                  </a:lnTo>
                  <a:lnTo>
                    <a:pt x="490009" y="919"/>
                  </a:lnTo>
                  <a:lnTo>
                    <a:pt x="566927" y="0"/>
                  </a:lnTo>
                  <a:lnTo>
                    <a:pt x="643846" y="919"/>
                  </a:lnTo>
                  <a:lnTo>
                    <a:pt x="717622" y="3597"/>
                  </a:lnTo>
                  <a:lnTo>
                    <a:pt x="787580" y="7915"/>
                  </a:lnTo>
                  <a:lnTo>
                    <a:pt x="853044" y="13753"/>
                  </a:lnTo>
                  <a:lnTo>
                    <a:pt x="913339" y="20992"/>
                  </a:lnTo>
                  <a:lnTo>
                    <a:pt x="967787" y="29511"/>
                  </a:lnTo>
                  <a:lnTo>
                    <a:pt x="1015714" y="39192"/>
                  </a:lnTo>
                  <a:lnTo>
                    <a:pt x="1056442" y="49915"/>
                  </a:lnTo>
                  <a:lnTo>
                    <a:pt x="1113601" y="74009"/>
                  </a:lnTo>
                  <a:lnTo>
                    <a:pt x="1133855" y="100837"/>
                  </a:lnTo>
                  <a:lnTo>
                    <a:pt x="1133855" y="504190"/>
                  </a:lnTo>
                  <a:lnTo>
                    <a:pt x="1089296" y="543466"/>
                  </a:lnTo>
                  <a:lnTo>
                    <a:pt x="1015714" y="565835"/>
                  </a:lnTo>
                  <a:lnTo>
                    <a:pt x="967787" y="575516"/>
                  </a:lnTo>
                  <a:lnTo>
                    <a:pt x="913339" y="584035"/>
                  </a:lnTo>
                  <a:lnTo>
                    <a:pt x="853044" y="591274"/>
                  </a:lnTo>
                  <a:lnTo>
                    <a:pt x="787580" y="597112"/>
                  </a:lnTo>
                  <a:lnTo>
                    <a:pt x="717622" y="601430"/>
                  </a:lnTo>
                  <a:lnTo>
                    <a:pt x="643846" y="604108"/>
                  </a:lnTo>
                  <a:lnTo>
                    <a:pt x="566927" y="605028"/>
                  </a:lnTo>
                  <a:lnTo>
                    <a:pt x="490009" y="604108"/>
                  </a:lnTo>
                  <a:lnTo>
                    <a:pt x="416233" y="601430"/>
                  </a:lnTo>
                  <a:lnTo>
                    <a:pt x="346275" y="597112"/>
                  </a:lnTo>
                  <a:lnTo>
                    <a:pt x="280811" y="591274"/>
                  </a:lnTo>
                  <a:lnTo>
                    <a:pt x="220516" y="584035"/>
                  </a:lnTo>
                  <a:lnTo>
                    <a:pt x="166068" y="575516"/>
                  </a:lnTo>
                  <a:lnTo>
                    <a:pt x="118141" y="565835"/>
                  </a:lnTo>
                  <a:lnTo>
                    <a:pt x="77413" y="555112"/>
                  </a:lnTo>
                  <a:lnTo>
                    <a:pt x="20254" y="531018"/>
                  </a:lnTo>
                  <a:lnTo>
                    <a:pt x="0" y="504190"/>
                  </a:lnTo>
                  <a:lnTo>
                    <a:pt x="0" y="100837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9" name="Google Shape;2279;p81"/>
          <p:cNvSpPr txBox="1"/>
          <p:nvPr/>
        </p:nvSpPr>
        <p:spPr>
          <a:xfrm>
            <a:off x="7215378" y="3603752"/>
            <a:ext cx="9080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/var/lib/mysql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0" name="Google Shape;2280;p81"/>
          <p:cNvGrpSpPr/>
          <p:nvPr/>
        </p:nvGrpSpPr>
        <p:grpSpPr>
          <a:xfrm>
            <a:off x="5506211" y="2103132"/>
            <a:ext cx="6653784" cy="2605519"/>
            <a:chOff x="5506211" y="2103132"/>
            <a:chExt cx="6653784" cy="2605519"/>
          </a:xfrm>
        </p:grpSpPr>
        <p:sp>
          <p:nvSpPr>
            <p:cNvPr id="2281" name="Google Shape;2281;p81"/>
            <p:cNvSpPr/>
            <p:nvPr/>
          </p:nvSpPr>
          <p:spPr>
            <a:xfrm>
              <a:off x="7668005" y="3955541"/>
              <a:ext cx="1905" cy="753110"/>
            </a:xfrm>
            <a:custGeom>
              <a:rect b="b" l="l" r="r" t="t"/>
              <a:pathLst>
                <a:path extrusionOk="0" h="753110" w="1904">
                  <a:moveTo>
                    <a:pt x="825" y="-14477"/>
                  </a:moveTo>
                  <a:lnTo>
                    <a:pt x="825" y="767587"/>
                  </a:lnTo>
                </a:path>
              </a:pathLst>
            </a:custGeom>
            <a:noFill/>
            <a:ln cap="flat" cmpd="sng" w="30600">
              <a:solidFill>
                <a:srgbClr val="FF3300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82" name="Google Shape;2282;p8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521451" y="2112263"/>
              <a:ext cx="6638544" cy="635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3" name="Google Shape;2283;p8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506211" y="2103132"/>
              <a:ext cx="6627876" cy="701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4" name="Google Shape;2284;p81"/>
            <p:cNvSpPr/>
            <p:nvPr/>
          </p:nvSpPr>
          <p:spPr>
            <a:xfrm>
              <a:off x="5580887" y="2151887"/>
              <a:ext cx="6524625" cy="523240"/>
            </a:xfrm>
            <a:custGeom>
              <a:rect b="b" l="l" r="r" t="t"/>
              <a:pathLst>
                <a:path extrusionOk="0" h="523239" w="6524625">
                  <a:moveTo>
                    <a:pt x="6524244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6524244" y="522731"/>
                  </a:lnTo>
                  <a:lnTo>
                    <a:pt x="652424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5" name="Google Shape;2285;p81"/>
          <p:cNvSpPr txBox="1"/>
          <p:nvPr/>
        </p:nvSpPr>
        <p:spPr>
          <a:xfrm>
            <a:off x="5660516" y="2174239"/>
            <a:ext cx="120586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\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6" name="Google Shape;2286;p81"/>
          <p:cNvSpPr txBox="1"/>
          <p:nvPr/>
        </p:nvSpPr>
        <p:spPr>
          <a:xfrm>
            <a:off x="5660516" y="2387600"/>
            <a:ext cx="632587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–-mount type=bind,source=/data/mysql,target=/var/lib/mysql mysql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82"/>
          <p:cNvSpPr txBox="1"/>
          <p:nvPr>
            <p:ph type="title"/>
          </p:nvPr>
        </p:nvSpPr>
        <p:spPr>
          <a:xfrm>
            <a:off x="471322" y="364058"/>
            <a:ext cx="3380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Storage drivers</a:t>
            </a:r>
            <a:endParaRPr/>
          </a:p>
        </p:txBody>
      </p:sp>
      <p:sp>
        <p:nvSpPr>
          <p:cNvPr id="2292" name="Google Shape;2292;p82"/>
          <p:cNvSpPr txBox="1"/>
          <p:nvPr/>
        </p:nvSpPr>
        <p:spPr>
          <a:xfrm>
            <a:off x="471322" y="1254404"/>
            <a:ext cx="2443480" cy="3094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spAutoFit/>
          </a:bodyPr>
          <a:lstStyle/>
          <a:p>
            <a:pPr indent="-229234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AUFS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ZFS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BTRFS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Device Mapper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Overlay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4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Overlay2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1" name="Google Shape;230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2223" y="1162850"/>
            <a:ext cx="8543290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p84"/>
          <p:cNvSpPr txBox="1"/>
          <p:nvPr>
            <p:ph type="title"/>
          </p:nvPr>
        </p:nvSpPr>
        <p:spPr>
          <a:xfrm>
            <a:off x="3573017" y="2244978"/>
            <a:ext cx="4964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319405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	o	c	k	e	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270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compose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3" name="Google Shape;230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2719" y="6135623"/>
            <a:ext cx="1524000" cy="3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12"/>
          <p:cNvGrpSpPr/>
          <p:nvPr/>
        </p:nvGrpSpPr>
        <p:grpSpPr>
          <a:xfrm>
            <a:off x="0" y="3325863"/>
            <a:ext cx="6256527" cy="3532134"/>
            <a:chOff x="0" y="3325863"/>
            <a:chExt cx="6256527" cy="3532134"/>
          </a:xfrm>
        </p:grpSpPr>
        <p:pic>
          <p:nvPicPr>
            <p:cNvPr id="357" name="Google Shape;357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325863"/>
              <a:ext cx="4981956" cy="3532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12"/>
            <p:cNvSpPr/>
            <p:nvPr/>
          </p:nvSpPr>
          <p:spPr>
            <a:xfrm>
              <a:off x="2334767" y="4753355"/>
              <a:ext cx="3921760" cy="1000125"/>
            </a:xfrm>
            <a:custGeom>
              <a:rect b="b" l="l" r="r" t="t"/>
              <a:pathLst>
                <a:path extrusionOk="0" h="1000125" w="3921760">
                  <a:moveTo>
                    <a:pt x="3921252" y="0"/>
                  </a:moveTo>
                  <a:lnTo>
                    <a:pt x="0" y="0"/>
                  </a:lnTo>
                  <a:lnTo>
                    <a:pt x="0" y="999744"/>
                  </a:lnTo>
                  <a:lnTo>
                    <a:pt x="3921252" y="999744"/>
                  </a:lnTo>
                  <a:lnTo>
                    <a:pt x="3921252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2334767" y="4753355"/>
              <a:ext cx="3921760" cy="1000125"/>
            </a:xfrm>
            <a:custGeom>
              <a:rect b="b" l="l" r="r" t="t"/>
              <a:pathLst>
                <a:path extrusionOk="0" h="1000125" w="3921760">
                  <a:moveTo>
                    <a:pt x="0" y="999744"/>
                  </a:moveTo>
                  <a:lnTo>
                    <a:pt x="3921252" y="999744"/>
                  </a:lnTo>
                  <a:lnTo>
                    <a:pt x="3921252" y="0"/>
                  </a:lnTo>
                  <a:lnTo>
                    <a:pt x="0" y="0"/>
                  </a:lnTo>
                  <a:lnTo>
                    <a:pt x="0" y="999744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12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2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2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2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2"/>
          <p:cNvSpPr/>
          <p:nvPr/>
        </p:nvSpPr>
        <p:spPr>
          <a:xfrm>
            <a:off x="7674864" y="1933955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7674864" y="1705355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7674864" y="1476755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7674864" y="1249680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7674864" y="1021080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7674864" y="2161032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1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2827020" y="1926335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2827020" y="1699260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2827020" y="1470660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2827020" y="1243583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2827020" y="1014983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12"/>
          <p:cNvGrpSpPr/>
          <p:nvPr/>
        </p:nvGrpSpPr>
        <p:grpSpPr>
          <a:xfrm>
            <a:off x="2827020" y="2154936"/>
            <a:ext cx="628269" cy="151003"/>
            <a:chOff x="2827020" y="2154936"/>
            <a:chExt cx="628269" cy="151003"/>
          </a:xfrm>
        </p:grpSpPr>
        <p:sp>
          <p:nvSpPr>
            <p:cNvPr id="384" name="Google Shape;384;p12"/>
            <p:cNvSpPr/>
            <p:nvPr/>
          </p:nvSpPr>
          <p:spPr>
            <a:xfrm>
              <a:off x="2827020" y="2154936"/>
              <a:ext cx="617220" cy="147955"/>
            </a:xfrm>
            <a:custGeom>
              <a:rect b="b" l="l" r="r" t="t"/>
              <a:pathLst>
                <a:path extrusionOk="0" h="147955" w="617220">
                  <a:moveTo>
                    <a:pt x="592582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7219" y="147827"/>
                  </a:lnTo>
                  <a:lnTo>
                    <a:pt x="617219" y="24637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2836164" y="2157984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2836164" y="2157984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12"/>
          <p:cNvSpPr txBox="1"/>
          <p:nvPr/>
        </p:nvSpPr>
        <p:spPr>
          <a:xfrm>
            <a:off x="7214616" y="4725923"/>
            <a:ext cx="3921760" cy="365760"/>
          </a:xfrm>
          <a:prstGeom prst="rect">
            <a:avLst/>
          </a:prstGeom>
          <a:solidFill>
            <a:srgbClr val="FF9933"/>
          </a:solidFill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317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7214616" y="5266944"/>
            <a:ext cx="3921760" cy="338455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25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2"/>
          <p:cNvSpPr/>
          <p:nvPr/>
        </p:nvSpPr>
        <p:spPr>
          <a:xfrm>
            <a:off x="7536180" y="4178808"/>
            <a:ext cx="713740" cy="340360"/>
          </a:xfrm>
          <a:custGeom>
            <a:rect b="b" l="l" r="r" t="t"/>
            <a:pathLst>
              <a:path extrusionOk="0" h="340360" w="713740">
                <a:moveTo>
                  <a:pt x="0" y="339851"/>
                </a:moveTo>
                <a:lnTo>
                  <a:pt x="713231" y="339851"/>
                </a:lnTo>
                <a:lnTo>
                  <a:pt x="713231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2"/>
          <p:cNvSpPr txBox="1"/>
          <p:nvPr/>
        </p:nvSpPr>
        <p:spPr>
          <a:xfrm>
            <a:off x="7542276" y="4191000"/>
            <a:ext cx="722630" cy="327660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172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2"/>
          <p:cNvSpPr/>
          <p:nvPr/>
        </p:nvSpPr>
        <p:spPr>
          <a:xfrm>
            <a:off x="8292083" y="4191000"/>
            <a:ext cx="768350" cy="340360"/>
          </a:xfrm>
          <a:custGeom>
            <a:rect b="b" l="l" r="r" t="t"/>
            <a:pathLst>
              <a:path extrusionOk="0" h="340360" w="76835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2"/>
          <p:cNvSpPr txBox="1"/>
          <p:nvPr/>
        </p:nvSpPr>
        <p:spPr>
          <a:xfrm>
            <a:off x="8276843" y="4191000"/>
            <a:ext cx="777240" cy="32766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0" lvl="0" marL="1682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2"/>
          <p:cNvSpPr txBox="1"/>
          <p:nvPr/>
        </p:nvSpPr>
        <p:spPr>
          <a:xfrm>
            <a:off x="7214616" y="5798820"/>
            <a:ext cx="3929379" cy="480059"/>
          </a:xfrm>
          <a:prstGeom prst="rect">
            <a:avLst/>
          </a:prstGeom>
          <a:solidFill>
            <a:srgbClr val="FF3300"/>
          </a:solidFill>
          <a:ln cap="flat" cmpd="sng" w="12175">
            <a:solidFill>
              <a:srgbClr val="BB2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0" lvl="0" marL="8445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Infrastructure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4" name="Google Shape;394;p12"/>
          <p:cNvGrpSpPr/>
          <p:nvPr/>
        </p:nvGrpSpPr>
        <p:grpSpPr>
          <a:xfrm>
            <a:off x="7481315" y="3476243"/>
            <a:ext cx="3395979" cy="1181100"/>
            <a:chOff x="7481315" y="3476243"/>
            <a:chExt cx="3395979" cy="1181100"/>
          </a:xfrm>
        </p:grpSpPr>
        <p:sp>
          <p:nvSpPr>
            <p:cNvPr id="395" name="Google Shape;395;p12"/>
            <p:cNvSpPr/>
            <p:nvPr/>
          </p:nvSpPr>
          <p:spPr>
            <a:xfrm>
              <a:off x="7481315" y="3476243"/>
              <a:ext cx="3395979" cy="1181100"/>
            </a:xfrm>
            <a:custGeom>
              <a:rect b="b" l="l" r="r" t="t"/>
              <a:pathLst>
                <a:path extrusionOk="0" h="1181100" w="3395979">
                  <a:moveTo>
                    <a:pt x="0" y="1181099"/>
                  </a:moveTo>
                  <a:lnTo>
                    <a:pt x="1674876" y="1181099"/>
                  </a:lnTo>
                  <a:lnTo>
                    <a:pt x="1674876" y="10667"/>
                  </a:lnTo>
                  <a:lnTo>
                    <a:pt x="0" y="10667"/>
                  </a:lnTo>
                  <a:lnTo>
                    <a:pt x="0" y="1181099"/>
                  </a:lnTo>
                  <a:close/>
                </a:path>
                <a:path extrusionOk="0" h="1181100" w="3395979">
                  <a:moveTo>
                    <a:pt x="1722119" y="1170431"/>
                  </a:moveTo>
                  <a:lnTo>
                    <a:pt x="3395471" y="1170431"/>
                  </a:lnTo>
                  <a:lnTo>
                    <a:pt x="3395471" y="0"/>
                  </a:lnTo>
                  <a:lnTo>
                    <a:pt x="1722119" y="0"/>
                  </a:lnTo>
                  <a:lnTo>
                    <a:pt x="1722119" y="1170431"/>
                  </a:lnTo>
                  <a:close/>
                </a:path>
              </a:pathLst>
            </a:custGeom>
            <a:noFill/>
            <a:ln cap="flat" cmpd="sng" w="1217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9230867" y="4190999"/>
              <a:ext cx="713740" cy="340360"/>
            </a:xfrm>
            <a:custGeom>
              <a:rect b="b" l="l" r="r" t="t"/>
              <a:pathLst>
                <a:path extrusionOk="0" h="340360" w="71374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12"/>
          <p:cNvSpPr txBox="1"/>
          <p:nvPr/>
        </p:nvSpPr>
        <p:spPr>
          <a:xfrm>
            <a:off x="7945628" y="3125215"/>
            <a:ext cx="9353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2"/>
          <p:cNvSpPr txBox="1"/>
          <p:nvPr/>
        </p:nvSpPr>
        <p:spPr>
          <a:xfrm>
            <a:off x="9667493" y="3114802"/>
            <a:ext cx="9353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12"/>
          <p:cNvGrpSpPr/>
          <p:nvPr/>
        </p:nvGrpSpPr>
        <p:grpSpPr>
          <a:xfrm>
            <a:off x="9230867" y="4190999"/>
            <a:ext cx="1533398" cy="340360"/>
            <a:chOff x="9230867" y="4190999"/>
            <a:chExt cx="1533398" cy="340360"/>
          </a:xfrm>
        </p:grpSpPr>
        <p:sp>
          <p:nvSpPr>
            <p:cNvPr id="400" name="Google Shape;400;p12"/>
            <p:cNvSpPr/>
            <p:nvPr/>
          </p:nvSpPr>
          <p:spPr>
            <a:xfrm>
              <a:off x="9230867" y="4190999"/>
              <a:ext cx="713740" cy="340360"/>
            </a:xfrm>
            <a:custGeom>
              <a:rect b="b" l="l" r="r" t="t"/>
              <a:pathLst>
                <a:path extrusionOk="0" h="340360" w="71374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2"/>
            <p:cNvSpPr/>
            <p:nvPr/>
          </p:nvSpPr>
          <p:spPr>
            <a:xfrm>
              <a:off x="9995915" y="4190999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9995915" y="4190999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12"/>
          <p:cNvSpPr txBox="1"/>
          <p:nvPr/>
        </p:nvSpPr>
        <p:spPr>
          <a:xfrm>
            <a:off x="9397745" y="4196842"/>
            <a:ext cx="122682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	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2"/>
          <p:cNvSpPr txBox="1"/>
          <p:nvPr/>
        </p:nvSpPr>
        <p:spPr>
          <a:xfrm>
            <a:off x="3780282" y="5089652"/>
            <a:ext cx="10318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Hypervisor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2"/>
          <p:cNvSpPr/>
          <p:nvPr/>
        </p:nvSpPr>
        <p:spPr>
          <a:xfrm>
            <a:off x="2680716" y="3800855"/>
            <a:ext cx="713740" cy="341630"/>
          </a:xfrm>
          <a:custGeom>
            <a:rect b="b" l="l" r="r" t="t"/>
            <a:pathLst>
              <a:path extrusionOk="0" h="341629" w="713739">
                <a:moveTo>
                  <a:pt x="713232" y="0"/>
                </a:moveTo>
                <a:lnTo>
                  <a:pt x="0" y="0"/>
                </a:lnTo>
                <a:lnTo>
                  <a:pt x="0" y="341376"/>
                </a:lnTo>
                <a:lnTo>
                  <a:pt x="713232" y="341376"/>
                </a:lnTo>
                <a:lnTo>
                  <a:pt x="713232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2"/>
          <p:cNvSpPr/>
          <p:nvPr/>
        </p:nvSpPr>
        <p:spPr>
          <a:xfrm>
            <a:off x="2680716" y="3800855"/>
            <a:ext cx="713740" cy="341630"/>
          </a:xfrm>
          <a:custGeom>
            <a:rect b="b" l="l" r="r" t="t"/>
            <a:pathLst>
              <a:path extrusionOk="0" h="341629" w="713739">
                <a:moveTo>
                  <a:pt x="0" y="341376"/>
                </a:moveTo>
                <a:lnTo>
                  <a:pt x="713232" y="341376"/>
                </a:lnTo>
                <a:lnTo>
                  <a:pt x="713232" y="0"/>
                </a:lnTo>
                <a:lnTo>
                  <a:pt x="0" y="0"/>
                </a:lnTo>
                <a:lnTo>
                  <a:pt x="0" y="341376"/>
                </a:lnTo>
                <a:close/>
              </a:path>
            </a:pathLst>
          </a:cu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2"/>
          <p:cNvSpPr txBox="1"/>
          <p:nvPr/>
        </p:nvSpPr>
        <p:spPr>
          <a:xfrm>
            <a:off x="2686811" y="3813809"/>
            <a:ext cx="722630" cy="328930"/>
          </a:xfrm>
          <a:prstGeom prst="rect">
            <a:avLst/>
          </a:pr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2"/>
          <p:cNvSpPr/>
          <p:nvPr/>
        </p:nvSpPr>
        <p:spPr>
          <a:xfrm>
            <a:off x="3436620" y="3814571"/>
            <a:ext cx="768350" cy="340360"/>
          </a:xfrm>
          <a:custGeom>
            <a:rect b="b" l="l" r="r" t="t"/>
            <a:pathLst>
              <a:path extrusionOk="0" h="340360" w="76835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2"/>
          <p:cNvSpPr txBox="1"/>
          <p:nvPr/>
        </p:nvSpPr>
        <p:spPr>
          <a:xfrm>
            <a:off x="3421379" y="3813809"/>
            <a:ext cx="777240" cy="32893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0" lvl="0" marL="166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2"/>
          <p:cNvSpPr txBox="1"/>
          <p:nvPr/>
        </p:nvSpPr>
        <p:spPr>
          <a:xfrm>
            <a:off x="2334767" y="5775959"/>
            <a:ext cx="3921760" cy="502920"/>
          </a:xfrm>
          <a:prstGeom prst="rect">
            <a:avLst/>
          </a:prstGeom>
          <a:solidFill>
            <a:srgbClr val="FF3300"/>
          </a:solidFill>
          <a:ln cap="flat" cmpd="sng" w="12175">
            <a:solidFill>
              <a:srgbClr val="BB2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1750">
            <a:spAutoFit/>
          </a:bodyPr>
          <a:lstStyle/>
          <a:p>
            <a:pPr indent="0" lvl="0" marL="8439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Infrastructure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2601467" y="3346703"/>
            <a:ext cx="3395979" cy="1310640"/>
          </a:xfrm>
          <a:custGeom>
            <a:rect b="b" l="l" r="r" t="t"/>
            <a:pathLst>
              <a:path extrusionOk="0" h="1310639" w="3395979">
                <a:moveTo>
                  <a:pt x="0" y="1310640"/>
                </a:moveTo>
                <a:lnTo>
                  <a:pt x="1673352" y="1310640"/>
                </a:lnTo>
                <a:lnTo>
                  <a:pt x="1673352" y="10668"/>
                </a:lnTo>
                <a:lnTo>
                  <a:pt x="0" y="10668"/>
                </a:lnTo>
                <a:lnTo>
                  <a:pt x="0" y="1310640"/>
                </a:lnTo>
                <a:close/>
              </a:path>
              <a:path extrusionOk="0" h="1310639" w="3395979">
                <a:moveTo>
                  <a:pt x="1720595" y="1299972"/>
                </a:moveTo>
                <a:lnTo>
                  <a:pt x="3395472" y="1299972"/>
                </a:lnTo>
                <a:lnTo>
                  <a:pt x="3395472" y="0"/>
                </a:lnTo>
                <a:lnTo>
                  <a:pt x="1720595" y="0"/>
                </a:lnTo>
                <a:lnTo>
                  <a:pt x="1720595" y="1299972"/>
                </a:lnTo>
                <a:close/>
              </a:path>
            </a:pathLst>
          </a:custGeom>
          <a:noFill/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2"/>
          <p:cNvSpPr txBox="1"/>
          <p:nvPr/>
        </p:nvSpPr>
        <p:spPr>
          <a:xfrm>
            <a:off x="4354448" y="2995371"/>
            <a:ext cx="150558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 txBox="1"/>
          <p:nvPr/>
        </p:nvSpPr>
        <p:spPr>
          <a:xfrm>
            <a:off x="4375403" y="3814571"/>
            <a:ext cx="713740" cy="340360"/>
          </a:xfrm>
          <a:prstGeom prst="rect">
            <a:avLst/>
          </a:prstGeom>
          <a:solidFill>
            <a:srgbClr val="CC00FF"/>
          </a:solidFill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784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 txBox="1"/>
          <p:nvPr/>
        </p:nvSpPr>
        <p:spPr>
          <a:xfrm>
            <a:off x="5140452" y="3814571"/>
            <a:ext cx="768350" cy="34036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51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 txBox="1"/>
          <p:nvPr/>
        </p:nvSpPr>
        <p:spPr>
          <a:xfrm>
            <a:off x="7536180" y="3659123"/>
            <a:ext cx="1524000" cy="325120"/>
          </a:xfrm>
          <a:prstGeom prst="rect">
            <a:avLst/>
          </a:prstGeom>
          <a:solidFill>
            <a:srgbClr val="001F5F"/>
          </a:solidFill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 txBox="1"/>
          <p:nvPr/>
        </p:nvSpPr>
        <p:spPr>
          <a:xfrm>
            <a:off x="9278111" y="3659123"/>
            <a:ext cx="1524000" cy="325120"/>
          </a:xfrm>
          <a:prstGeom prst="rect">
            <a:avLst/>
          </a:prstGeom>
          <a:solidFill>
            <a:srgbClr val="001F5F"/>
          </a:solidFill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2381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2"/>
          <p:cNvSpPr txBox="1"/>
          <p:nvPr/>
        </p:nvSpPr>
        <p:spPr>
          <a:xfrm>
            <a:off x="2680716" y="4226052"/>
            <a:ext cx="1499870" cy="292735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2"/>
          <p:cNvSpPr txBox="1"/>
          <p:nvPr/>
        </p:nvSpPr>
        <p:spPr>
          <a:xfrm>
            <a:off x="4378452" y="4250435"/>
            <a:ext cx="1499870" cy="292735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905" marR="0" rtl="0" algn="ctr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2"/>
          <p:cNvSpPr txBox="1"/>
          <p:nvPr/>
        </p:nvSpPr>
        <p:spPr>
          <a:xfrm>
            <a:off x="2709672" y="3429000"/>
            <a:ext cx="1524000" cy="325120"/>
          </a:xfrm>
          <a:prstGeom prst="rect">
            <a:avLst/>
          </a:prstGeom>
          <a:solidFill>
            <a:srgbClr val="001F5F"/>
          </a:solidFill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2"/>
          <p:cNvSpPr txBox="1"/>
          <p:nvPr/>
        </p:nvSpPr>
        <p:spPr>
          <a:xfrm>
            <a:off x="4393691" y="3429000"/>
            <a:ext cx="1524000" cy="325120"/>
          </a:xfrm>
          <a:prstGeom prst="rect">
            <a:avLst/>
          </a:prstGeom>
          <a:solidFill>
            <a:srgbClr val="001F5F"/>
          </a:solidFill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421;p12"/>
          <p:cNvGrpSpPr/>
          <p:nvPr/>
        </p:nvGrpSpPr>
        <p:grpSpPr>
          <a:xfrm>
            <a:off x="2836163" y="1930907"/>
            <a:ext cx="619125" cy="147955"/>
            <a:chOff x="2836163" y="1930907"/>
            <a:chExt cx="619125" cy="147955"/>
          </a:xfrm>
        </p:grpSpPr>
        <p:sp>
          <p:nvSpPr>
            <p:cNvPr id="422" name="Google Shape;422;p12"/>
            <p:cNvSpPr/>
            <p:nvPr/>
          </p:nvSpPr>
          <p:spPr>
            <a:xfrm>
              <a:off x="2836163" y="1930907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2836163" y="1930907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12"/>
          <p:cNvGrpSpPr/>
          <p:nvPr/>
        </p:nvGrpSpPr>
        <p:grpSpPr>
          <a:xfrm>
            <a:off x="2836163" y="1702307"/>
            <a:ext cx="619125" cy="147955"/>
            <a:chOff x="2836163" y="1702307"/>
            <a:chExt cx="619125" cy="147955"/>
          </a:xfrm>
        </p:grpSpPr>
        <p:sp>
          <p:nvSpPr>
            <p:cNvPr id="425" name="Google Shape;425;p12"/>
            <p:cNvSpPr/>
            <p:nvPr/>
          </p:nvSpPr>
          <p:spPr>
            <a:xfrm>
              <a:off x="2836163" y="1702307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2836163" y="1702307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2"/>
          <p:cNvGrpSpPr/>
          <p:nvPr/>
        </p:nvGrpSpPr>
        <p:grpSpPr>
          <a:xfrm>
            <a:off x="2836163" y="1475232"/>
            <a:ext cx="619125" cy="147955"/>
            <a:chOff x="2836163" y="1475232"/>
            <a:chExt cx="619125" cy="147955"/>
          </a:xfrm>
        </p:grpSpPr>
        <p:sp>
          <p:nvSpPr>
            <p:cNvPr id="428" name="Google Shape;428;p12"/>
            <p:cNvSpPr/>
            <p:nvPr/>
          </p:nvSpPr>
          <p:spPr>
            <a:xfrm>
              <a:off x="2836163" y="1475232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2836163" y="1475232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12"/>
          <p:cNvGrpSpPr/>
          <p:nvPr/>
        </p:nvGrpSpPr>
        <p:grpSpPr>
          <a:xfrm>
            <a:off x="2836163" y="1246632"/>
            <a:ext cx="619125" cy="147955"/>
            <a:chOff x="2836163" y="1246632"/>
            <a:chExt cx="619125" cy="147955"/>
          </a:xfrm>
        </p:grpSpPr>
        <p:sp>
          <p:nvSpPr>
            <p:cNvPr id="431" name="Google Shape;431;p12"/>
            <p:cNvSpPr/>
            <p:nvPr/>
          </p:nvSpPr>
          <p:spPr>
            <a:xfrm>
              <a:off x="2836163" y="1246632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57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836163" y="1246632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12"/>
          <p:cNvGrpSpPr/>
          <p:nvPr/>
        </p:nvGrpSpPr>
        <p:grpSpPr>
          <a:xfrm>
            <a:off x="2836163" y="1018032"/>
            <a:ext cx="619125" cy="147955"/>
            <a:chOff x="2836163" y="1018032"/>
            <a:chExt cx="619125" cy="147955"/>
          </a:xfrm>
        </p:grpSpPr>
        <p:sp>
          <p:nvSpPr>
            <p:cNvPr id="434" name="Google Shape;434;p12"/>
            <p:cNvSpPr/>
            <p:nvPr/>
          </p:nvSpPr>
          <p:spPr>
            <a:xfrm>
              <a:off x="2836163" y="1018032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57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2836163" y="1018032"/>
              <a:ext cx="619125" cy="147955"/>
            </a:xfrm>
            <a:custGeom>
              <a:rect b="b" l="l" r="r" t="t"/>
              <a:pathLst>
                <a:path extrusionOk="0" h="147955" w="61912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2"/>
          <p:cNvGrpSpPr/>
          <p:nvPr/>
        </p:nvGrpSpPr>
        <p:grpSpPr>
          <a:xfrm>
            <a:off x="7674864" y="1933956"/>
            <a:ext cx="617220" cy="147955"/>
            <a:chOff x="7674864" y="1933956"/>
            <a:chExt cx="617220" cy="147955"/>
          </a:xfrm>
        </p:grpSpPr>
        <p:sp>
          <p:nvSpPr>
            <p:cNvPr id="437" name="Google Shape;437;p12"/>
            <p:cNvSpPr/>
            <p:nvPr/>
          </p:nvSpPr>
          <p:spPr>
            <a:xfrm>
              <a:off x="7674864" y="1933956"/>
              <a:ext cx="617220" cy="147955"/>
            </a:xfrm>
            <a:custGeom>
              <a:rect b="b" l="l" r="r" t="t"/>
              <a:pathLst>
                <a:path extrusionOk="0" h="147955" w="617220">
                  <a:moveTo>
                    <a:pt x="592581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617219" y="147828"/>
                  </a:lnTo>
                  <a:lnTo>
                    <a:pt x="617219" y="24638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7674864" y="1933956"/>
              <a:ext cx="617220" cy="147955"/>
            </a:xfrm>
            <a:custGeom>
              <a:rect b="b" l="l" r="r" t="t"/>
              <a:pathLst>
                <a:path extrusionOk="0" h="147955" w="617220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8"/>
                  </a:lnTo>
                  <a:lnTo>
                    <a:pt x="617219" y="147828"/>
                  </a:lnTo>
                  <a:lnTo>
                    <a:pt x="0" y="1478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12"/>
          <p:cNvGrpSpPr/>
          <p:nvPr/>
        </p:nvGrpSpPr>
        <p:grpSpPr>
          <a:xfrm>
            <a:off x="7674864" y="1705356"/>
            <a:ext cx="617220" cy="147955"/>
            <a:chOff x="7674864" y="1705356"/>
            <a:chExt cx="617220" cy="147955"/>
          </a:xfrm>
        </p:grpSpPr>
        <p:sp>
          <p:nvSpPr>
            <p:cNvPr id="440" name="Google Shape;440;p12"/>
            <p:cNvSpPr/>
            <p:nvPr/>
          </p:nvSpPr>
          <p:spPr>
            <a:xfrm>
              <a:off x="7674864" y="1705356"/>
              <a:ext cx="617220" cy="147955"/>
            </a:xfrm>
            <a:custGeom>
              <a:rect b="b" l="l" r="r" t="t"/>
              <a:pathLst>
                <a:path extrusionOk="0" h="147955" w="617220">
                  <a:moveTo>
                    <a:pt x="592581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617219" y="147828"/>
                  </a:lnTo>
                  <a:lnTo>
                    <a:pt x="617219" y="24638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7674864" y="1705356"/>
              <a:ext cx="617220" cy="147955"/>
            </a:xfrm>
            <a:custGeom>
              <a:rect b="b" l="l" r="r" t="t"/>
              <a:pathLst>
                <a:path extrusionOk="0" h="147955" w="617220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8"/>
                  </a:lnTo>
                  <a:lnTo>
                    <a:pt x="617219" y="147828"/>
                  </a:lnTo>
                  <a:lnTo>
                    <a:pt x="0" y="1478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p12"/>
          <p:cNvSpPr/>
          <p:nvPr/>
        </p:nvSpPr>
        <p:spPr>
          <a:xfrm>
            <a:off x="7674864" y="1476755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2"/>
          <p:cNvSpPr/>
          <p:nvPr/>
        </p:nvSpPr>
        <p:spPr>
          <a:xfrm>
            <a:off x="7674864" y="1249680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2"/>
          <p:cNvSpPr/>
          <p:nvPr/>
        </p:nvSpPr>
        <p:spPr>
          <a:xfrm>
            <a:off x="7674864" y="1021080"/>
            <a:ext cx="617220" cy="147955"/>
          </a:xfrm>
          <a:custGeom>
            <a:rect b="b" l="l" r="r" t="t"/>
            <a:pathLst>
              <a:path extrusionOk="0" h="147955" w="617220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12"/>
          <p:cNvGrpSpPr/>
          <p:nvPr/>
        </p:nvGrpSpPr>
        <p:grpSpPr>
          <a:xfrm>
            <a:off x="7674864" y="2161031"/>
            <a:ext cx="617220" cy="147955"/>
            <a:chOff x="7674864" y="2161031"/>
            <a:chExt cx="617220" cy="147955"/>
          </a:xfrm>
        </p:grpSpPr>
        <p:sp>
          <p:nvSpPr>
            <p:cNvPr id="446" name="Google Shape;446;p12"/>
            <p:cNvSpPr/>
            <p:nvPr/>
          </p:nvSpPr>
          <p:spPr>
            <a:xfrm>
              <a:off x="7674864" y="2161031"/>
              <a:ext cx="617220" cy="147955"/>
            </a:xfrm>
            <a:custGeom>
              <a:rect b="b" l="l" r="r" t="t"/>
              <a:pathLst>
                <a:path extrusionOk="0" h="147955" w="617220">
                  <a:moveTo>
                    <a:pt x="592581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7219" y="147827"/>
                  </a:lnTo>
                  <a:lnTo>
                    <a:pt x="617219" y="24637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7674864" y="2161031"/>
              <a:ext cx="617220" cy="147955"/>
            </a:xfrm>
            <a:custGeom>
              <a:rect b="b" l="l" r="r" t="t"/>
              <a:pathLst>
                <a:path extrusionOk="0" h="147955" w="617220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7"/>
                  </a:lnTo>
                  <a:lnTo>
                    <a:pt x="617219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12"/>
          <p:cNvSpPr txBox="1"/>
          <p:nvPr/>
        </p:nvSpPr>
        <p:spPr>
          <a:xfrm>
            <a:off x="7423150" y="2318130"/>
            <a:ext cx="9671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Utilization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2"/>
          <p:cNvSpPr txBox="1"/>
          <p:nvPr/>
        </p:nvSpPr>
        <p:spPr>
          <a:xfrm>
            <a:off x="2625979" y="2325751"/>
            <a:ext cx="1586230" cy="970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Utilization	Size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0" name="Google Shape;450;p12"/>
          <p:cNvGrpSpPr/>
          <p:nvPr/>
        </p:nvGrpSpPr>
        <p:grpSpPr>
          <a:xfrm>
            <a:off x="3706368" y="946403"/>
            <a:ext cx="661924" cy="1367155"/>
            <a:chOff x="3706368" y="946403"/>
            <a:chExt cx="661924" cy="1367155"/>
          </a:xfrm>
        </p:grpSpPr>
        <p:pic>
          <p:nvPicPr>
            <p:cNvPr id="451" name="Google Shape;451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06368" y="946403"/>
              <a:ext cx="659892" cy="1367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12"/>
            <p:cNvSpPr/>
            <p:nvPr/>
          </p:nvSpPr>
          <p:spPr>
            <a:xfrm>
              <a:off x="3706368" y="946403"/>
              <a:ext cx="660400" cy="1367155"/>
            </a:xfrm>
            <a:custGeom>
              <a:rect b="b" l="l" r="r" t="t"/>
              <a:pathLst>
                <a:path extrusionOk="0" h="1367155" w="660400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extrusionOk="0" h="1367155" w="660400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90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8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90"/>
                  </a:lnTo>
                  <a:lnTo>
                    <a:pt x="0" y="227837"/>
                  </a:lnTo>
                  <a:close/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3" name="Google Shape;453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07892" y="946403"/>
              <a:ext cx="659892" cy="1367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12"/>
            <p:cNvSpPr/>
            <p:nvPr/>
          </p:nvSpPr>
          <p:spPr>
            <a:xfrm>
              <a:off x="3707892" y="946403"/>
              <a:ext cx="660400" cy="1367155"/>
            </a:xfrm>
            <a:custGeom>
              <a:rect b="b" l="l" r="r" t="t"/>
              <a:pathLst>
                <a:path extrusionOk="0" h="1367155" w="660400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extrusionOk="0" h="1367155" w="660400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90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8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90"/>
                  </a:lnTo>
                  <a:lnTo>
                    <a:pt x="0" y="227837"/>
                  </a:lnTo>
                  <a:close/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12"/>
          <p:cNvGrpSpPr/>
          <p:nvPr/>
        </p:nvGrpSpPr>
        <p:grpSpPr>
          <a:xfrm>
            <a:off x="8607552" y="914400"/>
            <a:ext cx="663448" cy="1367155"/>
            <a:chOff x="8607552" y="914400"/>
            <a:chExt cx="663448" cy="1367155"/>
          </a:xfrm>
        </p:grpSpPr>
        <p:pic>
          <p:nvPicPr>
            <p:cNvPr id="456" name="Google Shape;456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610600" y="914400"/>
              <a:ext cx="659892" cy="1367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12"/>
            <p:cNvSpPr/>
            <p:nvPr/>
          </p:nvSpPr>
          <p:spPr>
            <a:xfrm>
              <a:off x="8610600" y="914400"/>
              <a:ext cx="660400" cy="1367155"/>
            </a:xfrm>
            <a:custGeom>
              <a:rect b="b" l="l" r="r" t="t"/>
              <a:pathLst>
                <a:path extrusionOk="0" h="1367155" w="660400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extrusionOk="0" h="1367155" w="660400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89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7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89"/>
                  </a:lnTo>
                  <a:lnTo>
                    <a:pt x="0" y="227837"/>
                  </a:lnTo>
                  <a:close/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8" name="Google Shape;458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607552" y="1770888"/>
              <a:ext cx="659892" cy="5105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9" name="Google Shape;459;p12"/>
          <p:cNvSpPr txBox="1"/>
          <p:nvPr/>
        </p:nvSpPr>
        <p:spPr>
          <a:xfrm>
            <a:off x="3891153" y="1578990"/>
            <a:ext cx="2952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2"/>
          <p:cNvSpPr txBox="1"/>
          <p:nvPr/>
        </p:nvSpPr>
        <p:spPr>
          <a:xfrm>
            <a:off x="8734425" y="1787634"/>
            <a:ext cx="381635" cy="806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8900">
            <a:spAutoFit/>
          </a:bodyPr>
          <a:lstStyle/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2"/>
          <p:cNvSpPr txBox="1"/>
          <p:nvPr/>
        </p:nvSpPr>
        <p:spPr>
          <a:xfrm>
            <a:off x="4754245" y="2318130"/>
            <a:ext cx="7340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Boot up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 txBox="1"/>
          <p:nvPr/>
        </p:nvSpPr>
        <p:spPr>
          <a:xfrm>
            <a:off x="9628885" y="2318130"/>
            <a:ext cx="7340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Boot up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 txBox="1"/>
          <p:nvPr/>
        </p:nvSpPr>
        <p:spPr>
          <a:xfrm>
            <a:off x="4994783" y="984630"/>
            <a:ext cx="179705" cy="1397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EB9C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✔</a:t>
            </a:r>
            <a:endParaRPr b="0" i="0" sz="18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EB9C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✔</a:t>
            </a:r>
            <a:endParaRPr b="0" i="0" sz="18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EB9C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✔</a:t>
            </a:r>
            <a:endParaRPr b="0" i="0" sz="18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EB9C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✔</a:t>
            </a:r>
            <a:endParaRPr b="0" i="0" sz="18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EB9C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✔</a:t>
            </a:r>
            <a:endParaRPr b="0" i="0" sz="18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64" name="Google Shape;464;p12"/>
          <p:cNvSpPr txBox="1"/>
          <p:nvPr/>
        </p:nvSpPr>
        <p:spPr>
          <a:xfrm>
            <a:off x="9934702" y="2025522"/>
            <a:ext cx="1797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92D05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✔</a:t>
            </a:r>
            <a:endParaRPr b="0" i="0" sz="1800" u="none" cap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6624828" y="1162811"/>
            <a:ext cx="0" cy="4742180"/>
          </a:xfrm>
          <a:custGeom>
            <a:rect b="b" l="l" r="r" t="t"/>
            <a:pathLst>
              <a:path extrusionOk="0" h="4742180" w="120000">
                <a:moveTo>
                  <a:pt x="0" y="0"/>
                </a:moveTo>
                <a:lnTo>
                  <a:pt x="0" y="4742027"/>
                </a:lnTo>
              </a:path>
            </a:pathLst>
          </a:custGeom>
          <a:noFill/>
          <a:ln cap="flat" cmpd="sng" w="9525">
            <a:solidFill>
              <a:srgbClr val="FF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2"/>
          <p:cNvSpPr txBox="1"/>
          <p:nvPr>
            <p:ph type="title"/>
          </p:nvPr>
        </p:nvSpPr>
        <p:spPr>
          <a:xfrm>
            <a:off x="410972" y="166192"/>
            <a:ext cx="69762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Containers vs Virtual Machines</a:t>
            </a:r>
            <a:endParaRPr sz="4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85"/>
          <p:cNvGrpSpPr/>
          <p:nvPr/>
        </p:nvGrpSpPr>
        <p:grpSpPr>
          <a:xfrm>
            <a:off x="1106424" y="2724899"/>
            <a:ext cx="2304288" cy="490740"/>
            <a:chOff x="1106424" y="2724899"/>
            <a:chExt cx="2304288" cy="490740"/>
          </a:xfrm>
        </p:grpSpPr>
        <p:pic>
          <p:nvPicPr>
            <p:cNvPr id="2309" name="Google Shape;2309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1664" y="2734068"/>
              <a:ext cx="2289048" cy="481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6424" y="2724899"/>
              <a:ext cx="21000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1" name="Google Shape;2311;p85"/>
            <p:cNvSpPr/>
            <p:nvPr/>
          </p:nvSpPr>
          <p:spPr>
            <a:xfrm>
              <a:off x="1181100" y="2773680"/>
              <a:ext cx="2174875" cy="368935"/>
            </a:xfrm>
            <a:custGeom>
              <a:rect b="b" l="l" r="r" t="t"/>
              <a:pathLst>
                <a:path extrusionOk="0" h="368935" w="217487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2" name="Google Shape;2312;p85"/>
          <p:cNvSpPr txBox="1"/>
          <p:nvPr/>
        </p:nvSpPr>
        <p:spPr>
          <a:xfrm>
            <a:off x="1181100" y="2773679"/>
            <a:ext cx="2174875" cy="3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docker-compose.yml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3" name="Google Shape;2313;p85"/>
          <p:cNvSpPr txBox="1"/>
          <p:nvPr>
            <p:ph type="title"/>
          </p:nvPr>
        </p:nvSpPr>
        <p:spPr>
          <a:xfrm>
            <a:off x="471322" y="364058"/>
            <a:ext cx="37593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compose</a:t>
            </a:r>
            <a:endParaRPr/>
          </a:p>
        </p:txBody>
      </p:sp>
      <p:grpSp>
        <p:nvGrpSpPr>
          <p:cNvPr id="2314" name="Google Shape;2314;p85"/>
          <p:cNvGrpSpPr/>
          <p:nvPr/>
        </p:nvGrpSpPr>
        <p:grpSpPr>
          <a:xfrm>
            <a:off x="1106424" y="2778251"/>
            <a:ext cx="10533888" cy="3938016"/>
            <a:chOff x="1106424" y="2778251"/>
            <a:chExt cx="10533888" cy="3938016"/>
          </a:xfrm>
        </p:grpSpPr>
        <p:pic>
          <p:nvPicPr>
            <p:cNvPr id="2315" name="Google Shape;2315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83480" y="4629911"/>
              <a:ext cx="6656832" cy="2086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6" name="Google Shape;2316;p8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15271" y="2778251"/>
              <a:ext cx="2225039" cy="393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7" name="Google Shape;2317;p8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21664" y="3086099"/>
              <a:ext cx="4241292" cy="2790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8" name="Google Shape;2318;p8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06424" y="3076955"/>
              <a:ext cx="4166616" cy="2194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9" name="Google Shape;2319;p85"/>
            <p:cNvSpPr/>
            <p:nvPr/>
          </p:nvSpPr>
          <p:spPr>
            <a:xfrm>
              <a:off x="1181100" y="3125723"/>
              <a:ext cx="4127500" cy="2677795"/>
            </a:xfrm>
            <a:custGeom>
              <a:rect b="b" l="l" r="r" t="t"/>
              <a:pathLst>
                <a:path extrusionOk="0" h="2677795" w="4127500">
                  <a:moveTo>
                    <a:pt x="4126991" y="0"/>
                  </a:moveTo>
                  <a:lnTo>
                    <a:pt x="0" y="0"/>
                  </a:lnTo>
                  <a:lnTo>
                    <a:pt x="0" y="2677667"/>
                  </a:lnTo>
                  <a:lnTo>
                    <a:pt x="4126991" y="2677667"/>
                  </a:lnTo>
                  <a:lnTo>
                    <a:pt x="4126991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0" name="Google Shape;2320;p85"/>
          <p:cNvSpPr txBox="1"/>
          <p:nvPr/>
        </p:nvSpPr>
        <p:spPr>
          <a:xfrm>
            <a:off x="1181100" y="3142488"/>
            <a:ext cx="4127500" cy="2661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50">
            <a:spAutoFit/>
          </a:bodyPr>
          <a:lstStyle/>
          <a:p>
            <a:pPr indent="0" lvl="0" marL="0" marR="314325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services: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14261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web: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775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“mmumshad/simple-webapp"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81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database: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775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“mongodb“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5816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messaging: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295910" lvl="0" marL="581660" marR="11741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"redis:alpine“  orchestration: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775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	“ansible“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321" name="Google Shape;2321;p85"/>
          <p:cNvGrpSpPr/>
          <p:nvPr/>
        </p:nvGrpSpPr>
        <p:grpSpPr>
          <a:xfrm>
            <a:off x="1114044" y="6286501"/>
            <a:ext cx="3901440" cy="487692"/>
            <a:chOff x="1114044" y="6286501"/>
            <a:chExt cx="3901440" cy="487692"/>
          </a:xfrm>
        </p:grpSpPr>
        <p:pic>
          <p:nvPicPr>
            <p:cNvPr id="2322" name="Google Shape;2322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29284" y="6295643"/>
              <a:ext cx="3886200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3" name="Google Shape;2323;p8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14044" y="6286501"/>
              <a:ext cx="2001012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4" name="Google Shape;2324;p85"/>
          <p:cNvSpPr txBox="1"/>
          <p:nvPr/>
        </p:nvSpPr>
        <p:spPr>
          <a:xfrm>
            <a:off x="1188719" y="6335267"/>
            <a:ext cx="3771900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docker-compose up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325" name="Google Shape;2325;p85"/>
          <p:cNvGrpSpPr/>
          <p:nvPr/>
        </p:nvGrpSpPr>
        <p:grpSpPr>
          <a:xfrm>
            <a:off x="5614415" y="0"/>
            <a:ext cx="5388864" cy="1632203"/>
            <a:chOff x="5614415" y="0"/>
            <a:chExt cx="5388864" cy="1632203"/>
          </a:xfrm>
        </p:grpSpPr>
        <p:pic>
          <p:nvPicPr>
            <p:cNvPr id="2326" name="Google Shape;2326;p8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14415" y="0"/>
              <a:ext cx="5388864" cy="1632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7" name="Google Shape;2327;p8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674354" y="0"/>
              <a:ext cx="5273365" cy="1557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8" name="Google Shape;2328;p8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664451" y="0"/>
              <a:ext cx="716279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9" name="Google Shape;2329;p8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757415" y="47244"/>
              <a:ext cx="528827" cy="527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0" name="Google Shape;2330;p8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356347" y="0"/>
              <a:ext cx="716279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1" name="Google Shape;2331;p8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533131" y="47244"/>
              <a:ext cx="425196" cy="638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2" name="Google Shape;2332;p8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046719" y="0"/>
              <a:ext cx="716279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3" name="Google Shape;2333;p8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161019" y="96011"/>
              <a:ext cx="504444" cy="42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4" name="Google Shape;2334;p8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703563" y="0"/>
              <a:ext cx="716279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5" name="Google Shape;2335;p8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778239" y="0"/>
              <a:ext cx="637031" cy="5257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6" name="Google Shape;2336;p85"/>
          <p:cNvGrpSpPr/>
          <p:nvPr/>
        </p:nvGrpSpPr>
        <p:grpSpPr>
          <a:xfrm>
            <a:off x="6664452" y="3949407"/>
            <a:ext cx="1408175" cy="753656"/>
            <a:chOff x="6664452" y="3949407"/>
            <a:chExt cx="1408175" cy="753656"/>
          </a:xfrm>
        </p:grpSpPr>
        <p:pic>
          <p:nvPicPr>
            <p:cNvPr id="2337" name="Google Shape;2337;p8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6664452" y="394940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8" name="Google Shape;2338;p8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757416" y="4062983"/>
              <a:ext cx="528827" cy="528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9" name="Google Shape;2339;p8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356348" y="394940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0" name="Google Shape;2340;p8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533132" y="4062983"/>
              <a:ext cx="425196" cy="640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1" name="Google Shape;2341;p85"/>
          <p:cNvGrpSpPr/>
          <p:nvPr/>
        </p:nvGrpSpPr>
        <p:grpSpPr>
          <a:xfrm>
            <a:off x="8046719" y="3808476"/>
            <a:ext cx="1373123" cy="819911"/>
            <a:chOff x="8046719" y="3808476"/>
            <a:chExt cx="1373123" cy="819911"/>
          </a:xfrm>
        </p:grpSpPr>
        <p:pic>
          <p:nvPicPr>
            <p:cNvPr id="2342" name="Google Shape;2342;p8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046719" y="395093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3" name="Google Shape;2343;p8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161019" y="4113276"/>
              <a:ext cx="504444" cy="428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4" name="Google Shape;2344;p8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703563" y="394940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5" name="Google Shape;2345;p8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778239" y="3808476"/>
              <a:ext cx="637031" cy="7330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6" name="Google Shape;2346;p85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Public Docker registry - dockerhub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7" name="Google Shape;2347;p85"/>
          <p:cNvGrpSpPr/>
          <p:nvPr/>
        </p:nvGrpSpPr>
        <p:grpSpPr>
          <a:xfrm>
            <a:off x="1114044" y="1060691"/>
            <a:ext cx="3904488" cy="487692"/>
            <a:chOff x="1114044" y="1060691"/>
            <a:chExt cx="3904488" cy="487692"/>
          </a:xfrm>
        </p:grpSpPr>
        <p:pic>
          <p:nvPicPr>
            <p:cNvPr id="2348" name="Google Shape;2348;p8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129284" y="1068336"/>
              <a:ext cx="3889248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9" name="Google Shape;2349;p8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114044" y="1060691"/>
              <a:ext cx="3576828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0" name="Google Shape;2350;p85"/>
          <p:cNvSpPr txBox="1"/>
          <p:nvPr/>
        </p:nvSpPr>
        <p:spPr>
          <a:xfrm>
            <a:off x="1181100" y="1107947"/>
            <a:ext cx="3779520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8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mmumshad/simple-webapp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351" name="Google Shape;2351;p85"/>
          <p:cNvGrpSpPr/>
          <p:nvPr/>
        </p:nvGrpSpPr>
        <p:grpSpPr>
          <a:xfrm>
            <a:off x="1106424" y="1417307"/>
            <a:ext cx="3912108" cy="1205496"/>
            <a:chOff x="1106424" y="1417307"/>
            <a:chExt cx="3912108" cy="1205496"/>
          </a:xfrm>
        </p:grpSpPr>
        <p:pic>
          <p:nvPicPr>
            <p:cNvPr id="2352" name="Google Shape;2352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32332" y="1424952"/>
              <a:ext cx="3886200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3" name="Google Shape;2353;p8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117092" y="1417307"/>
              <a:ext cx="21000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4" name="Google Shape;2354;p85"/>
            <p:cNvSpPr/>
            <p:nvPr/>
          </p:nvSpPr>
          <p:spPr>
            <a:xfrm>
              <a:off x="1191768" y="1464563"/>
              <a:ext cx="3771900" cy="314325"/>
            </a:xfrm>
            <a:custGeom>
              <a:rect b="b" l="l" r="r" t="t"/>
              <a:pathLst>
                <a:path extrusionOk="0" h="314325" w="3771900">
                  <a:moveTo>
                    <a:pt x="3771900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771900" y="313943"/>
                  </a:lnTo>
                  <a:lnTo>
                    <a:pt x="377190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5" name="Google Shape;2355;p8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124712" y="1776996"/>
              <a:ext cx="3893820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6" name="Google Shape;2356;p8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109472" y="1769351"/>
              <a:ext cx="2592324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7" name="Google Shape;2357;p85"/>
            <p:cNvSpPr/>
            <p:nvPr/>
          </p:nvSpPr>
          <p:spPr>
            <a:xfrm>
              <a:off x="1184148" y="1816607"/>
              <a:ext cx="3779520" cy="314325"/>
            </a:xfrm>
            <a:custGeom>
              <a:rect b="b" l="l" r="r" t="t"/>
              <a:pathLst>
                <a:path extrusionOk="0" h="314325" w="3779520">
                  <a:moveTo>
                    <a:pt x="377952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3779520" y="313944"/>
                  </a:lnTo>
                  <a:lnTo>
                    <a:pt x="377952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8" name="Google Shape;2358;p8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121664" y="2144280"/>
              <a:ext cx="3893820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9" name="Google Shape;2359;p8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106424" y="2135111"/>
              <a:ext cx="21000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0" name="Google Shape;2360;p85"/>
            <p:cNvSpPr/>
            <p:nvPr/>
          </p:nvSpPr>
          <p:spPr>
            <a:xfrm>
              <a:off x="1181100" y="2183891"/>
              <a:ext cx="3779520" cy="314325"/>
            </a:xfrm>
            <a:custGeom>
              <a:rect b="b" l="l" r="r" t="t"/>
              <a:pathLst>
                <a:path extrusionOk="0" h="314325" w="3779520">
                  <a:moveTo>
                    <a:pt x="3779520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779520" y="313943"/>
                  </a:lnTo>
                  <a:lnTo>
                    <a:pt x="377952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1" name="Google Shape;2361;p85"/>
          <p:cNvSpPr txBox="1"/>
          <p:nvPr/>
        </p:nvSpPr>
        <p:spPr>
          <a:xfrm>
            <a:off x="1181100" y="1487500"/>
            <a:ext cx="3779520" cy="95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028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mongodb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810" lvl="0" marL="91440" marR="1413510" rtl="0" algn="l">
              <a:lnSpc>
                <a:spcPct val="20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redis:alpine  docker run ansible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86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7" name="Google Shape;236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86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86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86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86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86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86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4" name="Google Shape;237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2375" name="Google Shape;2375;p86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86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7" name="Google Shape;2377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86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0" name="Google Shape;2380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1" name="Google Shape;2381;p86"/>
          <p:cNvGrpSpPr/>
          <p:nvPr/>
        </p:nvGrpSpPr>
        <p:grpSpPr>
          <a:xfrm>
            <a:off x="2525268" y="1333499"/>
            <a:ext cx="1910080" cy="850900"/>
            <a:chOff x="2525268" y="1333499"/>
            <a:chExt cx="1910080" cy="850900"/>
          </a:xfrm>
        </p:grpSpPr>
        <p:sp>
          <p:nvSpPr>
            <p:cNvPr id="2382" name="Google Shape;2382;p86"/>
            <p:cNvSpPr/>
            <p:nvPr/>
          </p:nvSpPr>
          <p:spPr>
            <a:xfrm>
              <a:off x="2525268" y="1333499"/>
              <a:ext cx="1910080" cy="850900"/>
            </a:xfrm>
            <a:custGeom>
              <a:rect b="b" l="l" r="r" t="t"/>
              <a:pathLst>
                <a:path extrusionOk="0" h="850900" w="1910079">
                  <a:moveTo>
                    <a:pt x="1909572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09572" y="850391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009DD9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86"/>
            <p:cNvSpPr/>
            <p:nvPr/>
          </p:nvSpPr>
          <p:spPr>
            <a:xfrm>
              <a:off x="2525268" y="1333499"/>
              <a:ext cx="1910080" cy="850900"/>
            </a:xfrm>
            <a:custGeom>
              <a:rect b="b" l="l" r="r" t="t"/>
              <a:pathLst>
                <a:path extrusionOk="0" h="850900" w="1910079">
                  <a:moveTo>
                    <a:pt x="0" y="850391"/>
                  </a:moveTo>
                  <a:lnTo>
                    <a:pt x="1909572" y="850391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4" name="Google Shape;2384;p86"/>
          <p:cNvGrpSpPr/>
          <p:nvPr/>
        </p:nvGrpSpPr>
        <p:grpSpPr>
          <a:xfrm>
            <a:off x="6809231" y="1333499"/>
            <a:ext cx="1911350" cy="850900"/>
            <a:chOff x="6809231" y="1333499"/>
            <a:chExt cx="1911350" cy="850900"/>
          </a:xfrm>
        </p:grpSpPr>
        <p:sp>
          <p:nvSpPr>
            <p:cNvPr id="2385" name="Google Shape;2385;p86"/>
            <p:cNvSpPr/>
            <p:nvPr/>
          </p:nvSpPr>
          <p:spPr>
            <a:xfrm>
              <a:off x="6809231" y="1333499"/>
              <a:ext cx="1911350" cy="850900"/>
            </a:xfrm>
            <a:custGeom>
              <a:rect b="b" l="l" r="r" t="t"/>
              <a:pathLst>
                <a:path extrusionOk="0" h="850900" w="1911350">
                  <a:moveTo>
                    <a:pt x="1911096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11096" y="850391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FCF9B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86"/>
            <p:cNvSpPr/>
            <p:nvPr/>
          </p:nvSpPr>
          <p:spPr>
            <a:xfrm>
              <a:off x="6809231" y="1333499"/>
              <a:ext cx="1911350" cy="850900"/>
            </a:xfrm>
            <a:custGeom>
              <a:rect b="b" l="l" r="r" t="t"/>
              <a:pathLst>
                <a:path extrusionOk="0" h="850900" w="1911350">
                  <a:moveTo>
                    <a:pt x="0" y="850391"/>
                  </a:moveTo>
                  <a:lnTo>
                    <a:pt x="1911096" y="850391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7" name="Google Shape;2387;p86"/>
          <p:cNvGrpSpPr/>
          <p:nvPr/>
        </p:nvGrpSpPr>
        <p:grpSpPr>
          <a:xfrm>
            <a:off x="2525268" y="2932175"/>
            <a:ext cx="1910080" cy="850900"/>
            <a:chOff x="2525268" y="2932175"/>
            <a:chExt cx="1910080" cy="850900"/>
          </a:xfrm>
        </p:grpSpPr>
        <p:sp>
          <p:nvSpPr>
            <p:cNvPr id="2388" name="Google Shape;2388;p86"/>
            <p:cNvSpPr/>
            <p:nvPr/>
          </p:nvSpPr>
          <p:spPr>
            <a:xfrm>
              <a:off x="2525268" y="2932175"/>
              <a:ext cx="1910080" cy="850900"/>
            </a:xfrm>
            <a:custGeom>
              <a:rect b="b" l="l" r="r" t="t"/>
              <a:pathLst>
                <a:path extrusionOk="0" h="850900" w="1910079">
                  <a:moveTo>
                    <a:pt x="1909572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09572" y="850392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A4C24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86"/>
            <p:cNvSpPr/>
            <p:nvPr/>
          </p:nvSpPr>
          <p:spPr>
            <a:xfrm>
              <a:off x="2525268" y="2932175"/>
              <a:ext cx="1910080" cy="850900"/>
            </a:xfrm>
            <a:custGeom>
              <a:rect b="b" l="l" r="r" t="t"/>
              <a:pathLst>
                <a:path extrusionOk="0" h="850900" w="1910079">
                  <a:moveTo>
                    <a:pt x="0" y="850392"/>
                  </a:moveTo>
                  <a:lnTo>
                    <a:pt x="1909572" y="850392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0" name="Google Shape;2390;p86"/>
          <p:cNvGrpSpPr/>
          <p:nvPr/>
        </p:nvGrpSpPr>
        <p:grpSpPr>
          <a:xfrm>
            <a:off x="6809231" y="2932175"/>
            <a:ext cx="1911350" cy="850900"/>
            <a:chOff x="6809231" y="2932175"/>
            <a:chExt cx="1911350" cy="850900"/>
          </a:xfrm>
        </p:grpSpPr>
        <p:sp>
          <p:nvSpPr>
            <p:cNvPr id="2391" name="Google Shape;2391;p86"/>
            <p:cNvSpPr/>
            <p:nvPr/>
          </p:nvSpPr>
          <p:spPr>
            <a:xfrm>
              <a:off x="6809231" y="2932175"/>
              <a:ext cx="1911350" cy="850900"/>
            </a:xfrm>
            <a:custGeom>
              <a:rect b="b" l="l" r="r" t="t"/>
              <a:pathLst>
                <a:path extrusionOk="0" h="850900" w="1911350">
                  <a:moveTo>
                    <a:pt x="1911096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11096" y="850392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E6EC5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86"/>
            <p:cNvSpPr/>
            <p:nvPr/>
          </p:nvSpPr>
          <p:spPr>
            <a:xfrm>
              <a:off x="6809231" y="2932175"/>
              <a:ext cx="1911350" cy="850900"/>
            </a:xfrm>
            <a:custGeom>
              <a:rect b="b" l="l" r="r" t="t"/>
              <a:pathLst>
                <a:path extrusionOk="0" h="850900" w="1911350">
                  <a:moveTo>
                    <a:pt x="0" y="850392"/>
                  </a:moveTo>
                  <a:lnTo>
                    <a:pt x="1911096" y="850392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3" name="Google Shape;2393;p86"/>
          <p:cNvSpPr/>
          <p:nvPr/>
        </p:nvSpPr>
        <p:spPr>
          <a:xfrm>
            <a:off x="4724400" y="4885944"/>
            <a:ext cx="1911350" cy="850900"/>
          </a:xfrm>
          <a:custGeom>
            <a:rect b="b" l="l" r="r" t="t"/>
            <a:pathLst>
              <a:path extrusionOk="0" h="850900" w="1911350">
                <a:moveTo>
                  <a:pt x="1911096" y="0"/>
                </a:moveTo>
                <a:lnTo>
                  <a:pt x="0" y="0"/>
                </a:lnTo>
                <a:lnTo>
                  <a:pt x="0" y="850391"/>
                </a:lnTo>
                <a:lnTo>
                  <a:pt x="1911096" y="850391"/>
                </a:lnTo>
                <a:lnTo>
                  <a:pt x="1911096" y="0"/>
                </a:lnTo>
                <a:close/>
              </a:path>
            </a:pathLst>
          </a:custGeom>
          <a:solidFill>
            <a:srgbClr val="0E6EC5">
              <a:alpha val="5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86"/>
          <p:cNvSpPr txBox="1"/>
          <p:nvPr/>
        </p:nvSpPr>
        <p:spPr>
          <a:xfrm>
            <a:off x="4724400" y="4885944"/>
            <a:ext cx="1911350" cy="850900"/>
          </a:xfrm>
          <a:prstGeom prst="rect">
            <a:avLst/>
          </a:prstGeom>
          <a:noFill/>
          <a:ln cap="flat" cmpd="sng" w="12175">
            <a:solidFill>
              <a:srgbClr val="6E22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6299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5" name="Google Shape;2395;p86"/>
          <p:cNvGrpSpPr/>
          <p:nvPr/>
        </p:nvGrpSpPr>
        <p:grpSpPr>
          <a:xfrm>
            <a:off x="3015995" y="1667255"/>
            <a:ext cx="4787266" cy="3838956"/>
            <a:chOff x="3015995" y="1667255"/>
            <a:chExt cx="4787266" cy="3838956"/>
          </a:xfrm>
        </p:grpSpPr>
        <p:sp>
          <p:nvSpPr>
            <p:cNvPr id="2396" name="Google Shape;2396;p86"/>
            <p:cNvSpPr/>
            <p:nvPr/>
          </p:nvSpPr>
          <p:spPr>
            <a:xfrm>
              <a:off x="4434839" y="3351022"/>
              <a:ext cx="788670" cy="1535430"/>
            </a:xfrm>
            <a:custGeom>
              <a:rect b="b" l="l" r="r" t="t"/>
              <a:pathLst>
                <a:path extrusionOk="0" h="1535429" w="788670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extrusionOk="0" h="1535429" w="788670">
                  <a:moveTo>
                    <a:pt x="1016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extrusionOk="0" h="1535429" w="788670">
                  <a:moveTo>
                    <a:pt x="190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90500" y="12700"/>
                  </a:lnTo>
                  <a:lnTo>
                    <a:pt x="190500" y="0"/>
                  </a:lnTo>
                  <a:close/>
                </a:path>
                <a:path extrusionOk="0" h="1535429" w="788670">
                  <a:moveTo>
                    <a:pt x="241300" y="0"/>
                  </a:moveTo>
                  <a:lnTo>
                    <a:pt x="228600" y="0"/>
                  </a:lnTo>
                  <a:lnTo>
                    <a:pt x="228600" y="127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  <a:path extrusionOk="0" h="1535429" w="788670">
                  <a:moveTo>
                    <a:pt x="330200" y="0"/>
                  </a:moveTo>
                  <a:lnTo>
                    <a:pt x="279400" y="0"/>
                  </a:lnTo>
                  <a:lnTo>
                    <a:pt x="279400" y="12700"/>
                  </a:lnTo>
                  <a:lnTo>
                    <a:pt x="330200" y="12700"/>
                  </a:lnTo>
                  <a:lnTo>
                    <a:pt x="330200" y="0"/>
                  </a:lnTo>
                  <a:close/>
                </a:path>
                <a:path extrusionOk="0" h="1535429" w="788670">
                  <a:moveTo>
                    <a:pt x="381000" y="0"/>
                  </a:moveTo>
                  <a:lnTo>
                    <a:pt x="368300" y="0"/>
                  </a:lnTo>
                  <a:lnTo>
                    <a:pt x="368300" y="12700"/>
                  </a:lnTo>
                  <a:lnTo>
                    <a:pt x="381000" y="12700"/>
                  </a:lnTo>
                  <a:lnTo>
                    <a:pt x="381000" y="0"/>
                  </a:lnTo>
                  <a:close/>
                </a:path>
                <a:path extrusionOk="0" h="1535429" w="788670">
                  <a:moveTo>
                    <a:pt x="469900" y="0"/>
                  </a:moveTo>
                  <a:lnTo>
                    <a:pt x="419100" y="0"/>
                  </a:lnTo>
                  <a:lnTo>
                    <a:pt x="419100" y="12700"/>
                  </a:lnTo>
                  <a:lnTo>
                    <a:pt x="469900" y="12700"/>
                  </a:lnTo>
                  <a:lnTo>
                    <a:pt x="469900" y="0"/>
                  </a:lnTo>
                  <a:close/>
                </a:path>
                <a:path extrusionOk="0" h="1535429" w="788670">
                  <a:moveTo>
                    <a:pt x="520700" y="0"/>
                  </a:moveTo>
                  <a:lnTo>
                    <a:pt x="508000" y="0"/>
                  </a:lnTo>
                  <a:lnTo>
                    <a:pt x="508000" y="12700"/>
                  </a:lnTo>
                  <a:lnTo>
                    <a:pt x="520700" y="12700"/>
                  </a:lnTo>
                  <a:lnTo>
                    <a:pt x="520700" y="0"/>
                  </a:lnTo>
                  <a:close/>
                </a:path>
                <a:path extrusionOk="0" h="1535429" w="788670">
                  <a:moveTo>
                    <a:pt x="609600" y="0"/>
                  </a:moveTo>
                  <a:lnTo>
                    <a:pt x="558800" y="0"/>
                  </a:lnTo>
                  <a:lnTo>
                    <a:pt x="558800" y="12700"/>
                  </a:lnTo>
                  <a:lnTo>
                    <a:pt x="609600" y="12700"/>
                  </a:lnTo>
                  <a:lnTo>
                    <a:pt x="609600" y="0"/>
                  </a:lnTo>
                  <a:close/>
                </a:path>
                <a:path extrusionOk="0" h="1535429" w="788670">
                  <a:moveTo>
                    <a:pt x="660400" y="0"/>
                  </a:moveTo>
                  <a:lnTo>
                    <a:pt x="647700" y="0"/>
                  </a:lnTo>
                  <a:lnTo>
                    <a:pt x="647700" y="12700"/>
                  </a:lnTo>
                  <a:lnTo>
                    <a:pt x="660400" y="12700"/>
                  </a:lnTo>
                  <a:lnTo>
                    <a:pt x="660400" y="0"/>
                  </a:lnTo>
                  <a:close/>
                </a:path>
                <a:path extrusionOk="0" h="1535429" w="788670">
                  <a:moveTo>
                    <a:pt x="749300" y="0"/>
                  </a:moveTo>
                  <a:lnTo>
                    <a:pt x="698500" y="0"/>
                  </a:lnTo>
                  <a:lnTo>
                    <a:pt x="698500" y="12700"/>
                  </a:lnTo>
                  <a:lnTo>
                    <a:pt x="749300" y="12700"/>
                  </a:lnTo>
                  <a:lnTo>
                    <a:pt x="749300" y="0"/>
                  </a:lnTo>
                  <a:close/>
                </a:path>
                <a:path extrusionOk="0" h="1535429" w="788670">
                  <a:moveTo>
                    <a:pt x="756920" y="43179"/>
                  </a:moveTo>
                  <a:lnTo>
                    <a:pt x="744220" y="43179"/>
                  </a:lnTo>
                  <a:lnTo>
                    <a:pt x="744220" y="55879"/>
                  </a:lnTo>
                  <a:lnTo>
                    <a:pt x="756920" y="55879"/>
                  </a:lnTo>
                  <a:lnTo>
                    <a:pt x="756920" y="43179"/>
                  </a:lnTo>
                  <a:close/>
                </a:path>
                <a:path extrusionOk="0" h="1535429" w="788670">
                  <a:moveTo>
                    <a:pt x="756920" y="93979"/>
                  </a:moveTo>
                  <a:lnTo>
                    <a:pt x="744220" y="93979"/>
                  </a:lnTo>
                  <a:lnTo>
                    <a:pt x="744220" y="144779"/>
                  </a:lnTo>
                  <a:lnTo>
                    <a:pt x="756920" y="144779"/>
                  </a:lnTo>
                  <a:lnTo>
                    <a:pt x="756920" y="93979"/>
                  </a:lnTo>
                  <a:close/>
                </a:path>
                <a:path extrusionOk="0" h="1535429" w="788670">
                  <a:moveTo>
                    <a:pt x="756920" y="182879"/>
                  </a:moveTo>
                  <a:lnTo>
                    <a:pt x="744220" y="182879"/>
                  </a:lnTo>
                  <a:lnTo>
                    <a:pt x="744220" y="195579"/>
                  </a:lnTo>
                  <a:lnTo>
                    <a:pt x="756920" y="195579"/>
                  </a:lnTo>
                  <a:lnTo>
                    <a:pt x="756920" y="182879"/>
                  </a:lnTo>
                  <a:close/>
                </a:path>
                <a:path extrusionOk="0" h="1535429" w="788670">
                  <a:moveTo>
                    <a:pt x="756920" y="233679"/>
                  </a:moveTo>
                  <a:lnTo>
                    <a:pt x="744220" y="233679"/>
                  </a:lnTo>
                  <a:lnTo>
                    <a:pt x="744220" y="284479"/>
                  </a:lnTo>
                  <a:lnTo>
                    <a:pt x="756920" y="284479"/>
                  </a:lnTo>
                  <a:lnTo>
                    <a:pt x="756920" y="233679"/>
                  </a:lnTo>
                  <a:close/>
                </a:path>
                <a:path extrusionOk="0" h="1535429" w="788670">
                  <a:moveTo>
                    <a:pt x="756920" y="322579"/>
                  </a:moveTo>
                  <a:lnTo>
                    <a:pt x="744220" y="322579"/>
                  </a:lnTo>
                  <a:lnTo>
                    <a:pt x="744220" y="335279"/>
                  </a:lnTo>
                  <a:lnTo>
                    <a:pt x="756920" y="335279"/>
                  </a:lnTo>
                  <a:lnTo>
                    <a:pt x="756920" y="322579"/>
                  </a:lnTo>
                  <a:close/>
                </a:path>
                <a:path extrusionOk="0" h="1535429" w="788670">
                  <a:moveTo>
                    <a:pt x="756920" y="373379"/>
                  </a:moveTo>
                  <a:lnTo>
                    <a:pt x="744220" y="373379"/>
                  </a:lnTo>
                  <a:lnTo>
                    <a:pt x="744220" y="424179"/>
                  </a:lnTo>
                  <a:lnTo>
                    <a:pt x="756920" y="424179"/>
                  </a:lnTo>
                  <a:lnTo>
                    <a:pt x="756920" y="373379"/>
                  </a:lnTo>
                  <a:close/>
                </a:path>
                <a:path extrusionOk="0" h="1535429" w="788670">
                  <a:moveTo>
                    <a:pt x="756920" y="462279"/>
                  </a:moveTo>
                  <a:lnTo>
                    <a:pt x="744220" y="462279"/>
                  </a:lnTo>
                  <a:lnTo>
                    <a:pt x="744220" y="474979"/>
                  </a:lnTo>
                  <a:lnTo>
                    <a:pt x="756920" y="474979"/>
                  </a:lnTo>
                  <a:lnTo>
                    <a:pt x="756920" y="462279"/>
                  </a:lnTo>
                  <a:close/>
                </a:path>
                <a:path extrusionOk="0" h="1535429" w="788670">
                  <a:moveTo>
                    <a:pt x="756920" y="513079"/>
                  </a:moveTo>
                  <a:lnTo>
                    <a:pt x="744220" y="513079"/>
                  </a:lnTo>
                  <a:lnTo>
                    <a:pt x="744220" y="563879"/>
                  </a:lnTo>
                  <a:lnTo>
                    <a:pt x="756920" y="563879"/>
                  </a:lnTo>
                  <a:lnTo>
                    <a:pt x="756920" y="513079"/>
                  </a:lnTo>
                  <a:close/>
                </a:path>
                <a:path extrusionOk="0" h="1535429" w="788670">
                  <a:moveTo>
                    <a:pt x="756920" y="601979"/>
                  </a:moveTo>
                  <a:lnTo>
                    <a:pt x="744220" y="601979"/>
                  </a:lnTo>
                  <a:lnTo>
                    <a:pt x="744220" y="614679"/>
                  </a:lnTo>
                  <a:lnTo>
                    <a:pt x="756920" y="614679"/>
                  </a:lnTo>
                  <a:lnTo>
                    <a:pt x="756920" y="601979"/>
                  </a:lnTo>
                  <a:close/>
                </a:path>
                <a:path extrusionOk="0" h="1535429" w="788670">
                  <a:moveTo>
                    <a:pt x="756920" y="652779"/>
                  </a:moveTo>
                  <a:lnTo>
                    <a:pt x="744220" y="652779"/>
                  </a:lnTo>
                  <a:lnTo>
                    <a:pt x="744220" y="703579"/>
                  </a:lnTo>
                  <a:lnTo>
                    <a:pt x="756920" y="703579"/>
                  </a:lnTo>
                  <a:lnTo>
                    <a:pt x="756920" y="652779"/>
                  </a:lnTo>
                  <a:close/>
                </a:path>
                <a:path extrusionOk="0" h="1535429" w="788670">
                  <a:moveTo>
                    <a:pt x="756920" y="741679"/>
                  </a:moveTo>
                  <a:lnTo>
                    <a:pt x="744220" y="741679"/>
                  </a:lnTo>
                  <a:lnTo>
                    <a:pt x="744220" y="754379"/>
                  </a:lnTo>
                  <a:lnTo>
                    <a:pt x="756920" y="754379"/>
                  </a:lnTo>
                  <a:lnTo>
                    <a:pt x="756920" y="741679"/>
                  </a:lnTo>
                  <a:close/>
                </a:path>
                <a:path extrusionOk="0" h="1535429" w="788670">
                  <a:moveTo>
                    <a:pt x="756920" y="792479"/>
                  </a:moveTo>
                  <a:lnTo>
                    <a:pt x="744220" y="792479"/>
                  </a:lnTo>
                  <a:lnTo>
                    <a:pt x="744220" y="843279"/>
                  </a:lnTo>
                  <a:lnTo>
                    <a:pt x="756920" y="843279"/>
                  </a:lnTo>
                  <a:lnTo>
                    <a:pt x="756920" y="792479"/>
                  </a:lnTo>
                  <a:close/>
                </a:path>
                <a:path extrusionOk="0" h="1535429" w="788670">
                  <a:moveTo>
                    <a:pt x="756920" y="881379"/>
                  </a:moveTo>
                  <a:lnTo>
                    <a:pt x="744220" y="881379"/>
                  </a:lnTo>
                  <a:lnTo>
                    <a:pt x="744220" y="894079"/>
                  </a:lnTo>
                  <a:lnTo>
                    <a:pt x="756920" y="894079"/>
                  </a:lnTo>
                  <a:lnTo>
                    <a:pt x="756920" y="881379"/>
                  </a:lnTo>
                  <a:close/>
                </a:path>
                <a:path extrusionOk="0" h="1535429" w="788670">
                  <a:moveTo>
                    <a:pt x="756920" y="932179"/>
                  </a:moveTo>
                  <a:lnTo>
                    <a:pt x="744220" y="932179"/>
                  </a:lnTo>
                  <a:lnTo>
                    <a:pt x="744220" y="982979"/>
                  </a:lnTo>
                  <a:lnTo>
                    <a:pt x="756920" y="982979"/>
                  </a:lnTo>
                  <a:lnTo>
                    <a:pt x="756920" y="932179"/>
                  </a:lnTo>
                  <a:close/>
                </a:path>
                <a:path extrusionOk="0" h="1535429" w="788670">
                  <a:moveTo>
                    <a:pt x="756920" y="1021079"/>
                  </a:moveTo>
                  <a:lnTo>
                    <a:pt x="744220" y="1021079"/>
                  </a:lnTo>
                  <a:lnTo>
                    <a:pt x="744220" y="1033779"/>
                  </a:lnTo>
                  <a:lnTo>
                    <a:pt x="756920" y="1033779"/>
                  </a:lnTo>
                  <a:lnTo>
                    <a:pt x="756920" y="1021079"/>
                  </a:lnTo>
                  <a:close/>
                </a:path>
                <a:path extrusionOk="0" h="1535429" w="788670">
                  <a:moveTo>
                    <a:pt x="756920" y="1071879"/>
                  </a:moveTo>
                  <a:lnTo>
                    <a:pt x="744220" y="1071879"/>
                  </a:lnTo>
                  <a:lnTo>
                    <a:pt x="744220" y="1122679"/>
                  </a:lnTo>
                  <a:lnTo>
                    <a:pt x="756920" y="1122679"/>
                  </a:lnTo>
                  <a:lnTo>
                    <a:pt x="756920" y="1071879"/>
                  </a:lnTo>
                  <a:close/>
                </a:path>
                <a:path extrusionOk="0" h="1535429" w="788670">
                  <a:moveTo>
                    <a:pt x="756920" y="1160779"/>
                  </a:moveTo>
                  <a:lnTo>
                    <a:pt x="744220" y="1160779"/>
                  </a:lnTo>
                  <a:lnTo>
                    <a:pt x="744220" y="1173479"/>
                  </a:lnTo>
                  <a:lnTo>
                    <a:pt x="756920" y="1173479"/>
                  </a:lnTo>
                  <a:lnTo>
                    <a:pt x="756920" y="1160779"/>
                  </a:lnTo>
                  <a:close/>
                </a:path>
                <a:path extrusionOk="0" h="1535429" w="788670">
                  <a:moveTo>
                    <a:pt x="756920" y="1211579"/>
                  </a:moveTo>
                  <a:lnTo>
                    <a:pt x="744220" y="1211579"/>
                  </a:lnTo>
                  <a:lnTo>
                    <a:pt x="744220" y="1262379"/>
                  </a:lnTo>
                  <a:lnTo>
                    <a:pt x="756920" y="1262379"/>
                  </a:lnTo>
                  <a:lnTo>
                    <a:pt x="756920" y="1211579"/>
                  </a:lnTo>
                  <a:close/>
                </a:path>
                <a:path extrusionOk="0" h="1535429" w="788670">
                  <a:moveTo>
                    <a:pt x="756920" y="1300479"/>
                  </a:moveTo>
                  <a:lnTo>
                    <a:pt x="744220" y="1300479"/>
                  </a:lnTo>
                  <a:lnTo>
                    <a:pt x="744220" y="1313179"/>
                  </a:lnTo>
                  <a:lnTo>
                    <a:pt x="756920" y="1313179"/>
                  </a:lnTo>
                  <a:lnTo>
                    <a:pt x="756920" y="1300479"/>
                  </a:lnTo>
                  <a:close/>
                </a:path>
                <a:path extrusionOk="0" h="1535429" w="788670">
                  <a:moveTo>
                    <a:pt x="756920" y="1351279"/>
                  </a:moveTo>
                  <a:lnTo>
                    <a:pt x="744220" y="1351279"/>
                  </a:lnTo>
                  <a:lnTo>
                    <a:pt x="744220" y="1402079"/>
                  </a:lnTo>
                  <a:lnTo>
                    <a:pt x="756920" y="1402079"/>
                  </a:lnTo>
                  <a:lnTo>
                    <a:pt x="756920" y="1351279"/>
                  </a:lnTo>
                  <a:close/>
                </a:path>
                <a:path extrusionOk="0" h="1535429" w="788670">
                  <a:moveTo>
                    <a:pt x="756920" y="1440179"/>
                  </a:moveTo>
                  <a:lnTo>
                    <a:pt x="744220" y="1440179"/>
                  </a:lnTo>
                  <a:lnTo>
                    <a:pt x="744220" y="1452879"/>
                  </a:lnTo>
                  <a:lnTo>
                    <a:pt x="756920" y="1452879"/>
                  </a:lnTo>
                  <a:lnTo>
                    <a:pt x="756920" y="1440179"/>
                  </a:lnTo>
                  <a:close/>
                </a:path>
                <a:path extrusionOk="0" h="1535429" w="788670">
                  <a:moveTo>
                    <a:pt x="788670" y="1458721"/>
                  </a:moveTo>
                  <a:lnTo>
                    <a:pt x="712470" y="1458721"/>
                  </a:lnTo>
                  <a:lnTo>
                    <a:pt x="750570" y="1534921"/>
                  </a:lnTo>
                  <a:lnTo>
                    <a:pt x="788670" y="1458721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86"/>
            <p:cNvSpPr/>
            <p:nvPr/>
          </p:nvSpPr>
          <p:spPr>
            <a:xfrm>
              <a:off x="6051550" y="3333495"/>
              <a:ext cx="756920" cy="1552575"/>
            </a:xfrm>
            <a:custGeom>
              <a:rect b="b" l="l" r="r" t="t"/>
              <a:pathLst>
                <a:path extrusionOk="0" h="1552575" w="756920">
                  <a:moveTo>
                    <a:pt x="12700" y="1501647"/>
                  </a:moveTo>
                  <a:lnTo>
                    <a:pt x="0" y="1501647"/>
                  </a:lnTo>
                  <a:lnTo>
                    <a:pt x="0" y="1552447"/>
                  </a:lnTo>
                  <a:lnTo>
                    <a:pt x="12700" y="1552447"/>
                  </a:lnTo>
                  <a:lnTo>
                    <a:pt x="12700" y="1501647"/>
                  </a:lnTo>
                  <a:close/>
                </a:path>
                <a:path extrusionOk="0" h="1552575" w="756920">
                  <a:moveTo>
                    <a:pt x="12700" y="1450847"/>
                  </a:moveTo>
                  <a:lnTo>
                    <a:pt x="0" y="1450847"/>
                  </a:lnTo>
                  <a:lnTo>
                    <a:pt x="0" y="1463547"/>
                  </a:lnTo>
                  <a:lnTo>
                    <a:pt x="12700" y="1463547"/>
                  </a:lnTo>
                  <a:lnTo>
                    <a:pt x="12700" y="1450847"/>
                  </a:lnTo>
                  <a:close/>
                </a:path>
                <a:path extrusionOk="0" h="1552575" w="756920">
                  <a:moveTo>
                    <a:pt x="12700" y="1361947"/>
                  </a:moveTo>
                  <a:lnTo>
                    <a:pt x="0" y="1361947"/>
                  </a:lnTo>
                  <a:lnTo>
                    <a:pt x="0" y="1412747"/>
                  </a:lnTo>
                  <a:lnTo>
                    <a:pt x="12700" y="1412747"/>
                  </a:lnTo>
                  <a:lnTo>
                    <a:pt x="12700" y="1361947"/>
                  </a:lnTo>
                  <a:close/>
                </a:path>
                <a:path extrusionOk="0" h="1552575" w="756920">
                  <a:moveTo>
                    <a:pt x="12700" y="1311147"/>
                  </a:moveTo>
                  <a:lnTo>
                    <a:pt x="0" y="1311147"/>
                  </a:lnTo>
                  <a:lnTo>
                    <a:pt x="0" y="1323847"/>
                  </a:lnTo>
                  <a:lnTo>
                    <a:pt x="12700" y="1323847"/>
                  </a:lnTo>
                  <a:lnTo>
                    <a:pt x="12700" y="1311147"/>
                  </a:lnTo>
                  <a:close/>
                </a:path>
                <a:path extrusionOk="0" h="1552575" w="756920">
                  <a:moveTo>
                    <a:pt x="12700" y="1222247"/>
                  </a:moveTo>
                  <a:lnTo>
                    <a:pt x="0" y="1222247"/>
                  </a:lnTo>
                  <a:lnTo>
                    <a:pt x="0" y="1273047"/>
                  </a:lnTo>
                  <a:lnTo>
                    <a:pt x="12700" y="1273047"/>
                  </a:lnTo>
                  <a:lnTo>
                    <a:pt x="12700" y="1222247"/>
                  </a:lnTo>
                  <a:close/>
                </a:path>
                <a:path extrusionOk="0" h="1552575" w="756920">
                  <a:moveTo>
                    <a:pt x="12700" y="1171447"/>
                  </a:moveTo>
                  <a:lnTo>
                    <a:pt x="0" y="1171447"/>
                  </a:lnTo>
                  <a:lnTo>
                    <a:pt x="0" y="1184147"/>
                  </a:lnTo>
                  <a:lnTo>
                    <a:pt x="12700" y="1184147"/>
                  </a:lnTo>
                  <a:lnTo>
                    <a:pt x="12700" y="1171447"/>
                  </a:lnTo>
                  <a:close/>
                </a:path>
                <a:path extrusionOk="0" h="1552575" w="756920">
                  <a:moveTo>
                    <a:pt x="12700" y="1082547"/>
                  </a:moveTo>
                  <a:lnTo>
                    <a:pt x="0" y="1082547"/>
                  </a:lnTo>
                  <a:lnTo>
                    <a:pt x="0" y="1133347"/>
                  </a:lnTo>
                  <a:lnTo>
                    <a:pt x="12700" y="1133347"/>
                  </a:lnTo>
                  <a:lnTo>
                    <a:pt x="12700" y="1082547"/>
                  </a:lnTo>
                  <a:close/>
                </a:path>
                <a:path extrusionOk="0" h="1552575" w="756920">
                  <a:moveTo>
                    <a:pt x="12700" y="1031747"/>
                  </a:moveTo>
                  <a:lnTo>
                    <a:pt x="0" y="1031747"/>
                  </a:lnTo>
                  <a:lnTo>
                    <a:pt x="0" y="1044447"/>
                  </a:lnTo>
                  <a:lnTo>
                    <a:pt x="12700" y="1044447"/>
                  </a:lnTo>
                  <a:lnTo>
                    <a:pt x="12700" y="1031747"/>
                  </a:lnTo>
                  <a:close/>
                </a:path>
                <a:path extrusionOk="0" h="1552575" w="756920">
                  <a:moveTo>
                    <a:pt x="12700" y="942847"/>
                  </a:moveTo>
                  <a:lnTo>
                    <a:pt x="0" y="942847"/>
                  </a:lnTo>
                  <a:lnTo>
                    <a:pt x="0" y="993647"/>
                  </a:lnTo>
                  <a:lnTo>
                    <a:pt x="12700" y="993647"/>
                  </a:lnTo>
                  <a:lnTo>
                    <a:pt x="12700" y="942847"/>
                  </a:lnTo>
                  <a:close/>
                </a:path>
                <a:path extrusionOk="0" h="1552575" w="756920">
                  <a:moveTo>
                    <a:pt x="12700" y="892047"/>
                  </a:moveTo>
                  <a:lnTo>
                    <a:pt x="0" y="892047"/>
                  </a:lnTo>
                  <a:lnTo>
                    <a:pt x="0" y="904747"/>
                  </a:lnTo>
                  <a:lnTo>
                    <a:pt x="12700" y="904747"/>
                  </a:lnTo>
                  <a:lnTo>
                    <a:pt x="12700" y="892047"/>
                  </a:lnTo>
                  <a:close/>
                </a:path>
                <a:path extrusionOk="0" h="1552575" w="756920">
                  <a:moveTo>
                    <a:pt x="12700" y="803147"/>
                  </a:moveTo>
                  <a:lnTo>
                    <a:pt x="0" y="803147"/>
                  </a:lnTo>
                  <a:lnTo>
                    <a:pt x="0" y="853947"/>
                  </a:lnTo>
                  <a:lnTo>
                    <a:pt x="12700" y="853947"/>
                  </a:lnTo>
                  <a:lnTo>
                    <a:pt x="12700" y="803147"/>
                  </a:lnTo>
                  <a:close/>
                </a:path>
                <a:path extrusionOk="0" h="1552575" w="756920">
                  <a:moveTo>
                    <a:pt x="12700" y="752347"/>
                  </a:moveTo>
                  <a:lnTo>
                    <a:pt x="0" y="752347"/>
                  </a:lnTo>
                  <a:lnTo>
                    <a:pt x="0" y="765047"/>
                  </a:lnTo>
                  <a:lnTo>
                    <a:pt x="12700" y="765047"/>
                  </a:lnTo>
                  <a:lnTo>
                    <a:pt x="12700" y="752347"/>
                  </a:lnTo>
                  <a:close/>
                </a:path>
                <a:path extrusionOk="0" h="1552575" w="756920">
                  <a:moveTo>
                    <a:pt x="12700" y="663447"/>
                  </a:moveTo>
                  <a:lnTo>
                    <a:pt x="0" y="663447"/>
                  </a:lnTo>
                  <a:lnTo>
                    <a:pt x="0" y="714247"/>
                  </a:lnTo>
                  <a:lnTo>
                    <a:pt x="12700" y="714247"/>
                  </a:lnTo>
                  <a:lnTo>
                    <a:pt x="12700" y="663447"/>
                  </a:lnTo>
                  <a:close/>
                </a:path>
                <a:path extrusionOk="0" h="1552575" w="756920">
                  <a:moveTo>
                    <a:pt x="12700" y="612647"/>
                  </a:moveTo>
                  <a:lnTo>
                    <a:pt x="0" y="612647"/>
                  </a:lnTo>
                  <a:lnTo>
                    <a:pt x="0" y="625347"/>
                  </a:lnTo>
                  <a:lnTo>
                    <a:pt x="12700" y="625347"/>
                  </a:lnTo>
                  <a:lnTo>
                    <a:pt x="12700" y="612647"/>
                  </a:lnTo>
                  <a:close/>
                </a:path>
                <a:path extrusionOk="0" h="1552575" w="756920">
                  <a:moveTo>
                    <a:pt x="12700" y="523747"/>
                  </a:moveTo>
                  <a:lnTo>
                    <a:pt x="0" y="523747"/>
                  </a:lnTo>
                  <a:lnTo>
                    <a:pt x="0" y="574547"/>
                  </a:lnTo>
                  <a:lnTo>
                    <a:pt x="12700" y="574547"/>
                  </a:lnTo>
                  <a:lnTo>
                    <a:pt x="12700" y="523747"/>
                  </a:lnTo>
                  <a:close/>
                </a:path>
                <a:path extrusionOk="0" h="1552575" w="756920">
                  <a:moveTo>
                    <a:pt x="12700" y="472947"/>
                  </a:moveTo>
                  <a:lnTo>
                    <a:pt x="0" y="472947"/>
                  </a:lnTo>
                  <a:lnTo>
                    <a:pt x="0" y="485647"/>
                  </a:lnTo>
                  <a:lnTo>
                    <a:pt x="12700" y="485647"/>
                  </a:lnTo>
                  <a:lnTo>
                    <a:pt x="12700" y="472947"/>
                  </a:lnTo>
                  <a:close/>
                </a:path>
                <a:path extrusionOk="0" h="1552575" w="756920">
                  <a:moveTo>
                    <a:pt x="12700" y="384047"/>
                  </a:moveTo>
                  <a:lnTo>
                    <a:pt x="0" y="384047"/>
                  </a:lnTo>
                  <a:lnTo>
                    <a:pt x="0" y="434847"/>
                  </a:lnTo>
                  <a:lnTo>
                    <a:pt x="12700" y="434847"/>
                  </a:lnTo>
                  <a:lnTo>
                    <a:pt x="12700" y="384047"/>
                  </a:lnTo>
                  <a:close/>
                </a:path>
                <a:path extrusionOk="0" h="1552575" w="756920">
                  <a:moveTo>
                    <a:pt x="12700" y="333247"/>
                  </a:moveTo>
                  <a:lnTo>
                    <a:pt x="0" y="333247"/>
                  </a:lnTo>
                  <a:lnTo>
                    <a:pt x="0" y="345947"/>
                  </a:lnTo>
                  <a:lnTo>
                    <a:pt x="12700" y="345947"/>
                  </a:lnTo>
                  <a:lnTo>
                    <a:pt x="12700" y="333247"/>
                  </a:lnTo>
                  <a:close/>
                </a:path>
                <a:path extrusionOk="0" h="1552575" w="756920">
                  <a:moveTo>
                    <a:pt x="12700" y="244348"/>
                  </a:moveTo>
                  <a:lnTo>
                    <a:pt x="0" y="244348"/>
                  </a:lnTo>
                  <a:lnTo>
                    <a:pt x="0" y="295147"/>
                  </a:lnTo>
                  <a:lnTo>
                    <a:pt x="12700" y="295147"/>
                  </a:lnTo>
                  <a:lnTo>
                    <a:pt x="12700" y="244348"/>
                  </a:lnTo>
                  <a:close/>
                </a:path>
                <a:path extrusionOk="0" h="1552575" w="756920">
                  <a:moveTo>
                    <a:pt x="12700" y="193548"/>
                  </a:moveTo>
                  <a:lnTo>
                    <a:pt x="0" y="193548"/>
                  </a:lnTo>
                  <a:lnTo>
                    <a:pt x="0" y="206248"/>
                  </a:lnTo>
                  <a:lnTo>
                    <a:pt x="12700" y="206248"/>
                  </a:lnTo>
                  <a:lnTo>
                    <a:pt x="12700" y="193548"/>
                  </a:lnTo>
                  <a:close/>
                </a:path>
                <a:path extrusionOk="0" h="1552575" w="756920">
                  <a:moveTo>
                    <a:pt x="12700" y="104648"/>
                  </a:moveTo>
                  <a:lnTo>
                    <a:pt x="0" y="104648"/>
                  </a:lnTo>
                  <a:lnTo>
                    <a:pt x="0" y="155448"/>
                  </a:lnTo>
                  <a:lnTo>
                    <a:pt x="12700" y="155448"/>
                  </a:lnTo>
                  <a:lnTo>
                    <a:pt x="12700" y="104648"/>
                  </a:lnTo>
                  <a:close/>
                </a:path>
                <a:path extrusionOk="0" h="1552575" w="756920">
                  <a:moveTo>
                    <a:pt x="12700" y="53848"/>
                  </a:moveTo>
                  <a:lnTo>
                    <a:pt x="0" y="53848"/>
                  </a:lnTo>
                  <a:lnTo>
                    <a:pt x="0" y="66548"/>
                  </a:lnTo>
                  <a:lnTo>
                    <a:pt x="12700" y="66548"/>
                  </a:lnTo>
                  <a:lnTo>
                    <a:pt x="12700" y="53848"/>
                  </a:lnTo>
                  <a:close/>
                </a:path>
                <a:path extrusionOk="0" h="1552575" w="756920">
                  <a:moveTo>
                    <a:pt x="78866" y="30861"/>
                  </a:moveTo>
                  <a:lnTo>
                    <a:pt x="28066" y="31114"/>
                  </a:lnTo>
                  <a:lnTo>
                    <a:pt x="28194" y="43814"/>
                  </a:lnTo>
                  <a:lnTo>
                    <a:pt x="78994" y="43561"/>
                  </a:lnTo>
                  <a:lnTo>
                    <a:pt x="78866" y="30861"/>
                  </a:lnTo>
                  <a:close/>
                </a:path>
                <a:path extrusionOk="0" h="1552575" w="756920">
                  <a:moveTo>
                    <a:pt x="129666" y="30733"/>
                  </a:moveTo>
                  <a:lnTo>
                    <a:pt x="116966" y="30733"/>
                  </a:lnTo>
                  <a:lnTo>
                    <a:pt x="117094" y="43433"/>
                  </a:lnTo>
                  <a:lnTo>
                    <a:pt x="129794" y="43433"/>
                  </a:lnTo>
                  <a:lnTo>
                    <a:pt x="129666" y="30733"/>
                  </a:lnTo>
                  <a:close/>
                </a:path>
                <a:path extrusionOk="0" h="1552575" w="756920">
                  <a:moveTo>
                    <a:pt x="218566" y="30479"/>
                  </a:moveTo>
                  <a:lnTo>
                    <a:pt x="167766" y="30606"/>
                  </a:lnTo>
                  <a:lnTo>
                    <a:pt x="167894" y="43306"/>
                  </a:lnTo>
                  <a:lnTo>
                    <a:pt x="218694" y="43179"/>
                  </a:lnTo>
                  <a:lnTo>
                    <a:pt x="218566" y="30479"/>
                  </a:lnTo>
                  <a:close/>
                </a:path>
                <a:path extrusionOk="0" h="1552575" w="756920">
                  <a:moveTo>
                    <a:pt x="269366" y="30352"/>
                  </a:moveTo>
                  <a:lnTo>
                    <a:pt x="256666" y="30352"/>
                  </a:lnTo>
                  <a:lnTo>
                    <a:pt x="256794" y="43052"/>
                  </a:lnTo>
                  <a:lnTo>
                    <a:pt x="269494" y="43052"/>
                  </a:lnTo>
                  <a:lnTo>
                    <a:pt x="269366" y="30352"/>
                  </a:lnTo>
                  <a:close/>
                </a:path>
                <a:path extrusionOk="0" h="1552575" w="756920">
                  <a:moveTo>
                    <a:pt x="358266" y="29971"/>
                  </a:moveTo>
                  <a:lnTo>
                    <a:pt x="307466" y="30225"/>
                  </a:lnTo>
                  <a:lnTo>
                    <a:pt x="307594" y="42925"/>
                  </a:lnTo>
                  <a:lnTo>
                    <a:pt x="358394" y="42671"/>
                  </a:lnTo>
                  <a:lnTo>
                    <a:pt x="358266" y="29971"/>
                  </a:lnTo>
                  <a:close/>
                </a:path>
                <a:path extrusionOk="0" h="1552575" w="756920">
                  <a:moveTo>
                    <a:pt x="409066" y="29844"/>
                  </a:moveTo>
                  <a:lnTo>
                    <a:pt x="396366" y="29844"/>
                  </a:lnTo>
                  <a:lnTo>
                    <a:pt x="396494" y="42544"/>
                  </a:lnTo>
                  <a:lnTo>
                    <a:pt x="409194" y="42544"/>
                  </a:lnTo>
                  <a:lnTo>
                    <a:pt x="409066" y="29844"/>
                  </a:lnTo>
                  <a:close/>
                </a:path>
                <a:path extrusionOk="0" h="1552575" w="756920">
                  <a:moveTo>
                    <a:pt x="497967" y="29590"/>
                  </a:moveTo>
                  <a:lnTo>
                    <a:pt x="447166" y="29717"/>
                  </a:lnTo>
                  <a:lnTo>
                    <a:pt x="447294" y="42417"/>
                  </a:lnTo>
                  <a:lnTo>
                    <a:pt x="498094" y="42290"/>
                  </a:lnTo>
                  <a:lnTo>
                    <a:pt x="497967" y="29590"/>
                  </a:lnTo>
                  <a:close/>
                </a:path>
                <a:path extrusionOk="0" h="1552575" w="756920">
                  <a:moveTo>
                    <a:pt x="548767" y="29337"/>
                  </a:moveTo>
                  <a:lnTo>
                    <a:pt x="536067" y="29463"/>
                  </a:lnTo>
                  <a:lnTo>
                    <a:pt x="536194" y="42163"/>
                  </a:lnTo>
                  <a:lnTo>
                    <a:pt x="548894" y="42037"/>
                  </a:lnTo>
                  <a:lnTo>
                    <a:pt x="548767" y="29337"/>
                  </a:lnTo>
                  <a:close/>
                </a:path>
                <a:path extrusionOk="0" h="1552575" w="756920">
                  <a:moveTo>
                    <a:pt x="637667" y="29082"/>
                  </a:moveTo>
                  <a:lnTo>
                    <a:pt x="586867" y="29209"/>
                  </a:lnTo>
                  <a:lnTo>
                    <a:pt x="586994" y="41909"/>
                  </a:lnTo>
                  <a:lnTo>
                    <a:pt x="637794" y="41782"/>
                  </a:lnTo>
                  <a:lnTo>
                    <a:pt x="637667" y="29082"/>
                  </a:lnTo>
                  <a:close/>
                </a:path>
                <a:path extrusionOk="0" h="1552575" w="756920">
                  <a:moveTo>
                    <a:pt x="675131" y="0"/>
                  </a:moveTo>
                  <a:lnTo>
                    <a:pt x="688848" y="75056"/>
                  </a:lnTo>
                  <a:lnTo>
                    <a:pt x="733272" y="41655"/>
                  </a:lnTo>
                  <a:lnTo>
                    <a:pt x="688594" y="41655"/>
                  </a:lnTo>
                  <a:lnTo>
                    <a:pt x="688467" y="28955"/>
                  </a:lnTo>
                  <a:lnTo>
                    <a:pt x="750163" y="28955"/>
                  </a:lnTo>
                  <a:lnTo>
                    <a:pt x="756920" y="23875"/>
                  </a:lnTo>
                  <a:lnTo>
                    <a:pt x="675131" y="0"/>
                  </a:lnTo>
                  <a:close/>
                </a:path>
                <a:path extrusionOk="0" h="1552575" w="756920">
                  <a:moveTo>
                    <a:pt x="680423" y="28955"/>
                  </a:moveTo>
                  <a:lnTo>
                    <a:pt x="675767" y="28955"/>
                  </a:lnTo>
                  <a:lnTo>
                    <a:pt x="675894" y="41655"/>
                  </a:lnTo>
                  <a:lnTo>
                    <a:pt x="682744" y="41655"/>
                  </a:lnTo>
                  <a:lnTo>
                    <a:pt x="680423" y="28955"/>
                  </a:lnTo>
                  <a:close/>
                </a:path>
                <a:path extrusionOk="0" h="1552575" w="756920">
                  <a:moveTo>
                    <a:pt x="750163" y="28955"/>
                  </a:moveTo>
                  <a:lnTo>
                    <a:pt x="688467" y="28955"/>
                  </a:lnTo>
                  <a:lnTo>
                    <a:pt x="688594" y="41655"/>
                  </a:lnTo>
                  <a:lnTo>
                    <a:pt x="733272" y="41655"/>
                  </a:lnTo>
                  <a:lnTo>
                    <a:pt x="750163" y="28955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86"/>
            <p:cNvSpPr/>
            <p:nvPr/>
          </p:nvSpPr>
          <p:spPr>
            <a:xfrm>
              <a:off x="5186172" y="5308091"/>
              <a:ext cx="929640" cy="198120"/>
            </a:xfrm>
            <a:custGeom>
              <a:rect b="b" l="l" r="r" t="t"/>
              <a:pathLst>
                <a:path extrusionOk="0" h="198120" w="929639">
                  <a:moveTo>
                    <a:pt x="896619" y="0"/>
                  </a:moveTo>
                  <a:lnTo>
                    <a:pt x="33019" y="0"/>
                  </a:lnTo>
                  <a:lnTo>
                    <a:pt x="20145" y="2587"/>
                  </a:lnTo>
                  <a:lnTo>
                    <a:pt x="9651" y="9652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8"/>
                  </a:lnTo>
                  <a:lnTo>
                    <a:pt x="20145" y="195532"/>
                  </a:lnTo>
                  <a:lnTo>
                    <a:pt x="33019" y="198120"/>
                  </a:lnTo>
                  <a:lnTo>
                    <a:pt x="896619" y="198120"/>
                  </a:lnTo>
                  <a:lnTo>
                    <a:pt x="909494" y="195532"/>
                  </a:lnTo>
                  <a:lnTo>
                    <a:pt x="919987" y="188468"/>
                  </a:lnTo>
                  <a:lnTo>
                    <a:pt x="927052" y="177974"/>
                  </a:lnTo>
                  <a:lnTo>
                    <a:pt x="929639" y="165100"/>
                  </a:lnTo>
                  <a:lnTo>
                    <a:pt x="929639" y="33020"/>
                  </a:lnTo>
                  <a:lnTo>
                    <a:pt x="927052" y="20145"/>
                  </a:lnTo>
                  <a:lnTo>
                    <a:pt x="919988" y="9652"/>
                  </a:lnTo>
                  <a:lnTo>
                    <a:pt x="909494" y="2587"/>
                  </a:lnTo>
                  <a:lnTo>
                    <a:pt x="896619" y="0"/>
                  </a:lnTo>
                  <a:close/>
                </a:path>
              </a:pathLst>
            </a:custGeom>
            <a:solidFill>
              <a:srgbClr val="250F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86"/>
            <p:cNvSpPr/>
            <p:nvPr/>
          </p:nvSpPr>
          <p:spPr>
            <a:xfrm>
              <a:off x="5186172" y="5308091"/>
              <a:ext cx="929640" cy="198120"/>
            </a:xfrm>
            <a:custGeom>
              <a:rect b="b" l="l" r="r" t="t"/>
              <a:pathLst>
                <a:path extrusionOk="0" h="198120" w="929639">
                  <a:moveTo>
                    <a:pt x="0" y="33020"/>
                  </a:moveTo>
                  <a:lnTo>
                    <a:pt x="2587" y="20145"/>
                  </a:lnTo>
                  <a:lnTo>
                    <a:pt x="9651" y="9652"/>
                  </a:lnTo>
                  <a:lnTo>
                    <a:pt x="20145" y="2587"/>
                  </a:lnTo>
                  <a:lnTo>
                    <a:pt x="33019" y="0"/>
                  </a:lnTo>
                  <a:lnTo>
                    <a:pt x="896619" y="0"/>
                  </a:lnTo>
                  <a:lnTo>
                    <a:pt x="909494" y="2587"/>
                  </a:lnTo>
                  <a:lnTo>
                    <a:pt x="919988" y="9652"/>
                  </a:lnTo>
                  <a:lnTo>
                    <a:pt x="927052" y="20145"/>
                  </a:lnTo>
                  <a:lnTo>
                    <a:pt x="929639" y="33020"/>
                  </a:lnTo>
                  <a:lnTo>
                    <a:pt x="929639" y="165100"/>
                  </a:lnTo>
                  <a:lnTo>
                    <a:pt x="927052" y="177974"/>
                  </a:lnTo>
                  <a:lnTo>
                    <a:pt x="919987" y="188468"/>
                  </a:lnTo>
                  <a:lnTo>
                    <a:pt x="909494" y="195532"/>
                  </a:lnTo>
                  <a:lnTo>
                    <a:pt x="896619" y="198120"/>
                  </a:lnTo>
                  <a:lnTo>
                    <a:pt x="33019" y="198120"/>
                  </a:lnTo>
                  <a:lnTo>
                    <a:pt x="20145" y="195532"/>
                  </a:lnTo>
                  <a:lnTo>
                    <a:pt x="9651" y="188468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noFill/>
            <a:ln cap="flat" cmpd="sng" w="12175">
              <a:solidFill>
                <a:srgbClr val="F5C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86"/>
            <p:cNvSpPr/>
            <p:nvPr/>
          </p:nvSpPr>
          <p:spPr>
            <a:xfrm>
              <a:off x="3442716" y="2183891"/>
              <a:ext cx="4360545" cy="748665"/>
            </a:xfrm>
            <a:custGeom>
              <a:rect b="b" l="l" r="r" t="t"/>
              <a:pathLst>
                <a:path extrusionOk="0" h="748664" w="4360545">
                  <a:moveTo>
                    <a:pt x="44450" y="647700"/>
                  </a:moveTo>
                  <a:lnTo>
                    <a:pt x="31750" y="647700"/>
                  </a:lnTo>
                  <a:lnTo>
                    <a:pt x="31750" y="660400"/>
                  </a:lnTo>
                  <a:lnTo>
                    <a:pt x="44450" y="660400"/>
                  </a:lnTo>
                  <a:lnTo>
                    <a:pt x="44450" y="647700"/>
                  </a:lnTo>
                  <a:close/>
                </a:path>
                <a:path extrusionOk="0" h="748664" w="4360545">
                  <a:moveTo>
                    <a:pt x="44450" y="558800"/>
                  </a:moveTo>
                  <a:lnTo>
                    <a:pt x="31750" y="558800"/>
                  </a:lnTo>
                  <a:lnTo>
                    <a:pt x="31750" y="609600"/>
                  </a:lnTo>
                  <a:lnTo>
                    <a:pt x="44450" y="609600"/>
                  </a:lnTo>
                  <a:lnTo>
                    <a:pt x="44450" y="558800"/>
                  </a:lnTo>
                  <a:close/>
                </a:path>
                <a:path extrusionOk="0" h="748664" w="4360545">
                  <a:moveTo>
                    <a:pt x="44450" y="508000"/>
                  </a:moveTo>
                  <a:lnTo>
                    <a:pt x="31750" y="508000"/>
                  </a:lnTo>
                  <a:lnTo>
                    <a:pt x="31750" y="520700"/>
                  </a:lnTo>
                  <a:lnTo>
                    <a:pt x="44450" y="520700"/>
                  </a:lnTo>
                  <a:lnTo>
                    <a:pt x="44450" y="508000"/>
                  </a:lnTo>
                  <a:close/>
                </a:path>
                <a:path extrusionOk="0" h="748664" w="4360545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extrusionOk="0" h="748664" w="4360545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extrusionOk="0" h="748664" w="4360545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extrusionOk="0" h="748664" w="4360545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extrusionOk="0" h="748664" w="4360545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extrusionOk="0" h="748664" w="4360545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extrusionOk="0" h="748664" w="4360545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extrusionOk="0" h="748664" w="4360545">
                  <a:moveTo>
                    <a:pt x="76200" y="672084"/>
                  </a:moveTo>
                  <a:lnTo>
                    <a:pt x="0" y="672084"/>
                  </a:lnTo>
                  <a:lnTo>
                    <a:pt x="38100" y="748284"/>
                  </a:lnTo>
                  <a:lnTo>
                    <a:pt x="76200" y="672084"/>
                  </a:lnTo>
                  <a:close/>
                </a:path>
                <a:path extrusionOk="0" h="748664" w="4360545">
                  <a:moveTo>
                    <a:pt x="4328414" y="697484"/>
                  </a:moveTo>
                  <a:lnTo>
                    <a:pt x="4315714" y="697484"/>
                  </a:lnTo>
                  <a:lnTo>
                    <a:pt x="4315714" y="748284"/>
                  </a:lnTo>
                  <a:lnTo>
                    <a:pt x="4328414" y="748284"/>
                  </a:lnTo>
                  <a:lnTo>
                    <a:pt x="4328414" y="697484"/>
                  </a:lnTo>
                  <a:close/>
                </a:path>
                <a:path extrusionOk="0" h="748664" w="4360545">
                  <a:moveTo>
                    <a:pt x="4328414" y="646684"/>
                  </a:moveTo>
                  <a:lnTo>
                    <a:pt x="4315714" y="646684"/>
                  </a:lnTo>
                  <a:lnTo>
                    <a:pt x="4315714" y="659384"/>
                  </a:lnTo>
                  <a:lnTo>
                    <a:pt x="4328414" y="659384"/>
                  </a:lnTo>
                  <a:lnTo>
                    <a:pt x="4328414" y="646684"/>
                  </a:lnTo>
                  <a:close/>
                </a:path>
                <a:path extrusionOk="0" h="748664" w="4360545">
                  <a:moveTo>
                    <a:pt x="4328414" y="557784"/>
                  </a:moveTo>
                  <a:lnTo>
                    <a:pt x="4315714" y="557784"/>
                  </a:lnTo>
                  <a:lnTo>
                    <a:pt x="4315714" y="608584"/>
                  </a:lnTo>
                  <a:lnTo>
                    <a:pt x="4328414" y="608584"/>
                  </a:lnTo>
                  <a:lnTo>
                    <a:pt x="4328414" y="557784"/>
                  </a:lnTo>
                  <a:close/>
                </a:path>
                <a:path extrusionOk="0" h="748664" w="4360545">
                  <a:moveTo>
                    <a:pt x="4328414" y="506984"/>
                  </a:moveTo>
                  <a:lnTo>
                    <a:pt x="4315714" y="506984"/>
                  </a:lnTo>
                  <a:lnTo>
                    <a:pt x="4315714" y="519684"/>
                  </a:lnTo>
                  <a:lnTo>
                    <a:pt x="4328414" y="519684"/>
                  </a:lnTo>
                  <a:lnTo>
                    <a:pt x="4328414" y="506984"/>
                  </a:lnTo>
                  <a:close/>
                </a:path>
                <a:path extrusionOk="0" h="748664" w="4360545">
                  <a:moveTo>
                    <a:pt x="4328414" y="418084"/>
                  </a:moveTo>
                  <a:lnTo>
                    <a:pt x="4315714" y="418084"/>
                  </a:lnTo>
                  <a:lnTo>
                    <a:pt x="4315714" y="468884"/>
                  </a:lnTo>
                  <a:lnTo>
                    <a:pt x="4328414" y="468884"/>
                  </a:lnTo>
                  <a:lnTo>
                    <a:pt x="4328414" y="418084"/>
                  </a:lnTo>
                  <a:close/>
                </a:path>
                <a:path extrusionOk="0" h="748664" w="4360545">
                  <a:moveTo>
                    <a:pt x="4328414" y="367284"/>
                  </a:moveTo>
                  <a:lnTo>
                    <a:pt x="4315714" y="367284"/>
                  </a:lnTo>
                  <a:lnTo>
                    <a:pt x="4315714" y="379984"/>
                  </a:lnTo>
                  <a:lnTo>
                    <a:pt x="4328414" y="379984"/>
                  </a:lnTo>
                  <a:lnTo>
                    <a:pt x="4328414" y="367284"/>
                  </a:lnTo>
                  <a:close/>
                </a:path>
                <a:path extrusionOk="0" h="748664" w="4360545">
                  <a:moveTo>
                    <a:pt x="4328414" y="278384"/>
                  </a:moveTo>
                  <a:lnTo>
                    <a:pt x="4315714" y="278384"/>
                  </a:lnTo>
                  <a:lnTo>
                    <a:pt x="4315714" y="329184"/>
                  </a:lnTo>
                  <a:lnTo>
                    <a:pt x="4328414" y="329184"/>
                  </a:lnTo>
                  <a:lnTo>
                    <a:pt x="4328414" y="278384"/>
                  </a:lnTo>
                  <a:close/>
                </a:path>
                <a:path extrusionOk="0" h="748664" w="4360545">
                  <a:moveTo>
                    <a:pt x="4328414" y="227584"/>
                  </a:moveTo>
                  <a:lnTo>
                    <a:pt x="4315714" y="227584"/>
                  </a:lnTo>
                  <a:lnTo>
                    <a:pt x="4315714" y="240284"/>
                  </a:lnTo>
                  <a:lnTo>
                    <a:pt x="4328414" y="240284"/>
                  </a:lnTo>
                  <a:lnTo>
                    <a:pt x="4328414" y="227584"/>
                  </a:lnTo>
                  <a:close/>
                </a:path>
                <a:path extrusionOk="0" h="748664" w="4360545">
                  <a:moveTo>
                    <a:pt x="4328414" y="138684"/>
                  </a:moveTo>
                  <a:lnTo>
                    <a:pt x="4315714" y="138684"/>
                  </a:lnTo>
                  <a:lnTo>
                    <a:pt x="4315714" y="189484"/>
                  </a:lnTo>
                  <a:lnTo>
                    <a:pt x="4328414" y="189484"/>
                  </a:lnTo>
                  <a:lnTo>
                    <a:pt x="4328414" y="138684"/>
                  </a:lnTo>
                  <a:close/>
                </a:path>
                <a:path extrusionOk="0" h="748664" w="4360545">
                  <a:moveTo>
                    <a:pt x="4328414" y="87884"/>
                  </a:moveTo>
                  <a:lnTo>
                    <a:pt x="4315714" y="87884"/>
                  </a:lnTo>
                  <a:lnTo>
                    <a:pt x="4315714" y="100584"/>
                  </a:lnTo>
                  <a:lnTo>
                    <a:pt x="4328414" y="100584"/>
                  </a:lnTo>
                  <a:lnTo>
                    <a:pt x="4328414" y="87884"/>
                  </a:lnTo>
                  <a:close/>
                </a:path>
                <a:path extrusionOk="0" h="748664" w="4360545">
                  <a:moveTo>
                    <a:pt x="4360164" y="76200"/>
                  </a:moveTo>
                  <a:lnTo>
                    <a:pt x="4322064" y="0"/>
                  </a:lnTo>
                  <a:lnTo>
                    <a:pt x="4283964" y="76200"/>
                  </a:lnTo>
                  <a:lnTo>
                    <a:pt x="4360164" y="7620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86"/>
            <p:cNvSpPr/>
            <p:nvPr/>
          </p:nvSpPr>
          <p:spPr>
            <a:xfrm>
              <a:off x="3028187" y="1697735"/>
              <a:ext cx="929640" cy="196850"/>
            </a:xfrm>
            <a:custGeom>
              <a:rect b="b" l="l" r="r" t="t"/>
              <a:pathLst>
                <a:path extrusionOk="0" h="196850" w="929639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39" y="163829"/>
                  </a:lnTo>
                  <a:lnTo>
                    <a:pt x="929639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0E6E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86"/>
            <p:cNvSpPr/>
            <p:nvPr/>
          </p:nvSpPr>
          <p:spPr>
            <a:xfrm>
              <a:off x="3028187" y="1697735"/>
              <a:ext cx="929640" cy="196850"/>
            </a:xfrm>
            <a:custGeom>
              <a:rect b="b" l="l" r="r" t="t"/>
              <a:pathLst>
                <a:path extrusionOk="0" h="196850" w="929639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39" y="32765"/>
                  </a:lnTo>
                  <a:lnTo>
                    <a:pt x="929639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3" name="Google Shape;2403;p8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28187" y="1667255"/>
              <a:ext cx="257556" cy="257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4" name="Google Shape;2404;p86"/>
            <p:cNvSpPr/>
            <p:nvPr/>
          </p:nvSpPr>
          <p:spPr>
            <a:xfrm>
              <a:off x="3015995" y="3325367"/>
              <a:ext cx="928369" cy="198120"/>
            </a:xfrm>
            <a:custGeom>
              <a:rect b="b" l="l" r="r" t="t"/>
              <a:pathLst>
                <a:path extrusionOk="0" h="198120" w="928370">
                  <a:moveTo>
                    <a:pt x="895095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2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895095" y="198120"/>
                  </a:lnTo>
                  <a:lnTo>
                    <a:pt x="907970" y="195532"/>
                  </a:lnTo>
                  <a:lnTo>
                    <a:pt x="918463" y="188468"/>
                  </a:lnTo>
                  <a:lnTo>
                    <a:pt x="925528" y="177974"/>
                  </a:lnTo>
                  <a:lnTo>
                    <a:pt x="928116" y="165100"/>
                  </a:lnTo>
                  <a:lnTo>
                    <a:pt x="928116" y="33020"/>
                  </a:lnTo>
                  <a:lnTo>
                    <a:pt x="925528" y="20145"/>
                  </a:lnTo>
                  <a:lnTo>
                    <a:pt x="918464" y="9652"/>
                  </a:lnTo>
                  <a:lnTo>
                    <a:pt x="907970" y="2587"/>
                  </a:lnTo>
                  <a:lnTo>
                    <a:pt x="895095" y="0"/>
                  </a:lnTo>
                  <a:close/>
                </a:path>
              </a:pathLst>
            </a:custGeom>
            <a:solidFill>
              <a:srgbClr val="D50000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86"/>
            <p:cNvSpPr/>
            <p:nvPr/>
          </p:nvSpPr>
          <p:spPr>
            <a:xfrm>
              <a:off x="3015995" y="3325367"/>
              <a:ext cx="928369" cy="198120"/>
            </a:xfrm>
            <a:custGeom>
              <a:rect b="b" l="l" r="r" t="t"/>
              <a:pathLst>
                <a:path extrusionOk="0" h="198120" w="928370">
                  <a:moveTo>
                    <a:pt x="0" y="33020"/>
                  </a:moveTo>
                  <a:lnTo>
                    <a:pt x="2587" y="20145"/>
                  </a:lnTo>
                  <a:lnTo>
                    <a:pt x="9652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895095" y="0"/>
                  </a:lnTo>
                  <a:lnTo>
                    <a:pt x="907970" y="2587"/>
                  </a:lnTo>
                  <a:lnTo>
                    <a:pt x="918464" y="9652"/>
                  </a:lnTo>
                  <a:lnTo>
                    <a:pt x="925528" y="20145"/>
                  </a:lnTo>
                  <a:lnTo>
                    <a:pt x="928116" y="33020"/>
                  </a:lnTo>
                  <a:lnTo>
                    <a:pt x="928116" y="165100"/>
                  </a:lnTo>
                  <a:lnTo>
                    <a:pt x="925528" y="177974"/>
                  </a:lnTo>
                  <a:lnTo>
                    <a:pt x="918463" y="188468"/>
                  </a:lnTo>
                  <a:lnTo>
                    <a:pt x="907970" y="195532"/>
                  </a:lnTo>
                  <a:lnTo>
                    <a:pt x="895095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noFill/>
            <a:ln cap="flat" cmpd="sng" w="1217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06" name="Google Shape;2406;p8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98291" y="3339083"/>
              <a:ext cx="513587" cy="1706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7" name="Google Shape;2407;p86"/>
          <p:cNvSpPr txBox="1"/>
          <p:nvPr/>
        </p:nvSpPr>
        <p:spPr>
          <a:xfrm>
            <a:off x="5197094" y="5295138"/>
            <a:ext cx="9080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D5F5"/>
                </a:solidFill>
                <a:latin typeface="Calibri"/>
                <a:ea typeface="Calibri"/>
                <a:cs typeface="Calibri"/>
                <a:sym typeface="Calibri"/>
              </a:rPr>
              <a:t>.NET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86"/>
          <p:cNvSpPr txBox="1"/>
          <p:nvPr/>
        </p:nvSpPr>
        <p:spPr>
          <a:xfrm>
            <a:off x="5265420" y="516661"/>
            <a:ext cx="3992245" cy="298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1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voting application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06475" marR="0" rtl="0" algn="ctr">
              <a:lnSpc>
                <a:spcPct val="100000"/>
              </a:lnSpc>
              <a:spcBef>
                <a:spcPts val="24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result-app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381250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D5F5"/>
                </a:solidFill>
                <a:latin typeface="Calibri"/>
                <a:ea typeface="Calibri"/>
                <a:cs typeface="Calibri"/>
                <a:sym typeface="Calibri"/>
              </a:rPr>
              <a:t>NodeJS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052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33997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D5F5"/>
                </a:solidFill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86"/>
          <p:cNvSpPr txBox="1"/>
          <p:nvPr/>
        </p:nvSpPr>
        <p:spPr>
          <a:xfrm>
            <a:off x="484022" y="516661"/>
            <a:ext cx="4655185" cy="2732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1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Sample application –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35405" marR="0" rtl="0" algn="ctr">
              <a:lnSpc>
                <a:spcPct val="100000"/>
              </a:lnSpc>
              <a:spcBef>
                <a:spcPts val="24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voting-app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63345" marR="0" rtl="0" algn="ctr">
              <a:lnSpc>
                <a:spcPct val="114166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D5F5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37945" marR="0" rtl="0" algn="ctr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36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in-memory DB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0" name="Google Shape;2410;p86"/>
          <p:cNvGrpSpPr/>
          <p:nvPr/>
        </p:nvGrpSpPr>
        <p:grpSpPr>
          <a:xfrm>
            <a:off x="5269991" y="3314700"/>
            <a:ext cx="3162300" cy="2150363"/>
            <a:chOff x="5269991" y="3314700"/>
            <a:chExt cx="3162300" cy="2150363"/>
          </a:xfrm>
        </p:grpSpPr>
        <p:pic>
          <p:nvPicPr>
            <p:cNvPr id="2411" name="Google Shape;2411;p8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269991" y="5349239"/>
              <a:ext cx="268224" cy="115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2" name="Google Shape;2412;p86"/>
            <p:cNvSpPr/>
            <p:nvPr/>
          </p:nvSpPr>
          <p:spPr>
            <a:xfrm>
              <a:off x="7274051" y="3314700"/>
              <a:ext cx="1158240" cy="198120"/>
            </a:xfrm>
            <a:custGeom>
              <a:rect b="b" l="l" r="r" t="t"/>
              <a:pathLst>
                <a:path extrusionOk="0" h="198120" w="1158240">
                  <a:moveTo>
                    <a:pt x="1125220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1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1125220" y="198120"/>
                  </a:lnTo>
                  <a:lnTo>
                    <a:pt x="1138094" y="195532"/>
                  </a:lnTo>
                  <a:lnTo>
                    <a:pt x="1148588" y="188468"/>
                  </a:lnTo>
                  <a:lnTo>
                    <a:pt x="1155652" y="177974"/>
                  </a:lnTo>
                  <a:lnTo>
                    <a:pt x="1158240" y="165100"/>
                  </a:lnTo>
                  <a:lnTo>
                    <a:pt x="1158240" y="33020"/>
                  </a:lnTo>
                  <a:lnTo>
                    <a:pt x="1155652" y="20145"/>
                  </a:lnTo>
                  <a:lnTo>
                    <a:pt x="1148587" y="9652"/>
                  </a:lnTo>
                  <a:lnTo>
                    <a:pt x="1138094" y="2587"/>
                  </a:lnTo>
                  <a:lnTo>
                    <a:pt x="1125220" y="0"/>
                  </a:lnTo>
                  <a:close/>
                </a:path>
              </a:pathLst>
            </a:custGeom>
            <a:solidFill>
              <a:srgbClr val="250F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86"/>
            <p:cNvSpPr/>
            <p:nvPr/>
          </p:nvSpPr>
          <p:spPr>
            <a:xfrm>
              <a:off x="7274051" y="3314700"/>
              <a:ext cx="1158240" cy="198120"/>
            </a:xfrm>
            <a:custGeom>
              <a:rect b="b" l="l" r="r" t="t"/>
              <a:pathLst>
                <a:path extrusionOk="0" h="198120" w="1158240">
                  <a:moveTo>
                    <a:pt x="0" y="33020"/>
                  </a:moveTo>
                  <a:lnTo>
                    <a:pt x="2587" y="20145"/>
                  </a:lnTo>
                  <a:lnTo>
                    <a:pt x="9651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1125220" y="0"/>
                  </a:lnTo>
                  <a:lnTo>
                    <a:pt x="1138094" y="2587"/>
                  </a:lnTo>
                  <a:lnTo>
                    <a:pt x="1148587" y="9652"/>
                  </a:lnTo>
                  <a:lnTo>
                    <a:pt x="1155652" y="20145"/>
                  </a:lnTo>
                  <a:lnTo>
                    <a:pt x="1158240" y="33020"/>
                  </a:lnTo>
                  <a:lnTo>
                    <a:pt x="1158240" y="165100"/>
                  </a:lnTo>
                  <a:lnTo>
                    <a:pt x="1155652" y="177974"/>
                  </a:lnTo>
                  <a:lnTo>
                    <a:pt x="1148588" y="188468"/>
                  </a:lnTo>
                  <a:lnTo>
                    <a:pt x="1138094" y="195532"/>
                  </a:lnTo>
                  <a:lnTo>
                    <a:pt x="1125220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noFill/>
            <a:ln cap="flat" cmpd="sng" w="12175">
              <a:solidFill>
                <a:srgbClr val="F5C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14" name="Google Shape;2414;p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54823" y="3233927"/>
            <a:ext cx="266700" cy="3581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5" name="Google Shape;2415;p86"/>
          <p:cNvGrpSpPr/>
          <p:nvPr/>
        </p:nvGrpSpPr>
        <p:grpSpPr>
          <a:xfrm>
            <a:off x="7339583" y="1697735"/>
            <a:ext cx="929640" cy="196850"/>
            <a:chOff x="7339583" y="1697735"/>
            <a:chExt cx="929640" cy="196850"/>
          </a:xfrm>
        </p:grpSpPr>
        <p:sp>
          <p:nvSpPr>
            <p:cNvPr id="2416" name="Google Shape;2416;p86"/>
            <p:cNvSpPr/>
            <p:nvPr/>
          </p:nvSpPr>
          <p:spPr>
            <a:xfrm>
              <a:off x="7339583" y="1697735"/>
              <a:ext cx="929640" cy="196850"/>
            </a:xfrm>
            <a:custGeom>
              <a:rect b="b" l="l" r="r" t="t"/>
              <a:pathLst>
                <a:path extrusionOk="0" h="196850" w="92964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40" y="163829"/>
                  </a:lnTo>
                  <a:lnTo>
                    <a:pt x="929640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FF85DF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86"/>
            <p:cNvSpPr/>
            <p:nvPr/>
          </p:nvSpPr>
          <p:spPr>
            <a:xfrm>
              <a:off x="7339583" y="1697735"/>
              <a:ext cx="929640" cy="196850"/>
            </a:xfrm>
            <a:custGeom>
              <a:rect b="b" l="l" r="r" t="t"/>
              <a:pathLst>
                <a:path extrusionOk="0" h="196850" w="92964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40" y="32765"/>
                  </a:lnTo>
                  <a:lnTo>
                    <a:pt x="929640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noFill/>
            <a:ln cap="flat" cmpd="sng" w="12175">
              <a:solidFill>
                <a:srgbClr val="F5CC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18" name="Google Shape;2418;p8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96328" y="1677923"/>
            <a:ext cx="656844" cy="246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9" name="Google Shape;2419;p86"/>
          <p:cNvGrpSpPr/>
          <p:nvPr/>
        </p:nvGrpSpPr>
        <p:grpSpPr>
          <a:xfrm>
            <a:off x="3337560" y="1869947"/>
            <a:ext cx="287020" cy="287020"/>
            <a:chOff x="3337560" y="1869947"/>
            <a:chExt cx="287020" cy="287020"/>
          </a:xfrm>
        </p:grpSpPr>
        <p:sp>
          <p:nvSpPr>
            <p:cNvPr id="2420" name="Google Shape;2420;p86"/>
            <p:cNvSpPr/>
            <p:nvPr/>
          </p:nvSpPr>
          <p:spPr>
            <a:xfrm>
              <a:off x="3337560" y="1869947"/>
              <a:ext cx="287020" cy="287020"/>
            </a:xfrm>
            <a:custGeom>
              <a:rect b="b" l="l" r="r" t="t"/>
              <a:pathLst>
                <a:path extrusionOk="0" h="287019" w="287020">
                  <a:moveTo>
                    <a:pt x="143255" y="0"/>
                  </a:moveTo>
                  <a:lnTo>
                    <a:pt x="97974" y="7303"/>
                  </a:lnTo>
                  <a:lnTo>
                    <a:pt x="58649" y="27639"/>
                  </a:lnTo>
                  <a:lnTo>
                    <a:pt x="27639" y="58649"/>
                  </a:lnTo>
                  <a:lnTo>
                    <a:pt x="7303" y="97974"/>
                  </a:lnTo>
                  <a:lnTo>
                    <a:pt x="0" y="143255"/>
                  </a:lnTo>
                  <a:lnTo>
                    <a:pt x="7303" y="188537"/>
                  </a:lnTo>
                  <a:lnTo>
                    <a:pt x="27639" y="227862"/>
                  </a:lnTo>
                  <a:lnTo>
                    <a:pt x="58649" y="258872"/>
                  </a:lnTo>
                  <a:lnTo>
                    <a:pt x="97974" y="279208"/>
                  </a:lnTo>
                  <a:lnTo>
                    <a:pt x="143255" y="286512"/>
                  </a:lnTo>
                  <a:lnTo>
                    <a:pt x="188537" y="279208"/>
                  </a:lnTo>
                  <a:lnTo>
                    <a:pt x="227862" y="258872"/>
                  </a:lnTo>
                  <a:lnTo>
                    <a:pt x="258872" y="227862"/>
                  </a:lnTo>
                  <a:lnTo>
                    <a:pt x="279208" y="188537"/>
                  </a:lnTo>
                  <a:lnTo>
                    <a:pt x="286512" y="143255"/>
                  </a:lnTo>
                  <a:lnTo>
                    <a:pt x="279208" y="97974"/>
                  </a:lnTo>
                  <a:lnTo>
                    <a:pt x="258872" y="58649"/>
                  </a:lnTo>
                  <a:lnTo>
                    <a:pt x="227862" y="27639"/>
                  </a:lnTo>
                  <a:lnTo>
                    <a:pt x="188537" y="7303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86"/>
            <p:cNvSpPr/>
            <p:nvPr/>
          </p:nvSpPr>
          <p:spPr>
            <a:xfrm>
              <a:off x="3337560" y="1869947"/>
              <a:ext cx="287020" cy="287020"/>
            </a:xfrm>
            <a:custGeom>
              <a:rect b="b" l="l" r="r" t="t"/>
              <a:pathLst>
                <a:path extrusionOk="0" h="287019" w="287020">
                  <a:moveTo>
                    <a:pt x="0" y="143255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5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2" y="143255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5" y="286512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5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2" name="Google Shape;2422;p86"/>
          <p:cNvGrpSpPr/>
          <p:nvPr/>
        </p:nvGrpSpPr>
        <p:grpSpPr>
          <a:xfrm>
            <a:off x="155447" y="48767"/>
            <a:ext cx="10543032" cy="3604260"/>
            <a:chOff x="155447" y="48767"/>
            <a:chExt cx="10543032" cy="3604260"/>
          </a:xfrm>
        </p:grpSpPr>
        <p:pic>
          <p:nvPicPr>
            <p:cNvPr id="2423" name="Google Shape;2423;p8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416295" y="48767"/>
              <a:ext cx="5282184" cy="3585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4" name="Google Shape;2424;p8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55447" y="86867"/>
              <a:ext cx="5269992" cy="3566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5" name="Google Shape;2425;p86"/>
            <p:cNvSpPr/>
            <p:nvPr/>
          </p:nvSpPr>
          <p:spPr>
            <a:xfrm>
              <a:off x="1650492" y="1123187"/>
              <a:ext cx="2270760" cy="576580"/>
            </a:xfrm>
            <a:custGeom>
              <a:rect b="b" l="l" r="r" t="t"/>
              <a:pathLst>
                <a:path extrusionOk="0" h="576580" w="2270760">
                  <a:moveTo>
                    <a:pt x="2270760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2270760" y="576072"/>
                  </a:lnTo>
                  <a:lnTo>
                    <a:pt x="2270760" y="0"/>
                  </a:lnTo>
                  <a:close/>
                </a:path>
              </a:pathLst>
            </a:custGeom>
            <a:solidFill>
              <a:srgbClr val="EFEF00">
                <a:alpha val="4901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86"/>
            <p:cNvSpPr/>
            <p:nvPr/>
          </p:nvSpPr>
          <p:spPr>
            <a:xfrm>
              <a:off x="1650492" y="1123187"/>
              <a:ext cx="2270760" cy="576580"/>
            </a:xfrm>
            <a:custGeom>
              <a:rect b="b" l="l" r="r" t="t"/>
              <a:pathLst>
                <a:path extrusionOk="0" h="576580" w="2270760">
                  <a:moveTo>
                    <a:pt x="0" y="576072"/>
                  </a:moveTo>
                  <a:lnTo>
                    <a:pt x="2270760" y="576072"/>
                  </a:lnTo>
                  <a:lnTo>
                    <a:pt x="2270760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7" name="Google Shape;2427;p86"/>
          <p:cNvSpPr txBox="1"/>
          <p:nvPr/>
        </p:nvSpPr>
        <p:spPr>
          <a:xfrm>
            <a:off x="8601456" y="3982720"/>
            <a:ext cx="4603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86"/>
          <p:cNvSpPr txBox="1"/>
          <p:nvPr/>
        </p:nvSpPr>
        <p:spPr>
          <a:xfrm>
            <a:off x="9696957" y="3982720"/>
            <a:ext cx="5530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DOGS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86"/>
          <p:cNvSpPr txBox="1"/>
          <p:nvPr/>
        </p:nvSpPr>
        <p:spPr>
          <a:xfrm>
            <a:off x="8601456" y="4348251"/>
            <a:ext cx="116205" cy="229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86"/>
          <p:cNvSpPr txBox="1"/>
          <p:nvPr/>
        </p:nvSpPr>
        <p:spPr>
          <a:xfrm>
            <a:off x="9696957" y="4348251"/>
            <a:ext cx="116205" cy="229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31" name="Google Shape;2431;p86"/>
          <p:cNvGraphicFramePr/>
          <p:nvPr/>
        </p:nvGraphicFramePr>
        <p:xfrm>
          <a:off x="8502522" y="38878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{D3AB29EF-4905-433A-9F22-9603FC404F2E}</a:tableStyleId>
              </a:tblPr>
              <a:tblGrid>
                <a:gridCol w="1095375"/>
                <a:gridCol w="1095375"/>
              </a:tblGrid>
              <a:tr h="365750"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DOGS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33FF"/>
                    </a:solidFill>
                  </a:tcPr>
                </a:tc>
              </a:tr>
              <a:tr h="365750"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11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CD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87"/>
          <p:cNvGrpSpPr/>
          <p:nvPr/>
        </p:nvGrpSpPr>
        <p:grpSpPr>
          <a:xfrm>
            <a:off x="231647" y="0"/>
            <a:ext cx="11778997" cy="1842515"/>
            <a:chOff x="231647" y="0"/>
            <a:chExt cx="11778997" cy="1842515"/>
          </a:xfrm>
        </p:grpSpPr>
        <p:pic>
          <p:nvPicPr>
            <p:cNvPr id="2437" name="Google Shape;2437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21780" y="0"/>
              <a:ext cx="5388864" cy="1505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8" name="Google Shape;2438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81718" y="0"/>
              <a:ext cx="5273365" cy="143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9" name="Google Shape;2439;p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415016" y="0"/>
              <a:ext cx="716279" cy="3901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0" name="Google Shape;2440;p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89691" y="0"/>
              <a:ext cx="637031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1" name="Google Shape;2441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887" y="1363992"/>
              <a:ext cx="6998208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2" name="Google Shape;2442;p8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1647" y="1354823"/>
              <a:ext cx="3477767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3" name="Google Shape;2443;p87"/>
          <p:cNvSpPr txBox="1"/>
          <p:nvPr/>
        </p:nvSpPr>
        <p:spPr>
          <a:xfrm>
            <a:off x="306324" y="1403603"/>
            <a:ext cx="6884034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-d --name=redis 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4" name="Google Shape;2444;p87"/>
          <p:cNvSpPr/>
          <p:nvPr/>
        </p:nvSpPr>
        <p:spPr>
          <a:xfrm>
            <a:off x="7769352" y="1403603"/>
            <a:ext cx="1550035" cy="1125220"/>
          </a:xfrm>
          <a:custGeom>
            <a:rect b="b" l="l" r="r" t="t"/>
            <a:pathLst>
              <a:path extrusionOk="0" h="1125220" w="1550034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09DD9">
              <a:alpha val="5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5" name="Google Shape;2445;p87"/>
          <p:cNvSpPr txBox="1"/>
          <p:nvPr/>
        </p:nvSpPr>
        <p:spPr>
          <a:xfrm>
            <a:off x="7769352" y="1403603"/>
            <a:ext cx="1550035" cy="1125220"/>
          </a:xfrm>
          <a:prstGeom prst="rect">
            <a:avLst/>
          </a:pr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2749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voting-app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Google Shape;2446;p87"/>
          <p:cNvSpPr/>
          <p:nvPr/>
        </p:nvSpPr>
        <p:spPr>
          <a:xfrm>
            <a:off x="10037064" y="1403603"/>
            <a:ext cx="1550035" cy="1125220"/>
          </a:xfrm>
          <a:custGeom>
            <a:rect b="b" l="l" r="r" t="t"/>
            <a:pathLst>
              <a:path extrusionOk="0" h="1125220" w="1550034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87"/>
          <p:cNvSpPr txBox="1"/>
          <p:nvPr/>
        </p:nvSpPr>
        <p:spPr>
          <a:xfrm>
            <a:off x="10037064" y="1403603"/>
            <a:ext cx="1550035" cy="1125220"/>
          </a:xfrm>
          <a:prstGeom prst="rect">
            <a:avLst/>
          </a:pr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0475">
            <a:spAutoFit/>
          </a:bodyPr>
          <a:lstStyle/>
          <a:p>
            <a:pPr indent="0" lvl="0" marL="301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result-app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8" name="Google Shape;2448;p87"/>
          <p:cNvGrpSpPr/>
          <p:nvPr/>
        </p:nvGrpSpPr>
        <p:grpSpPr>
          <a:xfrm>
            <a:off x="7769352" y="3002279"/>
            <a:ext cx="1550035" cy="1125220"/>
            <a:chOff x="7769352" y="3002279"/>
            <a:chExt cx="1550035" cy="1125220"/>
          </a:xfrm>
        </p:grpSpPr>
        <p:sp>
          <p:nvSpPr>
            <p:cNvPr id="2449" name="Google Shape;2449;p87"/>
            <p:cNvSpPr/>
            <p:nvPr/>
          </p:nvSpPr>
          <p:spPr>
            <a:xfrm>
              <a:off x="7769352" y="3002279"/>
              <a:ext cx="1550035" cy="1125220"/>
            </a:xfrm>
            <a:custGeom>
              <a:rect b="b" l="l" r="r" t="t"/>
              <a:pathLst>
                <a:path extrusionOk="0" h="1125220" w="1550034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87"/>
            <p:cNvSpPr/>
            <p:nvPr/>
          </p:nvSpPr>
          <p:spPr>
            <a:xfrm>
              <a:off x="7769352" y="3002279"/>
              <a:ext cx="1550035" cy="1125220"/>
            </a:xfrm>
            <a:custGeom>
              <a:rect b="b" l="l" r="r" t="t"/>
              <a:pathLst>
                <a:path extrusionOk="0" h="1125220" w="1550034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1" name="Google Shape;2451;p87"/>
          <p:cNvSpPr txBox="1"/>
          <p:nvPr/>
        </p:nvSpPr>
        <p:spPr>
          <a:xfrm>
            <a:off x="7859648" y="3020948"/>
            <a:ext cx="13690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in-memory DB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Google Shape;2452;p87"/>
          <p:cNvSpPr/>
          <p:nvPr/>
        </p:nvSpPr>
        <p:spPr>
          <a:xfrm>
            <a:off x="10037064" y="3002279"/>
            <a:ext cx="1550035" cy="1125220"/>
          </a:xfrm>
          <a:custGeom>
            <a:rect b="b" l="l" r="r" t="t"/>
            <a:pathLst>
              <a:path extrusionOk="0" h="1125220" w="1550034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E6EC5">
              <a:alpha val="5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p87"/>
          <p:cNvSpPr txBox="1"/>
          <p:nvPr/>
        </p:nvSpPr>
        <p:spPr>
          <a:xfrm>
            <a:off x="10037064" y="3002279"/>
            <a:ext cx="1550035" cy="1125220"/>
          </a:xfrm>
          <a:prstGeom prst="rect">
            <a:avLst/>
          </a:prstGeom>
          <a:noFill/>
          <a:ln cap="flat" cmpd="sng" w="12175">
            <a:solidFill>
              <a:srgbClr val="6E22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Google Shape;2454;p87"/>
          <p:cNvSpPr/>
          <p:nvPr/>
        </p:nvSpPr>
        <p:spPr>
          <a:xfrm>
            <a:off x="8916923" y="4492752"/>
            <a:ext cx="1551940" cy="1123315"/>
          </a:xfrm>
          <a:custGeom>
            <a:rect b="b" l="l" r="r" t="t"/>
            <a:pathLst>
              <a:path extrusionOk="0" h="1123314" w="1551940">
                <a:moveTo>
                  <a:pt x="1551431" y="0"/>
                </a:moveTo>
                <a:lnTo>
                  <a:pt x="0" y="0"/>
                </a:lnTo>
                <a:lnTo>
                  <a:pt x="0" y="1123188"/>
                </a:lnTo>
                <a:lnTo>
                  <a:pt x="1551431" y="1123188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87"/>
          <p:cNvSpPr txBox="1"/>
          <p:nvPr/>
        </p:nvSpPr>
        <p:spPr>
          <a:xfrm>
            <a:off x="8916923" y="4492752"/>
            <a:ext cx="1551940" cy="1123315"/>
          </a:xfrm>
          <a:prstGeom prst="rect">
            <a:avLst/>
          </a:prstGeom>
          <a:noFill/>
          <a:ln cap="flat" cmpd="sng" w="12175">
            <a:solidFill>
              <a:srgbClr val="6E22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4514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6" name="Google Shape;2456;p87"/>
          <p:cNvGrpSpPr/>
          <p:nvPr/>
        </p:nvGrpSpPr>
        <p:grpSpPr>
          <a:xfrm>
            <a:off x="231647" y="1842503"/>
            <a:ext cx="10619487" cy="2650501"/>
            <a:chOff x="231647" y="1842503"/>
            <a:chExt cx="10619487" cy="2650501"/>
          </a:xfrm>
        </p:grpSpPr>
        <p:sp>
          <p:nvSpPr>
            <p:cNvPr id="2457" name="Google Shape;2457;p87"/>
            <p:cNvSpPr/>
            <p:nvPr/>
          </p:nvSpPr>
          <p:spPr>
            <a:xfrm>
              <a:off x="8505444" y="2528315"/>
              <a:ext cx="2345690" cy="1964689"/>
            </a:xfrm>
            <a:custGeom>
              <a:rect b="b" l="l" r="r" t="t"/>
              <a:pathLst>
                <a:path extrusionOk="0" h="1964689" w="2345690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extrusionOk="0" h="1964689" w="2345690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extrusionOk="0" h="1964689" w="2345690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extrusionOk="0" h="1964689" w="2345690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extrusionOk="0" h="1964689" w="2345690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extrusionOk="0" h="1964689" w="2345690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extrusionOk="0" h="1964689" w="2345690">
                  <a:moveTo>
                    <a:pt x="76200" y="398907"/>
                  </a:moveTo>
                  <a:lnTo>
                    <a:pt x="0" y="398907"/>
                  </a:lnTo>
                  <a:lnTo>
                    <a:pt x="38100" y="475107"/>
                  </a:lnTo>
                  <a:lnTo>
                    <a:pt x="76200" y="398907"/>
                  </a:lnTo>
                  <a:close/>
                </a:path>
                <a:path extrusionOk="0" h="1964689" w="2345690">
                  <a:moveTo>
                    <a:pt x="701802" y="1913636"/>
                  </a:moveTo>
                  <a:lnTo>
                    <a:pt x="689102" y="1913509"/>
                  </a:lnTo>
                  <a:lnTo>
                    <a:pt x="688594" y="1964309"/>
                  </a:lnTo>
                  <a:lnTo>
                    <a:pt x="701294" y="1964436"/>
                  </a:lnTo>
                  <a:lnTo>
                    <a:pt x="701802" y="1913636"/>
                  </a:lnTo>
                  <a:close/>
                </a:path>
                <a:path extrusionOk="0" h="1964689" w="2345690">
                  <a:moveTo>
                    <a:pt x="702437" y="1862836"/>
                  </a:moveTo>
                  <a:lnTo>
                    <a:pt x="689737" y="1862709"/>
                  </a:lnTo>
                  <a:lnTo>
                    <a:pt x="689610" y="1875409"/>
                  </a:lnTo>
                  <a:lnTo>
                    <a:pt x="702310" y="1875536"/>
                  </a:lnTo>
                  <a:lnTo>
                    <a:pt x="702437" y="1862836"/>
                  </a:lnTo>
                  <a:close/>
                </a:path>
                <a:path extrusionOk="0" h="1964689" w="2345690">
                  <a:moveTo>
                    <a:pt x="703453" y="1773936"/>
                  </a:moveTo>
                  <a:lnTo>
                    <a:pt x="690753" y="1773809"/>
                  </a:lnTo>
                  <a:lnTo>
                    <a:pt x="690118" y="1824609"/>
                  </a:lnTo>
                  <a:lnTo>
                    <a:pt x="702818" y="1824736"/>
                  </a:lnTo>
                  <a:lnTo>
                    <a:pt x="703453" y="1773936"/>
                  </a:lnTo>
                  <a:close/>
                </a:path>
                <a:path extrusionOk="0" h="1964689" w="2345690">
                  <a:moveTo>
                    <a:pt x="703961" y="1723136"/>
                  </a:moveTo>
                  <a:lnTo>
                    <a:pt x="691261" y="1723009"/>
                  </a:lnTo>
                  <a:lnTo>
                    <a:pt x="691134" y="1735709"/>
                  </a:lnTo>
                  <a:lnTo>
                    <a:pt x="703834" y="1735836"/>
                  </a:lnTo>
                  <a:lnTo>
                    <a:pt x="703961" y="1723136"/>
                  </a:lnTo>
                  <a:close/>
                </a:path>
                <a:path extrusionOk="0" h="1964689" w="2345690">
                  <a:moveTo>
                    <a:pt x="736219" y="1675257"/>
                  </a:moveTo>
                  <a:lnTo>
                    <a:pt x="729792" y="1662049"/>
                  </a:lnTo>
                  <a:lnTo>
                    <a:pt x="699008" y="1598676"/>
                  </a:lnTo>
                  <a:lnTo>
                    <a:pt x="660019" y="1674495"/>
                  </a:lnTo>
                  <a:lnTo>
                    <a:pt x="691743" y="1674812"/>
                  </a:lnTo>
                  <a:lnTo>
                    <a:pt x="691642" y="1684909"/>
                  </a:lnTo>
                  <a:lnTo>
                    <a:pt x="704342" y="1685036"/>
                  </a:lnTo>
                  <a:lnTo>
                    <a:pt x="704443" y="1674939"/>
                  </a:lnTo>
                  <a:lnTo>
                    <a:pt x="736219" y="1675257"/>
                  </a:lnTo>
                  <a:close/>
                </a:path>
                <a:path extrusionOk="0" h="1964689" w="2345690">
                  <a:moveTo>
                    <a:pt x="1832356" y="1722374"/>
                  </a:moveTo>
                  <a:lnTo>
                    <a:pt x="1819656" y="1722501"/>
                  </a:lnTo>
                  <a:lnTo>
                    <a:pt x="1819656" y="1735201"/>
                  </a:lnTo>
                  <a:lnTo>
                    <a:pt x="1832356" y="1735074"/>
                  </a:lnTo>
                  <a:lnTo>
                    <a:pt x="1832356" y="1722374"/>
                  </a:lnTo>
                  <a:close/>
                </a:path>
                <a:path extrusionOk="0" h="1964689" w="2345690">
                  <a:moveTo>
                    <a:pt x="1832610" y="1823974"/>
                  </a:moveTo>
                  <a:lnTo>
                    <a:pt x="1832483" y="1773174"/>
                  </a:lnTo>
                  <a:lnTo>
                    <a:pt x="1819783" y="1773301"/>
                  </a:lnTo>
                  <a:lnTo>
                    <a:pt x="1819910" y="1824101"/>
                  </a:lnTo>
                  <a:lnTo>
                    <a:pt x="1832610" y="1823974"/>
                  </a:lnTo>
                  <a:close/>
                </a:path>
                <a:path extrusionOk="0" h="1964689" w="2345690">
                  <a:moveTo>
                    <a:pt x="1832737" y="1874774"/>
                  </a:moveTo>
                  <a:lnTo>
                    <a:pt x="1832610" y="1862074"/>
                  </a:lnTo>
                  <a:lnTo>
                    <a:pt x="1819910" y="1862201"/>
                  </a:lnTo>
                  <a:lnTo>
                    <a:pt x="1820037" y="1874901"/>
                  </a:lnTo>
                  <a:lnTo>
                    <a:pt x="1832737" y="1874774"/>
                  </a:lnTo>
                  <a:close/>
                </a:path>
                <a:path extrusionOk="0" h="1964689" w="2345690">
                  <a:moveTo>
                    <a:pt x="1832864" y="1963674"/>
                  </a:moveTo>
                  <a:lnTo>
                    <a:pt x="1832737" y="1912874"/>
                  </a:lnTo>
                  <a:lnTo>
                    <a:pt x="1820037" y="1913001"/>
                  </a:lnTo>
                  <a:lnTo>
                    <a:pt x="1820164" y="1963801"/>
                  </a:lnTo>
                  <a:lnTo>
                    <a:pt x="1832864" y="1963674"/>
                  </a:lnTo>
                  <a:close/>
                </a:path>
                <a:path extrusionOk="0" h="1964689" w="2345690">
                  <a:moveTo>
                    <a:pt x="1864106" y="1720469"/>
                  </a:moveTo>
                  <a:lnTo>
                    <a:pt x="1825752" y="1644396"/>
                  </a:lnTo>
                  <a:lnTo>
                    <a:pt x="1787906" y="1720723"/>
                  </a:lnTo>
                  <a:lnTo>
                    <a:pt x="1864106" y="1720469"/>
                  </a:lnTo>
                  <a:close/>
                </a:path>
                <a:path extrusionOk="0" h="1964689" w="2345690">
                  <a:moveTo>
                    <a:pt x="2313686" y="368300"/>
                  </a:moveTo>
                  <a:lnTo>
                    <a:pt x="2300986" y="368300"/>
                  </a:lnTo>
                  <a:lnTo>
                    <a:pt x="2300986" y="381000"/>
                  </a:lnTo>
                  <a:lnTo>
                    <a:pt x="2313686" y="381000"/>
                  </a:lnTo>
                  <a:lnTo>
                    <a:pt x="2313686" y="368300"/>
                  </a:lnTo>
                  <a:close/>
                </a:path>
                <a:path extrusionOk="0" h="1964689" w="2345690">
                  <a:moveTo>
                    <a:pt x="2313686" y="279400"/>
                  </a:moveTo>
                  <a:lnTo>
                    <a:pt x="2300986" y="279400"/>
                  </a:lnTo>
                  <a:lnTo>
                    <a:pt x="2300986" y="330200"/>
                  </a:lnTo>
                  <a:lnTo>
                    <a:pt x="2313686" y="330200"/>
                  </a:lnTo>
                  <a:lnTo>
                    <a:pt x="2313686" y="279400"/>
                  </a:lnTo>
                  <a:close/>
                </a:path>
                <a:path extrusionOk="0" h="1964689" w="2345690">
                  <a:moveTo>
                    <a:pt x="2313686" y="228600"/>
                  </a:moveTo>
                  <a:lnTo>
                    <a:pt x="2300986" y="228600"/>
                  </a:lnTo>
                  <a:lnTo>
                    <a:pt x="2300986" y="241300"/>
                  </a:lnTo>
                  <a:lnTo>
                    <a:pt x="2313686" y="241300"/>
                  </a:lnTo>
                  <a:lnTo>
                    <a:pt x="2313686" y="228600"/>
                  </a:lnTo>
                  <a:close/>
                </a:path>
                <a:path extrusionOk="0" h="1964689" w="2345690">
                  <a:moveTo>
                    <a:pt x="2313686" y="139700"/>
                  </a:moveTo>
                  <a:lnTo>
                    <a:pt x="2300986" y="139700"/>
                  </a:lnTo>
                  <a:lnTo>
                    <a:pt x="2300986" y="190500"/>
                  </a:lnTo>
                  <a:lnTo>
                    <a:pt x="2313686" y="190500"/>
                  </a:lnTo>
                  <a:lnTo>
                    <a:pt x="2313686" y="139700"/>
                  </a:lnTo>
                  <a:close/>
                </a:path>
                <a:path extrusionOk="0" h="1964689" w="2345690">
                  <a:moveTo>
                    <a:pt x="2313686" y="88900"/>
                  </a:moveTo>
                  <a:lnTo>
                    <a:pt x="2300986" y="88900"/>
                  </a:lnTo>
                  <a:lnTo>
                    <a:pt x="2300986" y="101600"/>
                  </a:lnTo>
                  <a:lnTo>
                    <a:pt x="2313686" y="101600"/>
                  </a:lnTo>
                  <a:lnTo>
                    <a:pt x="2313686" y="88900"/>
                  </a:lnTo>
                  <a:close/>
                </a:path>
                <a:path extrusionOk="0" h="1964689" w="2345690">
                  <a:moveTo>
                    <a:pt x="2313686" y="0"/>
                  </a:moveTo>
                  <a:lnTo>
                    <a:pt x="2300986" y="0"/>
                  </a:lnTo>
                  <a:lnTo>
                    <a:pt x="2300986" y="50800"/>
                  </a:lnTo>
                  <a:lnTo>
                    <a:pt x="2313686" y="50800"/>
                  </a:lnTo>
                  <a:lnTo>
                    <a:pt x="2313686" y="0"/>
                  </a:lnTo>
                  <a:close/>
                </a:path>
                <a:path extrusionOk="0" h="1964689" w="2345690">
                  <a:moveTo>
                    <a:pt x="2345436" y="398907"/>
                  </a:moveTo>
                  <a:lnTo>
                    <a:pt x="2269236" y="398907"/>
                  </a:lnTo>
                  <a:lnTo>
                    <a:pt x="2307336" y="475107"/>
                  </a:lnTo>
                  <a:lnTo>
                    <a:pt x="2345436" y="398907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8" name="Google Shape;2458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887" y="1851672"/>
              <a:ext cx="6998208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9" name="Google Shape;2459;p8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1647" y="1842503"/>
              <a:ext cx="2592324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0" name="Google Shape;2460;p87"/>
          <p:cNvSpPr txBox="1"/>
          <p:nvPr/>
        </p:nvSpPr>
        <p:spPr>
          <a:xfrm>
            <a:off x="306324" y="1891283"/>
            <a:ext cx="6884034" cy="3143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-d --name=db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61" name="Google Shape;2461;p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94547" y="1767839"/>
            <a:ext cx="640079" cy="640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2" name="Google Shape;2462;p87"/>
          <p:cNvGrpSpPr/>
          <p:nvPr/>
        </p:nvGrpSpPr>
        <p:grpSpPr>
          <a:xfrm>
            <a:off x="8185404" y="3344379"/>
            <a:ext cx="716279" cy="677456"/>
            <a:chOff x="8185404" y="3344379"/>
            <a:chExt cx="716279" cy="677456"/>
          </a:xfrm>
        </p:grpSpPr>
        <p:pic>
          <p:nvPicPr>
            <p:cNvPr id="2463" name="Google Shape;2463;p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85404" y="3344379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4" name="Google Shape;2464;p8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299704" y="3505200"/>
              <a:ext cx="504444" cy="4297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5" name="Google Shape;2465;p87"/>
          <p:cNvGrpSpPr/>
          <p:nvPr/>
        </p:nvGrpSpPr>
        <p:grpSpPr>
          <a:xfrm>
            <a:off x="8156447" y="0"/>
            <a:ext cx="716280" cy="1165859"/>
            <a:chOff x="8156447" y="0"/>
            <a:chExt cx="716280" cy="1165859"/>
          </a:xfrm>
        </p:grpSpPr>
        <p:pic>
          <p:nvPicPr>
            <p:cNvPr id="2466" name="Google Shape;2466;p8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156447" y="0"/>
              <a:ext cx="716280" cy="510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7" name="Google Shape;2467;p8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194547" y="0"/>
              <a:ext cx="640079" cy="472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8" name="Google Shape;2468;p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56447" y="48840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9" name="Google Shape;2469;p87"/>
          <p:cNvGrpSpPr/>
          <p:nvPr/>
        </p:nvGrpSpPr>
        <p:grpSpPr>
          <a:xfrm>
            <a:off x="231647" y="380199"/>
            <a:ext cx="10899648" cy="3684309"/>
            <a:chOff x="231647" y="380199"/>
            <a:chExt cx="10899648" cy="3684309"/>
          </a:xfrm>
        </p:grpSpPr>
        <p:pic>
          <p:nvPicPr>
            <p:cNvPr id="2470" name="Google Shape;2470;p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56447" y="176856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1" name="Google Shape;2471;p8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269224" y="650747"/>
              <a:ext cx="504444" cy="429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2" name="Google Shape;2472;p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415016" y="380199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3" name="Google Shape;2473;p8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520171" y="397764"/>
              <a:ext cx="505968" cy="678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4" name="Google Shape;2474;p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415016" y="336876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5" name="Google Shape;2475;p8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0520171" y="3386328"/>
              <a:ext cx="505968" cy="678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6" name="Google Shape;2476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887" y="2401836"/>
              <a:ext cx="6998208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7" name="Google Shape;2477;p8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31647" y="2394191"/>
              <a:ext cx="3870960" cy="487692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478" name="Google Shape;2478;p87"/>
          <p:cNvGraphicFramePr/>
          <p:nvPr/>
        </p:nvGraphicFramePr>
        <p:xfrm>
          <a:off x="306324" y="24505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{D3AB29EF-4905-433A-9F22-9603FC404F2E}</a:tableStyleId>
              </a:tblPr>
              <a:tblGrid>
                <a:gridCol w="3694425"/>
                <a:gridCol w="1986275"/>
                <a:gridCol w="1204600"/>
              </a:tblGrid>
              <a:tr h="294125"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 run -d --name=vote –p 5000:80</a:t>
                      </a:r>
                      <a:endParaRPr sz="14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22225" marB="0" marR="0" marL="0">
                    <a:lnR cap="flat" cmpd="sng" w="9525">
                      <a:solidFill>
                        <a:srgbClr val="FF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FF00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479" name="Google Shape;2479;p87"/>
          <p:cNvSpPr/>
          <p:nvPr/>
        </p:nvSpPr>
        <p:spPr>
          <a:xfrm>
            <a:off x="306324" y="2441448"/>
            <a:ext cx="6884034" cy="314325"/>
          </a:xfrm>
          <a:custGeom>
            <a:rect b="b" l="l" r="r" t="t"/>
            <a:pathLst>
              <a:path extrusionOk="0" h="314325" w="6884034">
                <a:moveTo>
                  <a:pt x="6883908" y="0"/>
                </a:moveTo>
                <a:lnTo>
                  <a:pt x="0" y="0"/>
                </a:lnTo>
                <a:lnTo>
                  <a:pt x="0" y="313943"/>
                </a:lnTo>
                <a:lnTo>
                  <a:pt x="6883908" y="313943"/>
                </a:lnTo>
                <a:lnTo>
                  <a:pt x="6883908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0" name="Google Shape;2480;p87"/>
          <p:cNvGrpSpPr/>
          <p:nvPr/>
        </p:nvGrpSpPr>
        <p:grpSpPr>
          <a:xfrm>
            <a:off x="231647" y="1618488"/>
            <a:ext cx="10899648" cy="1813559"/>
            <a:chOff x="231647" y="1618488"/>
            <a:chExt cx="10899648" cy="1813559"/>
          </a:xfrm>
        </p:grpSpPr>
        <p:pic>
          <p:nvPicPr>
            <p:cNvPr id="2481" name="Google Shape;2481;p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0415016" y="1757895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2" name="Google Shape;2482;p8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489691" y="1618488"/>
              <a:ext cx="637031" cy="73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3" name="Google Shape;2483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887" y="2952000"/>
              <a:ext cx="6998208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4" name="Google Shape;2484;p8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31647" y="2944355"/>
              <a:ext cx="4069079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5" name="Google Shape;2485;p87"/>
            <p:cNvSpPr/>
            <p:nvPr/>
          </p:nvSpPr>
          <p:spPr>
            <a:xfrm>
              <a:off x="306323" y="2991612"/>
              <a:ext cx="6884034" cy="314325"/>
            </a:xfrm>
            <a:custGeom>
              <a:rect b="b" l="l" r="r" t="t"/>
              <a:pathLst>
                <a:path extrusionOk="0" h="314325" w="6884034">
                  <a:moveTo>
                    <a:pt x="688390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6" name="Google Shape;2486;p87"/>
          <p:cNvSpPr txBox="1"/>
          <p:nvPr/>
        </p:nvSpPr>
        <p:spPr>
          <a:xfrm>
            <a:off x="306324" y="3014599"/>
            <a:ext cx="397192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-d --name=result –p 5001:80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487" name="Google Shape;2487;p87"/>
          <p:cNvGrpSpPr/>
          <p:nvPr/>
        </p:nvGrpSpPr>
        <p:grpSpPr>
          <a:xfrm>
            <a:off x="231647" y="3457943"/>
            <a:ext cx="7013448" cy="487692"/>
            <a:chOff x="231647" y="3457943"/>
            <a:chExt cx="7013448" cy="487692"/>
          </a:xfrm>
        </p:grpSpPr>
        <p:pic>
          <p:nvPicPr>
            <p:cNvPr id="2488" name="Google Shape;2488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6887" y="3465588"/>
              <a:ext cx="6998208" cy="4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9" name="Google Shape;2489;p8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31647" y="3457943"/>
              <a:ext cx="2985516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0" name="Google Shape;2490;p87"/>
            <p:cNvSpPr/>
            <p:nvPr/>
          </p:nvSpPr>
          <p:spPr>
            <a:xfrm>
              <a:off x="306323" y="3505199"/>
              <a:ext cx="6884034" cy="314325"/>
            </a:xfrm>
            <a:custGeom>
              <a:rect b="b" l="l" r="r" t="t"/>
              <a:pathLst>
                <a:path extrusionOk="0" h="314325" w="6884034">
                  <a:moveTo>
                    <a:pt x="688390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1" name="Google Shape;2491;p87"/>
          <p:cNvSpPr txBox="1"/>
          <p:nvPr/>
        </p:nvSpPr>
        <p:spPr>
          <a:xfrm>
            <a:off x="306324" y="3502152"/>
            <a:ext cx="2845435" cy="3098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9350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-d --name=worker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492" name="Google Shape;2492;p87"/>
          <p:cNvGrpSpPr/>
          <p:nvPr/>
        </p:nvGrpSpPr>
        <p:grpSpPr>
          <a:xfrm>
            <a:off x="362711" y="723"/>
            <a:ext cx="9689591" cy="6345238"/>
            <a:chOff x="362711" y="723"/>
            <a:chExt cx="9689591" cy="6345238"/>
          </a:xfrm>
        </p:grpSpPr>
        <p:pic>
          <p:nvPicPr>
            <p:cNvPr id="2493" name="Google Shape;2493;p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308592" y="72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4" name="Google Shape;2494;p8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360407" y="172212"/>
              <a:ext cx="617220" cy="26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5" name="Google Shape;2495;p8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336023" y="481808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6" name="Google Shape;2496;p8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9387840" y="4989575"/>
              <a:ext cx="617220" cy="26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7" name="Google Shape;2497;p8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62711" y="3880129"/>
              <a:ext cx="7865364" cy="2465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8" name="Google Shape;2498;p8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57783" y="4075175"/>
              <a:ext cx="7295388" cy="18958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9" name="Google Shape;2499;p87"/>
          <p:cNvSpPr txBox="1"/>
          <p:nvPr>
            <p:ph type="title"/>
          </p:nvPr>
        </p:nvSpPr>
        <p:spPr>
          <a:xfrm>
            <a:off x="471322" y="364058"/>
            <a:ext cx="39312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run --links</a:t>
            </a:r>
            <a:endParaRPr/>
          </a:p>
        </p:txBody>
      </p:sp>
      <p:sp>
        <p:nvSpPr>
          <p:cNvPr id="2500" name="Google Shape;2500;p87"/>
          <p:cNvSpPr txBox="1"/>
          <p:nvPr/>
        </p:nvSpPr>
        <p:spPr>
          <a:xfrm>
            <a:off x="4114165" y="2523271"/>
            <a:ext cx="98361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voting-app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1" name="Google Shape;2501;p87"/>
          <p:cNvSpPr/>
          <p:nvPr/>
        </p:nvSpPr>
        <p:spPr>
          <a:xfrm>
            <a:off x="3991355" y="2444495"/>
            <a:ext cx="1896110" cy="307975"/>
          </a:xfrm>
          <a:custGeom>
            <a:rect b="b" l="l" r="r" t="t"/>
            <a:pathLst>
              <a:path extrusionOk="0" h="307975" w="1896110">
                <a:moveTo>
                  <a:pt x="1895855" y="0"/>
                </a:moveTo>
                <a:lnTo>
                  <a:pt x="0" y="0"/>
                </a:lnTo>
                <a:lnTo>
                  <a:pt x="0" y="307848"/>
                </a:lnTo>
                <a:lnTo>
                  <a:pt x="1895855" y="307848"/>
                </a:lnTo>
                <a:lnTo>
                  <a:pt x="1895855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87"/>
          <p:cNvSpPr txBox="1"/>
          <p:nvPr/>
        </p:nvSpPr>
        <p:spPr>
          <a:xfrm>
            <a:off x="4083684" y="2526701"/>
            <a:ext cx="1771014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--link redis:redis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3" name="Google Shape;2503;p87"/>
          <p:cNvSpPr txBox="1"/>
          <p:nvPr/>
        </p:nvSpPr>
        <p:spPr>
          <a:xfrm>
            <a:off x="4329938" y="3082326"/>
            <a:ext cx="98361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result-app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4" name="Google Shape;2504;p87"/>
          <p:cNvSpPr/>
          <p:nvPr/>
        </p:nvSpPr>
        <p:spPr>
          <a:xfrm>
            <a:off x="4210811" y="3000755"/>
            <a:ext cx="1529080" cy="307975"/>
          </a:xfrm>
          <a:custGeom>
            <a:rect b="b" l="l" r="r" t="t"/>
            <a:pathLst>
              <a:path extrusionOk="0" h="307975" w="1529079">
                <a:moveTo>
                  <a:pt x="1528572" y="0"/>
                </a:moveTo>
                <a:lnTo>
                  <a:pt x="0" y="0"/>
                </a:lnTo>
                <a:lnTo>
                  <a:pt x="0" y="307848"/>
                </a:lnTo>
                <a:lnTo>
                  <a:pt x="1528572" y="307848"/>
                </a:lnTo>
                <a:lnTo>
                  <a:pt x="1528572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87"/>
          <p:cNvSpPr txBox="1"/>
          <p:nvPr/>
        </p:nvSpPr>
        <p:spPr>
          <a:xfrm>
            <a:off x="4303521" y="3081690"/>
            <a:ext cx="1180465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--link db:db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6" name="Google Shape;2506;p87"/>
          <p:cNvSpPr/>
          <p:nvPr/>
        </p:nvSpPr>
        <p:spPr>
          <a:xfrm>
            <a:off x="4000500" y="2455164"/>
            <a:ext cx="1986280" cy="294640"/>
          </a:xfrm>
          <a:custGeom>
            <a:rect b="b" l="l" r="r" t="t"/>
            <a:pathLst>
              <a:path extrusionOk="0" h="294639" w="1986279">
                <a:moveTo>
                  <a:pt x="1985772" y="0"/>
                </a:moveTo>
                <a:lnTo>
                  <a:pt x="0" y="0"/>
                </a:lnTo>
                <a:lnTo>
                  <a:pt x="0" y="294132"/>
                </a:lnTo>
                <a:lnTo>
                  <a:pt x="1985772" y="294132"/>
                </a:lnTo>
                <a:lnTo>
                  <a:pt x="1985772" y="0"/>
                </a:lnTo>
                <a:close/>
              </a:path>
            </a:pathLst>
          </a:custGeom>
          <a:solidFill>
            <a:srgbClr val="00AFE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7" name="Google Shape;2507;p87"/>
          <p:cNvGrpSpPr/>
          <p:nvPr/>
        </p:nvGrpSpPr>
        <p:grpSpPr>
          <a:xfrm>
            <a:off x="1772411" y="3000755"/>
            <a:ext cx="5076444" cy="3689604"/>
            <a:chOff x="1772411" y="3000755"/>
            <a:chExt cx="5076444" cy="3689604"/>
          </a:xfrm>
        </p:grpSpPr>
        <p:pic>
          <p:nvPicPr>
            <p:cNvPr id="2508" name="Google Shape;2508;p8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804415" y="4227575"/>
              <a:ext cx="4181855" cy="896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9" name="Google Shape;2509;p87"/>
            <p:cNvSpPr/>
            <p:nvPr/>
          </p:nvSpPr>
          <p:spPr>
            <a:xfrm>
              <a:off x="4282439" y="3000755"/>
              <a:ext cx="1313815" cy="314325"/>
            </a:xfrm>
            <a:custGeom>
              <a:rect b="b" l="l" r="r" t="t"/>
              <a:pathLst>
                <a:path extrusionOk="0" h="314325" w="1313814">
                  <a:moveTo>
                    <a:pt x="131368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313688" y="313944"/>
                  </a:lnTo>
                  <a:lnTo>
                    <a:pt x="1313688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87"/>
            <p:cNvSpPr/>
            <p:nvPr/>
          </p:nvSpPr>
          <p:spPr>
            <a:xfrm>
              <a:off x="4282439" y="3000755"/>
              <a:ext cx="1313815" cy="314325"/>
            </a:xfrm>
            <a:custGeom>
              <a:rect b="b" l="l" r="r" t="t"/>
              <a:pathLst>
                <a:path extrusionOk="0" h="314325" w="1313814">
                  <a:moveTo>
                    <a:pt x="0" y="313944"/>
                  </a:moveTo>
                  <a:lnTo>
                    <a:pt x="1313688" y="313944"/>
                  </a:lnTo>
                  <a:lnTo>
                    <a:pt x="131368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87"/>
            <p:cNvSpPr/>
            <p:nvPr/>
          </p:nvSpPr>
          <p:spPr>
            <a:xfrm>
              <a:off x="3340608" y="4617719"/>
              <a:ext cx="919480" cy="200025"/>
            </a:xfrm>
            <a:custGeom>
              <a:rect b="b" l="l" r="r" t="t"/>
              <a:pathLst>
                <a:path extrusionOk="0" h="200025" w="919479">
                  <a:moveTo>
                    <a:pt x="918972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918972" y="199643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87"/>
            <p:cNvSpPr/>
            <p:nvPr/>
          </p:nvSpPr>
          <p:spPr>
            <a:xfrm>
              <a:off x="3340608" y="4617719"/>
              <a:ext cx="919480" cy="200025"/>
            </a:xfrm>
            <a:custGeom>
              <a:rect b="b" l="l" r="r" t="t"/>
              <a:pathLst>
                <a:path extrusionOk="0" h="200025" w="919479">
                  <a:moveTo>
                    <a:pt x="0" y="199643"/>
                  </a:moveTo>
                  <a:lnTo>
                    <a:pt x="918972" y="199643"/>
                  </a:lnTo>
                  <a:lnTo>
                    <a:pt x="918972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13" name="Google Shape;2513;p8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04415" y="5259323"/>
              <a:ext cx="4215383" cy="1431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4" name="Google Shape;2514;p87"/>
            <p:cNvSpPr/>
            <p:nvPr/>
          </p:nvSpPr>
          <p:spPr>
            <a:xfrm>
              <a:off x="1804415" y="6324600"/>
              <a:ext cx="2844165" cy="187960"/>
            </a:xfrm>
            <a:custGeom>
              <a:rect b="b" l="l" r="r" t="t"/>
              <a:pathLst>
                <a:path extrusionOk="0" h="187959" w="2844165">
                  <a:moveTo>
                    <a:pt x="2843784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2843784" y="187452"/>
                  </a:lnTo>
                  <a:lnTo>
                    <a:pt x="2843784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87"/>
            <p:cNvSpPr/>
            <p:nvPr/>
          </p:nvSpPr>
          <p:spPr>
            <a:xfrm>
              <a:off x="1804415" y="6324600"/>
              <a:ext cx="2844165" cy="187960"/>
            </a:xfrm>
            <a:custGeom>
              <a:rect b="b" l="l" r="r" t="t"/>
              <a:pathLst>
                <a:path extrusionOk="0" h="187959" w="2844165">
                  <a:moveTo>
                    <a:pt x="0" y="187452"/>
                  </a:moveTo>
                  <a:lnTo>
                    <a:pt x="2843784" y="187452"/>
                  </a:lnTo>
                  <a:lnTo>
                    <a:pt x="2843784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16" name="Google Shape;2516;p8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772411" y="3991355"/>
              <a:ext cx="5076444" cy="1190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7" name="Google Shape;2517;p87"/>
            <p:cNvSpPr/>
            <p:nvPr/>
          </p:nvSpPr>
          <p:spPr>
            <a:xfrm>
              <a:off x="2523743" y="4015739"/>
              <a:ext cx="2124710" cy="187960"/>
            </a:xfrm>
            <a:custGeom>
              <a:rect b="b" l="l" r="r" t="t"/>
              <a:pathLst>
                <a:path extrusionOk="0" h="187960" w="2124710">
                  <a:moveTo>
                    <a:pt x="2124456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2124456" y="187451"/>
                  </a:lnTo>
                  <a:lnTo>
                    <a:pt x="2124456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87"/>
            <p:cNvSpPr/>
            <p:nvPr/>
          </p:nvSpPr>
          <p:spPr>
            <a:xfrm>
              <a:off x="2523743" y="4015739"/>
              <a:ext cx="2124710" cy="187960"/>
            </a:xfrm>
            <a:custGeom>
              <a:rect b="b" l="l" r="r" t="t"/>
              <a:pathLst>
                <a:path extrusionOk="0" h="187960" w="2124710">
                  <a:moveTo>
                    <a:pt x="0" y="187451"/>
                  </a:moveTo>
                  <a:lnTo>
                    <a:pt x="2124456" y="187451"/>
                  </a:lnTo>
                  <a:lnTo>
                    <a:pt x="2124456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87"/>
            <p:cNvSpPr/>
            <p:nvPr/>
          </p:nvSpPr>
          <p:spPr>
            <a:xfrm>
              <a:off x="3131819" y="3518915"/>
              <a:ext cx="780415" cy="307975"/>
            </a:xfrm>
            <a:custGeom>
              <a:rect b="b" l="l" r="r" t="t"/>
              <a:pathLst>
                <a:path extrusionOk="0" h="307975" w="780414">
                  <a:moveTo>
                    <a:pt x="780287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80287" y="307848"/>
                  </a:lnTo>
                  <a:lnTo>
                    <a:pt x="780287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0" name="Google Shape;2520;p87"/>
          <p:cNvSpPr txBox="1"/>
          <p:nvPr/>
        </p:nvSpPr>
        <p:spPr>
          <a:xfrm>
            <a:off x="3223005" y="3600739"/>
            <a:ext cx="589280" cy="178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6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worker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1" name="Google Shape;2521;p87"/>
          <p:cNvSpPr/>
          <p:nvPr/>
        </p:nvSpPr>
        <p:spPr>
          <a:xfrm>
            <a:off x="3151632" y="3521964"/>
            <a:ext cx="3278504" cy="307975"/>
          </a:xfrm>
          <a:custGeom>
            <a:rect b="b" l="l" r="r" t="t"/>
            <a:pathLst>
              <a:path extrusionOk="0" h="307975" w="3278504">
                <a:moveTo>
                  <a:pt x="3278124" y="0"/>
                </a:moveTo>
                <a:lnTo>
                  <a:pt x="0" y="0"/>
                </a:lnTo>
                <a:lnTo>
                  <a:pt x="0" y="307848"/>
                </a:lnTo>
                <a:lnTo>
                  <a:pt x="3278124" y="307848"/>
                </a:lnTo>
                <a:lnTo>
                  <a:pt x="3278124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87"/>
          <p:cNvSpPr txBox="1"/>
          <p:nvPr/>
        </p:nvSpPr>
        <p:spPr>
          <a:xfrm>
            <a:off x="3156204" y="3502152"/>
            <a:ext cx="3238500" cy="309880"/>
          </a:xfrm>
          <a:prstGeom prst="rect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6500">
            <a:spAutoFit/>
          </a:bodyPr>
          <a:lstStyle/>
          <a:p>
            <a:pPr indent="0" lvl="0" marL="86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--link db:db --link redis:redis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23" name="Google Shape;2523;p87"/>
          <p:cNvGrpSpPr/>
          <p:nvPr/>
        </p:nvGrpSpPr>
        <p:grpSpPr>
          <a:xfrm>
            <a:off x="1763267" y="3986784"/>
            <a:ext cx="7153657" cy="2673096"/>
            <a:chOff x="1763267" y="3986784"/>
            <a:chExt cx="7153657" cy="2673096"/>
          </a:xfrm>
        </p:grpSpPr>
        <p:pic>
          <p:nvPicPr>
            <p:cNvPr id="2524" name="Google Shape;2524;p8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763267" y="3986784"/>
              <a:ext cx="4715256" cy="1377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5" name="Google Shape;2525;p87"/>
            <p:cNvSpPr/>
            <p:nvPr/>
          </p:nvSpPr>
          <p:spPr>
            <a:xfrm>
              <a:off x="4588763" y="4227576"/>
              <a:ext cx="660400" cy="187960"/>
            </a:xfrm>
            <a:custGeom>
              <a:rect b="b" l="l" r="r" t="t"/>
              <a:pathLst>
                <a:path extrusionOk="0" h="187960" w="660400">
                  <a:moveTo>
                    <a:pt x="659891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659891" y="187451"/>
                  </a:lnTo>
                  <a:lnTo>
                    <a:pt x="659891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87"/>
            <p:cNvSpPr/>
            <p:nvPr/>
          </p:nvSpPr>
          <p:spPr>
            <a:xfrm>
              <a:off x="4588763" y="4227576"/>
              <a:ext cx="660400" cy="187960"/>
            </a:xfrm>
            <a:custGeom>
              <a:rect b="b" l="l" r="r" t="t"/>
              <a:pathLst>
                <a:path extrusionOk="0" h="187960" w="660400">
                  <a:moveTo>
                    <a:pt x="0" y="187451"/>
                  </a:moveTo>
                  <a:lnTo>
                    <a:pt x="659891" y="187451"/>
                  </a:lnTo>
                  <a:lnTo>
                    <a:pt x="659891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87"/>
            <p:cNvSpPr/>
            <p:nvPr/>
          </p:nvSpPr>
          <p:spPr>
            <a:xfrm>
              <a:off x="4803647" y="4489704"/>
              <a:ext cx="445134" cy="187960"/>
            </a:xfrm>
            <a:custGeom>
              <a:rect b="b" l="l" r="r" t="t"/>
              <a:pathLst>
                <a:path extrusionOk="0" h="187960" w="445135">
                  <a:moveTo>
                    <a:pt x="445008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445008" y="187452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00AFEF">
                <a:alpha val="4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87"/>
            <p:cNvSpPr/>
            <p:nvPr/>
          </p:nvSpPr>
          <p:spPr>
            <a:xfrm>
              <a:off x="4803647" y="4489704"/>
              <a:ext cx="445134" cy="187960"/>
            </a:xfrm>
            <a:custGeom>
              <a:rect b="b" l="l" r="r" t="t"/>
              <a:pathLst>
                <a:path extrusionOk="0" h="187960" w="445135">
                  <a:moveTo>
                    <a:pt x="0" y="187452"/>
                  </a:moveTo>
                  <a:lnTo>
                    <a:pt x="445008" y="187452"/>
                  </a:lnTo>
                  <a:lnTo>
                    <a:pt x="445008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87"/>
            <p:cNvSpPr/>
            <p:nvPr/>
          </p:nvSpPr>
          <p:spPr>
            <a:xfrm>
              <a:off x="8391144" y="6134100"/>
              <a:ext cx="525780" cy="525780"/>
            </a:xfrm>
            <a:custGeom>
              <a:rect b="b" l="l" r="r" t="t"/>
              <a:pathLst>
                <a:path extrusionOk="0" h="525779" w="525779">
                  <a:moveTo>
                    <a:pt x="262889" y="0"/>
                  </a:moveTo>
                  <a:lnTo>
                    <a:pt x="215642" y="4235"/>
                  </a:lnTo>
                  <a:lnTo>
                    <a:pt x="171170" y="16447"/>
                  </a:lnTo>
                  <a:lnTo>
                    <a:pt x="130217" y="35893"/>
                  </a:lnTo>
                  <a:lnTo>
                    <a:pt x="93525" y="61829"/>
                  </a:lnTo>
                  <a:lnTo>
                    <a:pt x="61838" y="93514"/>
                  </a:lnTo>
                  <a:lnTo>
                    <a:pt x="35898" y="130206"/>
                  </a:lnTo>
                  <a:lnTo>
                    <a:pt x="16450" y="171160"/>
                  </a:lnTo>
                  <a:lnTo>
                    <a:pt x="4236" y="215636"/>
                  </a:lnTo>
                  <a:lnTo>
                    <a:pt x="0" y="262890"/>
                  </a:lnTo>
                  <a:lnTo>
                    <a:pt x="4236" y="310143"/>
                  </a:lnTo>
                  <a:lnTo>
                    <a:pt x="16450" y="354619"/>
                  </a:lnTo>
                  <a:lnTo>
                    <a:pt x="35898" y="395573"/>
                  </a:lnTo>
                  <a:lnTo>
                    <a:pt x="61838" y="432265"/>
                  </a:lnTo>
                  <a:lnTo>
                    <a:pt x="93525" y="463950"/>
                  </a:lnTo>
                  <a:lnTo>
                    <a:pt x="130217" y="489886"/>
                  </a:lnTo>
                  <a:lnTo>
                    <a:pt x="171170" y="509332"/>
                  </a:lnTo>
                  <a:lnTo>
                    <a:pt x="215642" y="521544"/>
                  </a:lnTo>
                  <a:lnTo>
                    <a:pt x="262889" y="525780"/>
                  </a:lnTo>
                  <a:lnTo>
                    <a:pt x="310137" y="521544"/>
                  </a:lnTo>
                  <a:lnTo>
                    <a:pt x="354609" y="509332"/>
                  </a:lnTo>
                  <a:lnTo>
                    <a:pt x="395562" y="489886"/>
                  </a:lnTo>
                  <a:lnTo>
                    <a:pt x="432254" y="463950"/>
                  </a:lnTo>
                  <a:lnTo>
                    <a:pt x="463941" y="432265"/>
                  </a:lnTo>
                  <a:lnTo>
                    <a:pt x="489881" y="395573"/>
                  </a:lnTo>
                  <a:lnTo>
                    <a:pt x="509329" y="354619"/>
                  </a:lnTo>
                  <a:lnTo>
                    <a:pt x="521543" y="310143"/>
                  </a:lnTo>
                  <a:lnTo>
                    <a:pt x="525779" y="262890"/>
                  </a:lnTo>
                  <a:lnTo>
                    <a:pt x="521543" y="215636"/>
                  </a:lnTo>
                  <a:lnTo>
                    <a:pt x="509329" y="171160"/>
                  </a:lnTo>
                  <a:lnTo>
                    <a:pt x="489881" y="130206"/>
                  </a:lnTo>
                  <a:lnTo>
                    <a:pt x="463941" y="93514"/>
                  </a:lnTo>
                  <a:lnTo>
                    <a:pt x="432254" y="61829"/>
                  </a:lnTo>
                  <a:lnTo>
                    <a:pt x="395562" y="35893"/>
                  </a:lnTo>
                  <a:lnTo>
                    <a:pt x="354609" y="16447"/>
                  </a:lnTo>
                  <a:lnTo>
                    <a:pt x="310137" y="4235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C00000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87"/>
            <p:cNvSpPr/>
            <p:nvPr/>
          </p:nvSpPr>
          <p:spPr>
            <a:xfrm>
              <a:off x="8391144" y="6134100"/>
              <a:ext cx="525780" cy="525780"/>
            </a:xfrm>
            <a:custGeom>
              <a:rect b="b" l="l" r="r" t="t"/>
              <a:pathLst>
                <a:path extrusionOk="0" h="525779" w="525779">
                  <a:moveTo>
                    <a:pt x="0" y="262890"/>
                  </a:moveTo>
                  <a:lnTo>
                    <a:pt x="4236" y="215636"/>
                  </a:lnTo>
                  <a:lnTo>
                    <a:pt x="16450" y="171160"/>
                  </a:lnTo>
                  <a:lnTo>
                    <a:pt x="35898" y="130206"/>
                  </a:lnTo>
                  <a:lnTo>
                    <a:pt x="61838" y="93514"/>
                  </a:lnTo>
                  <a:lnTo>
                    <a:pt x="93525" y="61829"/>
                  </a:lnTo>
                  <a:lnTo>
                    <a:pt x="130217" y="35893"/>
                  </a:lnTo>
                  <a:lnTo>
                    <a:pt x="171170" y="16447"/>
                  </a:lnTo>
                  <a:lnTo>
                    <a:pt x="215642" y="4235"/>
                  </a:lnTo>
                  <a:lnTo>
                    <a:pt x="262889" y="0"/>
                  </a:lnTo>
                  <a:lnTo>
                    <a:pt x="310137" y="4235"/>
                  </a:lnTo>
                  <a:lnTo>
                    <a:pt x="354609" y="16447"/>
                  </a:lnTo>
                  <a:lnTo>
                    <a:pt x="395562" y="35893"/>
                  </a:lnTo>
                  <a:lnTo>
                    <a:pt x="432254" y="61829"/>
                  </a:lnTo>
                  <a:lnTo>
                    <a:pt x="463941" y="93514"/>
                  </a:lnTo>
                  <a:lnTo>
                    <a:pt x="489881" y="130206"/>
                  </a:lnTo>
                  <a:lnTo>
                    <a:pt x="509329" y="171160"/>
                  </a:lnTo>
                  <a:lnTo>
                    <a:pt x="521543" y="215636"/>
                  </a:lnTo>
                  <a:lnTo>
                    <a:pt x="525779" y="262890"/>
                  </a:lnTo>
                  <a:lnTo>
                    <a:pt x="521543" y="310143"/>
                  </a:lnTo>
                  <a:lnTo>
                    <a:pt x="509329" y="354619"/>
                  </a:lnTo>
                  <a:lnTo>
                    <a:pt x="489881" y="395573"/>
                  </a:lnTo>
                  <a:lnTo>
                    <a:pt x="463941" y="432265"/>
                  </a:lnTo>
                  <a:lnTo>
                    <a:pt x="432254" y="463950"/>
                  </a:lnTo>
                  <a:lnTo>
                    <a:pt x="395562" y="489886"/>
                  </a:lnTo>
                  <a:lnTo>
                    <a:pt x="354609" y="509332"/>
                  </a:lnTo>
                  <a:lnTo>
                    <a:pt x="310137" y="521544"/>
                  </a:lnTo>
                  <a:lnTo>
                    <a:pt x="262889" y="525780"/>
                  </a:lnTo>
                  <a:lnTo>
                    <a:pt x="215642" y="521544"/>
                  </a:lnTo>
                  <a:lnTo>
                    <a:pt x="171170" y="509332"/>
                  </a:lnTo>
                  <a:lnTo>
                    <a:pt x="130217" y="489886"/>
                  </a:lnTo>
                  <a:lnTo>
                    <a:pt x="93525" y="463950"/>
                  </a:lnTo>
                  <a:lnTo>
                    <a:pt x="61838" y="432265"/>
                  </a:lnTo>
                  <a:lnTo>
                    <a:pt x="35898" y="395573"/>
                  </a:lnTo>
                  <a:lnTo>
                    <a:pt x="16450" y="354619"/>
                  </a:lnTo>
                  <a:lnTo>
                    <a:pt x="4236" y="310143"/>
                  </a:lnTo>
                  <a:lnTo>
                    <a:pt x="0" y="262890"/>
                  </a:lnTo>
                  <a:close/>
                </a:path>
              </a:pathLst>
            </a:custGeom>
            <a:noFill/>
            <a:ln cap="flat" cmpd="sng" w="12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1" name="Google Shape;2531;p87"/>
          <p:cNvSpPr txBox="1"/>
          <p:nvPr/>
        </p:nvSpPr>
        <p:spPr>
          <a:xfrm>
            <a:off x="8604884" y="6233261"/>
            <a:ext cx="23977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C5B7"/>
                </a:solidFill>
                <a:latin typeface="Calibri"/>
                <a:ea typeface="Calibri"/>
                <a:cs typeface="Calibri"/>
                <a:sym typeface="Calibri"/>
              </a:rPr>
              <a:t>!	</a:t>
            </a:r>
            <a:r>
              <a:rPr b="0" i="0" lang="en-US" sz="1800" u="none" cap="none" strike="noStrike">
                <a:solidFill>
                  <a:srgbClr val="FFB3B3"/>
                </a:solidFill>
                <a:latin typeface="Calibri"/>
                <a:ea typeface="Calibri"/>
                <a:cs typeface="Calibri"/>
                <a:sym typeface="Calibri"/>
              </a:rPr>
              <a:t>Deprecation Warning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87"/>
          <p:cNvSpPr/>
          <p:nvPr/>
        </p:nvSpPr>
        <p:spPr>
          <a:xfrm>
            <a:off x="3185160" y="3515867"/>
            <a:ext cx="3238500" cy="311150"/>
          </a:xfrm>
          <a:custGeom>
            <a:rect b="b" l="l" r="r" t="t"/>
            <a:pathLst>
              <a:path extrusionOk="0" h="311150" w="3238500">
                <a:moveTo>
                  <a:pt x="3238500" y="0"/>
                </a:moveTo>
                <a:lnTo>
                  <a:pt x="0" y="0"/>
                </a:lnTo>
                <a:lnTo>
                  <a:pt x="0" y="310896"/>
                </a:lnTo>
                <a:lnTo>
                  <a:pt x="3238500" y="310896"/>
                </a:lnTo>
                <a:lnTo>
                  <a:pt x="3238500" y="0"/>
                </a:lnTo>
                <a:close/>
              </a:path>
            </a:pathLst>
          </a:custGeom>
          <a:solidFill>
            <a:srgbClr val="00AFE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88"/>
          <p:cNvSpPr txBox="1"/>
          <p:nvPr>
            <p:ph type="title"/>
          </p:nvPr>
        </p:nvSpPr>
        <p:spPr>
          <a:xfrm>
            <a:off x="471322" y="364058"/>
            <a:ext cx="5306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compose - build</a:t>
            </a:r>
            <a:endParaRPr/>
          </a:p>
        </p:txBody>
      </p:sp>
      <p:grpSp>
        <p:nvGrpSpPr>
          <p:cNvPr id="2538" name="Google Shape;2538;p88"/>
          <p:cNvGrpSpPr/>
          <p:nvPr/>
        </p:nvGrpSpPr>
        <p:grpSpPr>
          <a:xfrm>
            <a:off x="1207008" y="1004303"/>
            <a:ext cx="3912107" cy="5469649"/>
            <a:chOff x="1207008" y="1004303"/>
            <a:chExt cx="3912107" cy="5469649"/>
          </a:xfrm>
        </p:grpSpPr>
        <p:pic>
          <p:nvPicPr>
            <p:cNvPr id="2539" name="Google Shape;2539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2248" y="1013472"/>
              <a:ext cx="2289048" cy="481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0" name="Google Shape;2540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07008" y="1004303"/>
              <a:ext cx="21000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1" name="Google Shape;2541;p88"/>
            <p:cNvSpPr/>
            <p:nvPr/>
          </p:nvSpPr>
          <p:spPr>
            <a:xfrm>
              <a:off x="1281684" y="1053084"/>
              <a:ext cx="2174875" cy="368935"/>
            </a:xfrm>
            <a:custGeom>
              <a:rect b="b" l="l" r="r" t="t"/>
              <a:pathLst>
                <a:path extrusionOk="0" h="368934" w="217487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42" name="Google Shape;2542;p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22248" y="1365504"/>
              <a:ext cx="3896867" cy="5108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3" name="Google Shape;2543;p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07008" y="1356360"/>
              <a:ext cx="2592324" cy="4754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4" name="Google Shape;2544;p88"/>
            <p:cNvSpPr/>
            <p:nvPr/>
          </p:nvSpPr>
          <p:spPr>
            <a:xfrm>
              <a:off x="1281684" y="1405128"/>
              <a:ext cx="3782695" cy="4996180"/>
            </a:xfrm>
            <a:custGeom>
              <a:rect b="b" l="l" r="r" t="t"/>
              <a:pathLst>
                <a:path extrusionOk="0" h="4996180" w="3782695">
                  <a:moveTo>
                    <a:pt x="3782567" y="0"/>
                  </a:moveTo>
                  <a:lnTo>
                    <a:pt x="0" y="0"/>
                  </a:lnTo>
                  <a:lnTo>
                    <a:pt x="0" y="4995672"/>
                  </a:lnTo>
                  <a:lnTo>
                    <a:pt x="3782567" y="4995672"/>
                  </a:lnTo>
                  <a:lnTo>
                    <a:pt x="3782567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5" name="Google Shape;2545;p88"/>
          <p:cNvSpPr txBox="1"/>
          <p:nvPr/>
        </p:nvSpPr>
        <p:spPr>
          <a:xfrm>
            <a:off x="1359788" y="1427226"/>
            <a:ext cx="2288540" cy="1092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redis: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db: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9306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postgres:9.4  vote: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6" name="Google Shape;2546;p88"/>
          <p:cNvSpPr txBox="1"/>
          <p:nvPr/>
        </p:nvSpPr>
        <p:spPr>
          <a:xfrm>
            <a:off x="1359788" y="2707639"/>
            <a:ext cx="1698625" cy="1092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ports: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99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- 5000:80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links: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99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result: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7" name="Google Shape;2547;p88"/>
          <p:cNvSpPr txBox="1"/>
          <p:nvPr/>
        </p:nvSpPr>
        <p:spPr>
          <a:xfrm>
            <a:off x="1359788" y="3987494"/>
            <a:ext cx="1698625" cy="1093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ports: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99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- 5001:80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links: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994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db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worker: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8" name="Google Shape;2548;p88"/>
          <p:cNvSpPr txBox="1"/>
          <p:nvPr/>
        </p:nvSpPr>
        <p:spPr>
          <a:xfrm>
            <a:off x="1753361" y="5268214"/>
            <a:ext cx="110744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links: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96850" lvl="0" marL="6019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Consolas"/>
              <a:buChar char="-"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96850" lvl="0" marL="6019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Consolas"/>
              <a:buChar char="-"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49" name="Google Shape;2549;p88"/>
          <p:cNvGrpSpPr/>
          <p:nvPr/>
        </p:nvGrpSpPr>
        <p:grpSpPr>
          <a:xfrm>
            <a:off x="5501640" y="1004303"/>
            <a:ext cx="2305812" cy="490740"/>
            <a:chOff x="5501640" y="1004303"/>
            <a:chExt cx="2305812" cy="490740"/>
          </a:xfrm>
        </p:grpSpPr>
        <p:pic>
          <p:nvPicPr>
            <p:cNvPr id="2550" name="Google Shape;2550;p8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16880" y="1013472"/>
              <a:ext cx="2290572" cy="481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1" name="Google Shape;2551;p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01640" y="1004303"/>
              <a:ext cx="2100071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2" name="Google Shape;2552;p88"/>
            <p:cNvSpPr/>
            <p:nvPr/>
          </p:nvSpPr>
          <p:spPr>
            <a:xfrm>
              <a:off x="5576316" y="1053084"/>
              <a:ext cx="2176780" cy="368935"/>
            </a:xfrm>
            <a:custGeom>
              <a:rect b="b" l="l" r="r" t="t"/>
              <a:pathLst>
                <a:path extrusionOk="0" h="368934" w="2176779">
                  <a:moveTo>
                    <a:pt x="217627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6272" y="368808"/>
                  </a:lnTo>
                  <a:lnTo>
                    <a:pt x="2176272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3" name="Google Shape;2553;p88"/>
          <p:cNvSpPr txBox="1"/>
          <p:nvPr/>
        </p:nvSpPr>
        <p:spPr>
          <a:xfrm>
            <a:off x="1359788" y="1074496"/>
            <a:ext cx="6092825" cy="24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docker-compose.yml	docker-compose.yml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54" name="Google Shape;2554;p88"/>
          <p:cNvGrpSpPr/>
          <p:nvPr/>
        </p:nvGrpSpPr>
        <p:grpSpPr>
          <a:xfrm>
            <a:off x="5501640" y="1356360"/>
            <a:ext cx="3912108" cy="5117592"/>
            <a:chOff x="5501640" y="1356360"/>
            <a:chExt cx="3912108" cy="5117592"/>
          </a:xfrm>
        </p:grpSpPr>
        <p:pic>
          <p:nvPicPr>
            <p:cNvPr id="2555" name="Google Shape;2555;p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6880" y="1365504"/>
              <a:ext cx="3896868" cy="5108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6" name="Google Shape;2556;p8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01640" y="1356360"/>
              <a:ext cx="2592323" cy="4754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7" name="Google Shape;2557;p88"/>
            <p:cNvSpPr/>
            <p:nvPr/>
          </p:nvSpPr>
          <p:spPr>
            <a:xfrm>
              <a:off x="5576316" y="1405128"/>
              <a:ext cx="3782695" cy="4996180"/>
            </a:xfrm>
            <a:custGeom>
              <a:rect b="b" l="l" r="r" t="t"/>
              <a:pathLst>
                <a:path extrusionOk="0" h="4996180" w="3782695">
                  <a:moveTo>
                    <a:pt x="3782567" y="0"/>
                  </a:moveTo>
                  <a:lnTo>
                    <a:pt x="0" y="0"/>
                  </a:lnTo>
                  <a:lnTo>
                    <a:pt x="0" y="4995672"/>
                  </a:lnTo>
                  <a:lnTo>
                    <a:pt x="3782567" y="4995672"/>
                  </a:lnTo>
                  <a:lnTo>
                    <a:pt x="3782567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8" name="Google Shape;2558;p88"/>
          <p:cNvSpPr txBox="1"/>
          <p:nvPr/>
        </p:nvSpPr>
        <p:spPr>
          <a:xfrm>
            <a:off x="5656326" y="1427226"/>
            <a:ext cx="2288540" cy="1092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redis: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db: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39306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postgres:9.4  vote: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9" name="Google Shape;2559;p88"/>
          <p:cNvSpPr txBox="1"/>
          <p:nvPr/>
        </p:nvSpPr>
        <p:spPr>
          <a:xfrm>
            <a:off x="1281683" y="2496311"/>
            <a:ext cx="7129780" cy="307975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4838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voting-app	build: ./vote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0" name="Google Shape;2560;p88"/>
          <p:cNvSpPr txBox="1"/>
          <p:nvPr/>
        </p:nvSpPr>
        <p:spPr>
          <a:xfrm>
            <a:off x="5656326" y="2707639"/>
            <a:ext cx="1697989" cy="1092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ports: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988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- 5000:80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links: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988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result: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1" name="Google Shape;2561;p88"/>
          <p:cNvSpPr txBox="1"/>
          <p:nvPr/>
        </p:nvSpPr>
        <p:spPr>
          <a:xfrm>
            <a:off x="1281683" y="3747515"/>
            <a:ext cx="7129780" cy="307975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4838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result	build: ./result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2" name="Google Shape;2562;p88"/>
          <p:cNvSpPr txBox="1"/>
          <p:nvPr/>
        </p:nvSpPr>
        <p:spPr>
          <a:xfrm>
            <a:off x="5656326" y="3987494"/>
            <a:ext cx="1697989" cy="1093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ports: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988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- 5001:80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057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links: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988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- db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worker: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3" name="Google Shape;2563;p88"/>
          <p:cNvSpPr txBox="1"/>
          <p:nvPr/>
        </p:nvSpPr>
        <p:spPr>
          <a:xfrm>
            <a:off x="1281683" y="5102352"/>
            <a:ext cx="7129780" cy="226060"/>
          </a:xfrm>
          <a:prstGeom prst="rect">
            <a:avLst/>
          </a:prstGeom>
          <a:solidFill>
            <a:srgbClr val="00AFEF">
              <a:alpha val="49411"/>
            </a:srgbClr>
          </a:solidFill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83869" marR="0" rtl="0" algn="l">
              <a:lnSpc>
                <a:spcPct val="10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worker	build: ./worker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4" name="Google Shape;2564;p88"/>
          <p:cNvSpPr txBox="1"/>
          <p:nvPr/>
        </p:nvSpPr>
        <p:spPr>
          <a:xfrm>
            <a:off x="6049517" y="5268214"/>
            <a:ext cx="110744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links: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96850" lvl="0" marL="60198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Consolas"/>
              <a:buChar char="-"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196850" lvl="0" marL="6019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Consolas"/>
              <a:buChar char="-"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redis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65" name="Google Shape;2565;p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358883" y="1405127"/>
            <a:ext cx="2615183" cy="325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89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1" name="Google Shape;257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2572" name="Google Shape;2572;p89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89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89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89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6" name="Google Shape;257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2577" name="Google Shape;2577;p89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89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9" name="Google Shape;2579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89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2" name="Google Shape;2582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Google Shape;2583;p89"/>
          <p:cNvSpPr txBox="1"/>
          <p:nvPr>
            <p:ph type="title"/>
          </p:nvPr>
        </p:nvSpPr>
        <p:spPr>
          <a:xfrm>
            <a:off x="471322" y="364058"/>
            <a:ext cx="6023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compose - versions</a:t>
            </a:r>
            <a:endParaRPr/>
          </a:p>
        </p:txBody>
      </p:sp>
      <p:grpSp>
        <p:nvGrpSpPr>
          <p:cNvPr id="2584" name="Google Shape;2584;p89"/>
          <p:cNvGrpSpPr/>
          <p:nvPr/>
        </p:nvGrpSpPr>
        <p:grpSpPr>
          <a:xfrm>
            <a:off x="1207008" y="1004303"/>
            <a:ext cx="2304288" cy="490740"/>
            <a:chOff x="1207008" y="1004303"/>
            <a:chExt cx="2304288" cy="490740"/>
          </a:xfrm>
        </p:grpSpPr>
        <p:pic>
          <p:nvPicPr>
            <p:cNvPr id="2585" name="Google Shape;2585;p8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22248" y="1013472"/>
              <a:ext cx="2289048" cy="481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6" name="Google Shape;2586;p8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07008" y="1004303"/>
              <a:ext cx="21000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7" name="Google Shape;2587;p89"/>
            <p:cNvSpPr/>
            <p:nvPr/>
          </p:nvSpPr>
          <p:spPr>
            <a:xfrm>
              <a:off x="1281684" y="1053084"/>
              <a:ext cx="2174875" cy="368935"/>
            </a:xfrm>
            <a:custGeom>
              <a:rect b="b" l="l" r="r" t="t"/>
              <a:pathLst>
                <a:path extrusionOk="0" h="368934" w="217487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8" name="Google Shape;2588;p89"/>
          <p:cNvSpPr txBox="1"/>
          <p:nvPr/>
        </p:nvSpPr>
        <p:spPr>
          <a:xfrm>
            <a:off x="1281683" y="1053083"/>
            <a:ext cx="2174875" cy="3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901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docker-compose.yml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89" name="Google Shape;2589;p89"/>
          <p:cNvGrpSpPr/>
          <p:nvPr/>
        </p:nvGrpSpPr>
        <p:grpSpPr>
          <a:xfrm>
            <a:off x="1222247" y="1365503"/>
            <a:ext cx="3147060" cy="4872228"/>
            <a:chOff x="1222247" y="1365503"/>
            <a:chExt cx="3147060" cy="4872228"/>
          </a:xfrm>
        </p:grpSpPr>
        <p:pic>
          <p:nvPicPr>
            <p:cNvPr id="2590" name="Google Shape;2590;p8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22247" y="1365503"/>
              <a:ext cx="3147060" cy="4872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1" name="Google Shape;2591;p89"/>
            <p:cNvSpPr/>
            <p:nvPr/>
          </p:nvSpPr>
          <p:spPr>
            <a:xfrm>
              <a:off x="1281683" y="1405127"/>
              <a:ext cx="3032760" cy="4759960"/>
            </a:xfrm>
            <a:custGeom>
              <a:rect b="b" l="l" r="r" t="t"/>
              <a:pathLst>
                <a:path extrusionOk="0" h="4759960" w="3032760">
                  <a:moveTo>
                    <a:pt x="3032760" y="0"/>
                  </a:moveTo>
                  <a:lnTo>
                    <a:pt x="0" y="0"/>
                  </a:lnTo>
                  <a:lnTo>
                    <a:pt x="0" y="4759452"/>
                  </a:lnTo>
                  <a:lnTo>
                    <a:pt x="3032760" y="4759452"/>
                  </a:lnTo>
                  <a:lnTo>
                    <a:pt x="303276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2" name="Google Shape;2592;p89"/>
          <p:cNvSpPr txBox="1"/>
          <p:nvPr/>
        </p:nvSpPr>
        <p:spPr>
          <a:xfrm>
            <a:off x="2347086" y="6183883"/>
            <a:ext cx="9290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version: 1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3" name="Google Shape;2593;p89"/>
          <p:cNvGrpSpPr/>
          <p:nvPr/>
        </p:nvGrpSpPr>
        <p:grpSpPr>
          <a:xfrm>
            <a:off x="4492752" y="1004303"/>
            <a:ext cx="2304288" cy="490740"/>
            <a:chOff x="4492752" y="1004303"/>
            <a:chExt cx="2304288" cy="490740"/>
          </a:xfrm>
        </p:grpSpPr>
        <p:pic>
          <p:nvPicPr>
            <p:cNvPr id="2594" name="Google Shape;2594;p8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07992" y="1013472"/>
              <a:ext cx="2289048" cy="481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5" name="Google Shape;2595;p8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492752" y="1004303"/>
              <a:ext cx="21000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6" name="Google Shape;2596;p89"/>
            <p:cNvSpPr/>
            <p:nvPr/>
          </p:nvSpPr>
          <p:spPr>
            <a:xfrm>
              <a:off x="4567428" y="1053084"/>
              <a:ext cx="2174875" cy="368935"/>
            </a:xfrm>
            <a:custGeom>
              <a:rect b="b" l="l" r="r" t="t"/>
              <a:pathLst>
                <a:path extrusionOk="0" h="368934" w="217487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7" name="Google Shape;2597;p89"/>
          <p:cNvSpPr txBox="1"/>
          <p:nvPr/>
        </p:nvSpPr>
        <p:spPr>
          <a:xfrm>
            <a:off x="4567428" y="1053083"/>
            <a:ext cx="2174875" cy="3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docker-compose.yml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598" name="Google Shape;2598;p89"/>
          <p:cNvGrpSpPr/>
          <p:nvPr/>
        </p:nvGrpSpPr>
        <p:grpSpPr>
          <a:xfrm>
            <a:off x="4492752" y="1365503"/>
            <a:ext cx="3163824" cy="4872228"/>
            <a:chOff x="4492752" y="1365503"/>
            <a:chExt cx="3163824" cy="4872228"/>
          </a:xfrm>
        </p:grpSpPr>
        <p:pic>
          <p:nvPicPr>
            <p:cNvPr id="2599" name="Google Shape;2599;p8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07992" y="1365503"/>
              <a:ext cx="3148584" cy="4872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0" name="Google Shape;2600;p8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492752" y="1569707"/>
              <a:ext cx="1213103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1" name="Google Shape;2601;p89"/>
            <p:cNvSpPr/>
            <p:nvPr/>
          </p:nvSpPr>
          <p:spPr>
            <a:xfrm>
              <a:off x="4567428" y="1405127"/>
              <a:ext cx="3034665" cy="4759960"/>
            </a:xfrm>
            <a:custGeom>
              <a:rect b="b" l="l" r="r" t="t"/>
              <a:pathLst>
                <a:path extrusionOk="0" h="4759960" w="3034665">
                  <a:moveTo>
                    <a:pt x="3034283" y="0"/>
                  </a:moveTo>
                  <a:lnTo>
                    <a:pt x="0" y="0"/>
                  </a:lnTo>
                  <a:lnTo>
                    <a:pt x="0" y="4759452"/>
                  </a:lnTo>
                  <a:lnTo>
                    <a:pt x="3034283" y="4759452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2" name="Google Shape;2602;p89"/>
          <p:cNvSpPr txBox="1"/>
          <p:nvPr/>
        </p:nvSpPr>
        <p:spPr>
          <a:xfrm>
            <a:off x="5633465" y="6183883"/>
            <a:ext cx="9290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version: 2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p89"/>
          <p:cNvSpPr txBox="1"/>
          <p:nvPr/>
        </p:nvSpPr>
        <p:spPr>
          <a:xfrm>
            <a:off x="1281683" y="1421891"/>
            <a:ext cx="3032760" cy="474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454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redis: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2444" marR="0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image: redis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4541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db: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67029" lvl="0" marL="145415" marR="763270" rtl="0" algn="l">
              <a:lnSpc>
                <a:spcPct val="154166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image: postgres:9.4  vote: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2444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image: voting-app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2444" marR="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2014" marR="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- 5000:80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5619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links: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2014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-- rreeddiiss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604" name="Google Shape;2604;p89"/>
          <p:cNvGrpSpPr/>
          <p:nvPr/>
        </p:nvGrpSpPr>
        <p:grpSpPr>
          <a:xfrm>
            <a:off x="7778495" y="982967"/>
            <a:ext cx="2304288" cy="490740"/>
            <a:chOff x="7778495" y="982967"/>
            <a:chExt cx="2304288" cy="490740"/>
          </a:xfrm>
        </p:grpSpPr>
        <p:pic>
          <p:nvPicPr>
            <p:cNvPr id="2605" name="Google Shape;2605;p8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793735" y="990625"/>
              <a:ext cx="2289048" cy="483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6" name="Google Shape;2606;p8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778495" y="982967"/>
              <a:ext cx="2100072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7" name="Google Shape;2607;p89"/>
            <p:cNvSpPr/>
            <p:nvPr/>
          </p:nvSpPr>
          <p:spPr>
            <a:xfrm>
              <a:off x="7853171" y="1030224"/>
              <a:ext cx="2174875" cy="370840"/>
            </a:xfrm>
            <a:custGeom>
              <a:rect b="b" l="l" r="r" t="t"/>
              <a:pathLst>
                <a:path extrusionOk="0" h="370840" w="2174875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8" name="Google Shape;2608;p89"/>
          <p:cNvSpPr txBox="1"/>
          <p:nvPr/>
        </p:nvSpPr>
        <p:spPr>
          <a:xfrm>
            <a:off x="7853171" y="1030224"/>
            <a:ext cx="2174875" cy="370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docker-compose.yml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609" name="Google Shape;2609;p89"/>
          <p:cNvGrpSpPr/>
          <p:nvPr/>
        </p:nvGrpSpPr>
        <p:grpSpPr>
          <a:xfrm>
            <a:off x="7778495" y="1342644"/>
            <a:ext cx="3163823" cy="4873752"/>
            <a:chOff x="7778495" y="1342644"/>
            <a:chExt cx="3163823" cy="4873752"/>
          </a:xfrm>
        </p:grpSpPr>
        <p:pic>
          <p:nvPicPr>
            <p:cNvPr id="2610" name="Google Shape;2610;p8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793735" y="1342644"/>
              <a:ext cx="3148583" cy="4873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1" name="Google Shape;2611;p8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778495" y="1548371"/>
              <a:ext cx="1213091" cy="487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2" name="Google Shape;2612;p89"/>
            <p:cNvSpPr/>
            <p:nvPr/>
          </p:nvSpPr>
          <p:spPr>
            <a:xfrm>
              <a:off x="7853171" y="1382268"/>
              <a:ext cx="3034665" cy="4761230"/>
            </a:xfrm>
            <a:custGeom>
              <a:rect b="b" l="l" r="r" t="t"/>
              <a:pathLst>
                <a:path extrusionOk="0" h="4761230" w="3034665">
                  <a:moveTo>
                    <a:pt x="3034283" y="0"/>
                  </a:moveTo>
                  <a:lnTo>
                    <a:pt x="0" y="0"/>
                  </a:lnTo>
                  <a:lnTo>
                    <a:pt x="0" y="4760976"/>
                  </a:lnTo>
                  <a:lnTo>
                    <a:pt x="3034283" y="4760976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3" name="Google Shape;2613;p89"/>
          <p:cNvSpPr txBox="1"/>
          <p:nvPr/>
        </p:nvSpPr>
        <p:spPr>
          <a:xfrm>
            <a:off x="8920098" y="6216802"/>
            <a:ext cx="92900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version: 3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p89"/>
          <p:cNvSpPr txBox="1"/>
          <p:nvPr/>
        </p:nvSpPr>
        <p:spPr>
          <a:xfrm>
            <a:off x="7945881" y="1436623"/>
            <a:ext cx="931544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version: 3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services: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5" name="Google Shape;2615;p89"/>
          <p:cNvSpPr txBox="1"/>
          <p:nvPr/>
        </p:nvSpPr>
        <p:spPr>
          <a:xfrm>
            <a:off x="4567428" y="1421891"/>
            <a:ext cx="3034665" cy="474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300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version: 2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services: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4417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redis: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1200" marR="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image: redis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4170" marR="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db: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67030" lvl="0" marL="344170" marR="566420" rtl="0" algn="l">
              <a:lnSpc>
                <a:spcPct val="154166"/>
              </a:lnSpc>
              <a:spcBef>
                <a:spcPts val="11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image: postgres:9.4  vote: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1200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image: voting-app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11200" marR="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ports: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80135" marR="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- 5000:80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32205" rtl="0" algn="r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depends_on: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3284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- redis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90"/>
          <p:cNvSpPr txBox="1"/>
          <p:nvPr>
            <p:ph type="title"/>
          </p:nvPr>
        </p:nvSpPr>
        <p:spPr>
          <a:xfrm>
            <a:off x="471322" y="364058"/>
            <a:ext cx="37593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21" name="Google Shape;2621;p90"/>
          <p:cNvSpPr/>
          <p:nvPr/>
        </p:nvSpPr>
        <p:spPr>
          <a:xfrm>
            <a:off x="7196328" y="1985772"/>
            <a:ext cx="1550035" cy="1125220"/>
          </a:xfrm>
          <a:custGeom>
            <a:rect b="b" l="l" r="r" t="t"/>
            <a:pathLst>
              <a:path extrusionOk="0" h="1125220" w="1550034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09DD9">
              <a:alpha val="5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90"/>
          <p:cNvSpPr txBox="1"/>
          <p:nvPr/>
        </p:nvSpPr>
        <p:spPr>
          <a:xfrm>
            <a:off x="7196328" y="1969007"/>
            <a:ext cx="1550035" cy="1125220"/>
          </a:xfrm>
          <a:prstGeom prst="rect">
            <a:avLst/>
          </a:prstGeom>
          <a:noFill/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voting-app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Google Shape;2623;p90"/>
          <p:cNvSpPr/>
          <p:nvPr/>
        </p:nvSpPr>
        <p:spPr>
          <a:xfrm>
            <a:off x="10239756" y="1952244"/>
            <a:ext cx="1550035" cy="1125220"/>
          </a:xfrm>
          <a:custGeom>
            <a:rect b="b" l="l" r="r" t="t"/>
            <a:pathLst>
              <a:path extrusionOk="0" h="1125220" w="1550034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90"/>
          <p:cNvSpPr txBox="1"/>
          <p:nvPr/>
        </p:nvSpPr>
        <p:spPr>
          <a:xfrm>
            <a:off x="10239756" y="1969007"/>
            <a:ext cx="1550035" cy="1125220"/>
          </a:xfrm>
          <a:prstGeom prst="rect">
            <a:avLst/>
          </a:prstGeom>
          <a:noFill/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result-app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5" name="Google Shape;2625;p90"/>
          <p:cNvGrpSpPr/>
          <p:nvPr/>
        </p:nvGrpSpPr>
        <p:grpSpPr>
          <a:xfrm>
            <a:off x="7196328" y="3584447"/>
            <a:ext cx="1550035" cy="1125220"/>
            <a:chOff x="7196328" y="3584447"/>
            <a:chExt cx="1550035" cy="1125220"/>
          </a:xfrm>
        </p:grpSpPr>
        <p:sp>
          <p:nvSpPr>
            <p:cNvPr id="2626" name="Google Shape;2626;p90"/>
            <p:cNvSpPr/>
            <p:nvPr/>
          </p:nvSpPr>
          <p:spPr>
            <a:xfrm>
              <a:off x="7196328" y="3584447"/>
              <a:ext cx="1550035" cy="1125220"/>
            </a:xfrm>
            <a:custGeom>
              <a:rect b="b" l="l" r="r" t="t"/>
              <a:pathLst>
                <a:path extrusionOk="0" h="1125220" w="1550034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90"/>
            <p:cNvSpPr/>
            <p:nvPr/>
          </p:nvSpPr>
          <p:spPr>
            <a:xfrm>
              <a:off x="7196328" y="3584447"/>
              <a:ext cx="1550035" cy="1125220"/>
            </a:xfrm>
            <a:custGeom>
              <a:rect b="b" l="l" r="r" t="t"/>
              <a:pathLst>
                <a:path extrusionOk="0" h="1125220" w="1550034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8" name="Google Shape;2628;p90"/>
          <p:cNvSpPr txBox="1"/>
          <p:nvPr/>
        </p:nvSpPr>
        <p:spPr>
          <a:xfrm>
            <a:off x="7202423" y="3603497"/>
            <a:ext cx="15633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1714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redis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9" name="Google Shape;2629;p90"/>
          <p:cNvGrpSpPr/>
          <p:nvPr/>
        </p:nvGrpSpPr>
        <p:grpSpPr>
          <a:xfrm>
            <a:off x="10239756" y="3550920"/>
            <a:ext cx="1550035" cy="1125220"/>
            <a:chOff x="10239756" y="3550920"/>
            <a:chExt cx="1550035" cy="1125220"/>
          </a:xfrm>
        </p:grpSpPr>
        <p:sp>
          <p:nvSpPr>
            <p:cNvPr id="2630" name="Google Shape;2630;p90"/>
            <p:cNvSpPr/>
            <p:nvPr/>
          </p:nvSpPr>
          <p:spPr>
            <a:xfrm>
              <a:off x="10239756" y="3550920"/>
              <a:ext cx="1550035" cy="1125220"/>
            </a:xfrm>
            <a:custGeom>
              <a:rect b="b" l="l" r="r" t="t"/>
              <a:pathLst>
                <a:path extrusionOk="0" h="1125220" w="1550034">
                  <a:moveTo>
                    <a:pt x="1549907" y="0"/>
                  </a:moveTo>
                  <a:lnTo>
                    <a:pt x="0" y="0"/>
                  </a:lnTo>
                  <a:lnTo>
                    <a:pt x="0" y="1124711"/>
                  </a:lnTo>
                  <a:lnTo>
                    <a:pt x="1549907" y="1124711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E6EC5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90"/>
            <p:cNvSpPr/>
            <p:nvPr/>
          </p:nvSpPr>
          <p:spPr>
            <a:xfrm>
              <a:off x="10239756" y="3550920"/>
              <a:ext cx="1550035" cy="1125220"/>
            </a:xfrm>
            <a:custGeom>
              <a:rect b="b" l="l" r="r" t="t"/>
              <a:pathLst>
                <a:path extrusionOk="0" h="1125220" w="1550034">
                  <a:moveTo>
                    <a:pt x="0" y="1124711"/>
                  </a:moveTo>
                  <a:lnTo>
                    <a:pt x="1549907" y="1124711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1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2" name="Google Shape;2632;p90"/>
          <p:cNvSpPr txBox="1"/>
          <p:nvPr/>
        </p:nvSpPr>
        <p:spPr>
          <a:xfrm>
            <a:off x="10223817" y="3569970"/>
            <a:ext cx="15601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286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3" name="Google Shape;2633;p90"/>
          <p:cNvSpPr/>
          <p:nvPr/>
        </p:nvSpPr>
        <p:spPr>
          <a:xfrm>
            <a:off x="8688323" y="5073396"/>
            <a:ext cx="1551940" cy="1125220"/>
          </a:xfrm>
          <a:custGeom>
            <a:rect b="b" l="l" r="r" t="t"/>
            <a:pathLst>
              <a:path extrusionOk="0" h="1125220" w="1551940">
                <a:moveTo>
                  <a:pt x="1551431" y="0"/>
                </a:moveTo>
                <a:lnTo>
                  <a:pt x="0" y="0"/>
                </a:lnTo>
                <a:lnTo>
                  <a:pt x="0" y="1124711"/>
                </a:lnTo>
                <a:lnTo>
                  <a:pt x="1551431" y="1124711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90"/>
          <p:cNvSpPr txBox="1"/>
          <p:nvPr/>
        </p:nvSpPr>
        <p:spPr>
          <a:xfrm>
            <a:off x="8688323" y="5073396"/>
            <a:ext cx="1551940" cy="1125220"/>
          </a:xfrm>
          <a:prstGeom prst="rect">
            <a:avLst/>
          </a:prstGeom>
          <a:noFill/>
          <a:ln cap="flat" cmpd="sng" w="12175">
            <a:solidFill>
              <a:srgbClr val="6E22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4514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5" name="Google Shape;2635;p90"/>
          <p:cNvGrpSpPr/>
          <p:nvPr/>
        </p:nvGrpSpPr>
        <p:grpSpPr>
          <a:xfrm>
            <a:off x="7583423" y="1575363"/>
            <a:ext cx="3749039" cy="4502349"/>
            <a:chOff x="7583423" y="1575363"/>
            <a:chExt cx="3749039" cy="4502349"/>
          </a:xfrm>
        </p:grpSpPr>
        <p:sp>
          <p:nvSpPr>
            <p:cNvPr id="2636" name="Google Shape;2636;p90"/>
            <p:cNvSpPr/>
            <p:nvPr/>
          </p:nvSpPr>
          <p:spPr>
            <a:xfrm>
              <a:off x="7932420" y="3076955"/>
              <a:ext cx="3119755" cy="2002789"/>
            </a:xfrm>
            <a:custGeom>
              <a:rect b="b" l="l" r="r" t="t"/>
              <a:pathLst>
                <a:path extrusionOk="0" h="2002789" w="3119754">
                  <a:moveTo>
                    <a:pt x="44450" y="401828"/>
                  </a:moveTo>
                  <a:lnTo>
                    <a:pt x="31750" y="401828"/>
                  </a:lnTo>
                  <a:lnTo>
                    <a:pt x="31750" y="414528"/>
                  </a:lnTo>
                  <a:lnTo>
                    <a:pt x="44450" y="414528"/>
                  </a:lnTo>
                  <a:lnTo>
                    <a:pt x="44450" y="401828"/>
                  </a:lnTo>
                  <a:close/>
                </a:path>
                <a:path extrusionOk="0" h="2002789" w="3119754">
                  <a:moveTo>
                    <a:pt x="44450" y="312928"/>
                  </a:moveTo>
                  <a:lnTo>
                    <a:pt x="31750" y="312928"/>
                  </a:lnTo>
                  <a:lnTo>
                    <a:pt x="31750" y="363728"/>
                  </a:lnTo>
                  <a:lnTo>
                    <a:pt x="44450" y="363728"/>
                  </a:lnTo>
                  <a:lnTo>
                    <a:pt x="44450" y="312928"/>
                  </a:lnTo>
                  <a:close/>
                </a:path>
                <a:path extrusionOk="0" h="2002789" w="3119754">
                  <a:moveTo>
                    <a:pt x="44450" y="262128"/>
                  </a:moveTo>
                  <a:lnTo>
                    <a:pt x="31750" y="262128"/>
                  </a:lnTo>
                  <a:lnTo>
                    <a:pt x="31750" y="274828"/>
                  </a:lnTo>
                  <a:lnTo>
                    <a:pt x="44450" y="274828"/>
                  </a:lnTo>
                  <a:lnTo>
                    <a:pt x="44450" y="262128"/>
                  </a:lnTo>
                  <a:close/>
                </a:path>
                <a:path extrusionOk="0" h="2002789" w="3119754">
                  <a:moveTo>
                    <a:pt x="44450" y="173228"/>
                  </a:moveTo>
                  <a:lnTo>
                    <a:pt x="31750" y="173228"/>
                  </a:lnTo>
                  <a:lnTo>
                    <a:pt x="31750" y="224028"/>
                  </a:lnTo>
                  <a:lnTo>
                    <a:pt x="44450" y="224028"/>
                  </a:lnTo>
                  <a:lnTo>
                    <a:pt x="44450" y="173228"/>
                  </a:lnTo>
                  <a:close/>
                </a:path>
                <a:path extrusionOk="0" h="2002789" w="3119754">
                  <a:moveTo>
                    <a:pt x="44450" y="122428"/>
                  </a:moveTo>
                  <a:lnTo>
                    <a:pt x="31750" y="122428"/>
                  </a:lnTo>
                  <a:lnTo>
                    <a:pt x="31750" y="135128"/>
                  </a:lnTo>
                  <a:lnTo>
                    <a:pt x="44450" y="135128"/>
                  </a:lnTo>
                  <a:lnTo>
                    <a:pt x="44450" y="122428"/>
                  </a:lnTo>
                  <a:close/>
                </a:path>
                <a:path extrusionOk="0" h="2002789" w="3119754">
                  <a:moveTo>
                    <a:pt x="44450" y="33528"/>
                  </a:moveTo>
                  <a:lnTo>
                    <a:pt x="31750" y="33528"/>
                  </a:lnTo>
                  <a:lnTo>
                    <a:pt x="31750" y="84328"/>
                  </a:lnTo>
                  <a:lnTo>
                    <a:pt x="44450" y="84328"/>
                  </a:lnTo>
                  <a:lnTo>
                    <a:pt x="44450" y="33528"/>
                  </a:lnTo>
                  <a:close/>
                </a:path>
                <a:path extrusionOk="0" h="2002789" w="3119754">
                  <a:moveTo>
                    <a:pt x="76200" y="432435"/>
                  </a:moveTo>
                  <a:lnTo>
                    <a:pt x="0" y="432435"/>
                  </a:lnTo>
                  <a:lnTo>
                    <a:pt x="38100" y="508635"/>
                  </a:lnTo>
                  <a:lnTo>
                    <a:pt x="76200" y="432435"/>
                  </a:lnTo>
                  <a:close/>
                </a:path>
                <a:path extrusionOk="0" h="2002789" w="3119754">
                  <a:moveTo>
                    <a:pt x="122936" y="1656334"/>
                  </a:moveTo>
                  <a:lnTo>
                    <a:pt x="111823" y="1652295"/>
                  </a:lnTo>
                  <a:lnTo>
                    <a:pt x="113398" y="1647952"/>
                  </a:lnTo>
                  <a:lnTo>
                    <a:pt x="122682" y="1622425"/>
                  </a:lnTo>
                  <a:lnTo>
                    <a:pt x="38100" y="1632204"/>
                  </a:lnTo>
                  <a:lnTo>
                    <a:pt x="96647" y="1694053"/>
                  </a:lnTo>
                  <a:lnTo>
                    <a:pt x="107480" y="1664246"/>
                  </a:lnTo>
                  <a:lnTo>
                    <a:pt x="118491" y="1668272"/>
                  </a:lnTo>
                  <a:lnTo>
                    <a:pt x="122936" y="1656334"/>
                  </a:lnTo>
                  <a:close/>
                </a:path>
                <a:path extrusionOk="0" h="2002789" w="3119754">
                  <a:moveTo>
                    <a:pt x="170688" y="1673733"/>
                  </a:moveTo>
                  <a:lnTo>
                    <a:pt x="158750" y="1669288"/>
                  </a:lnTo>
                  <a:lnTo>
                    <a:pt x="154305" y="1681226"/>
                  </a:lnTo>
                  <a:lnTo>
                    <a:pt x="166243" y="1685671"/>
                  </a:lnTo>
                  <a:lnTo>
                    <a:pt x="170688" y="1673733"/>
                  </a:lnTo>
                  <a:close/>
                </a:path>
                <a:path extrusionOk="0" h="2002789" w="3119754">
                  <a:moveTo>
                    <a:pt x="254127" y="1704086"/>
                  </a:moveTo>
                  <a:lnTo>
                    <a:pt x="206375" y="1686687"/>
                  </a:lnTo>
                  <a:lnTo>
                    <a:pt x="202057" y="1698625"/>
                  </a:lnTo>
                  <a:lnTo>
                    <a:pt x="249809" y="1716024"/>
                  </a:lnTo>
                  <a:lnTo>
                    <a:pt x="254127" y="1704086"/>
                  </a:lnTo>
                  <a:close/>
                </a:path>
                <a:path extrusionOk="0" h="2002789" w="3119754">
                  <a:moveTo>
                    <a:pt x="301879" y="1721485"/>
                  </a:moveTo>
                  <a:lnTo>
                    <a:pt x="289941" y="1717167"/>
                  </a:lnTo>
                  <a:lnTo>
                    <a:pt x="285623" y="1729105"/>
                  </a:lnTo>
                  <a:lnTo>
                    <a:pt x="297561" y="1733423"/>
                  </a:lnTo>
                  <a:lnTo>
                    <a:pt x="301879" y="1721485"/>
                  </a:lnTo>
                  <a:close/>
                </a:path>
                <a:path extrusionOk="0" h="2002789" w="3119754">
                  <a:moveTo>
                    <a:pt x="385445" y="1751838"/>
                  </a:moveTo>
                  <a:lnTo>
                    <a:pt x="337693" y="1734439"/>
                  </a:lnTo>
                  <a:lnTo>
                    <a:pt x="333375" y="1746377"/>
                  </a:lnTo>
                  <a:lnTo>
                    <a:pt x="381127" y="1763776"/>
                  </a:lnTo>
                  <a:lnTo>
                    <a:pt x="385445" y="1751838"/>
                  </a:lnTo>
                  <a:close/>
                </a:path>
                <a:path extrusionOk="0" h="2002789" w="3119754">
                  <a:moveTo>
                    <a:pt x="433197" y="1769237"/>
                  </a:moveTo>
                  <a:lnTo>
                    <a:pt x="421259" y="1764919"/>
                  </a:lnTo>
                  <a:lnTo>
                    <a:pt x="416941" y="1776857"/>
                  </a:lnTo>
                  <a:lnTo>
                    <a:pt x="428879" y="1781175"/>
                  </a:lnTo>
                  <a:lnTo>
                    <a:pt x="433197" y="1769237"/>
                  </a:lnTo>
                  <a:close/>
                </a:path>
                <a:path extrusionOk="0" h="2002789" w="3119754">
                  <a:moveTo>
                    <a:pt x="516763" y="1799590"/>
                  </a:moveTo>
                  <a:lnTo>
                    <a:pt x="469011" y="1782318"/>
                  </a:lnTo>
                  <a:lnTo>
                    <a:pt x="464693" y="1794256"/>
                  </a:lnTo>
                  <a:lnTo>
                    <a:pt x="512318" y="1811528"/>
                  </a:lnTo>
                  <a:lnTo>
                    <a:pt x="516763" y="1799590"/>
                  </a:lnTo>
                  <a:close/>
                </a:path>
                <a:path extrusionOk="0" h="2002789" w="3119754">
                  <a:moveTo>
                    <a:pt x="564515" y="1816989"/>
                  </a:moveTo>
                  <a:lnTo>
                    <a:pt x="552577" y="1812671"/>
                  </a:lnTo>
                  <a:lnTo>
                    <a:pt x="548132" y="1824609"/>
                  </a:lnTo>
                  <a:lnTo>
                    <a:pt x="560070" y="1828927"/>
                  </a:lnTo>
                  <a:lnTo>
                    <a:pt x="564515" y="1816989"/>
                  </a:lnTo>
                  <a:close/>
                </a:path>
                <a:path extrusionOk="0" h="2002789" w="3119754">
                  <a:moveTo>
                    <a:pt x="647954" y="1847469"/>
                  </a:moveTo>
                  <a:lnTo>
                    <a:pt x="600202" y="1830070"/>
                  </a:lnTo>
                  <a:lnTo>
                    <a:pt x="595884" y="1842008"/>
                  </a:lnTo>
                  <a:lnTo>
                    <a:pt x="643636" y="1859407"/>
                  </a:lnTo>
                  <a:lnTo>
                    <a:pt x="647954" y="1847469"/>
                  </a:lnTo>
                  <a:close/>
                </a:path>
                <a:path extrusionOk="0" h="2002789" w="3119754">
                  <a:moveTo>
                    <a:pt x="695706" y="1864741"/>
                  </a:moveTo>
                  <a:lnTo>
                    <a:pt x="683768" y="1860423"/>
                  </a:lnTo>
                  <a:lnTo>
                    <a:pt x="679450" y="1872361"/>
                  </a:lnTo>
                  <a:lnTo>
                    <a:pt x="691388" y="1876679"/>
                  </a:lnTo>
                  <a:lnTo>
                    <a:pt x="695706" y="1864741"/>
                  </a:lnTo>
                  <a:close/>
                </a:path>
                <a:path extrusionOk="0" h="2002789" w="3119754">
                  <a:moveTo>
                    <a:pt x="779272" y="1895221"/>
                  </a:moveTo>
                  <a:lnTo>
                    <a:pt x="731520" y="1877822"/>
                  </a:lnTo>
                  <a:lnTo>
                    <a:pt x="727202" y="1889760"/>
                  </a:lnTo>
                  <a:lnTo>
                    <a:pt x="774954" y="1907159"/>
                  </a:lnTo>
                  <a:lnTo>
                    <a:pt x="779272" y="1895221"/>
                  </a:lnTo>
                  <a:close/>
                </a:path>
                <a:path extrusionOk="0" h="2002789" w="3119754">
                  <a:moveTo>
                    <a:pt x="827024" y="1912620"/>
                  </a:moveTo>
                  <a:lnTo>
                    <a:pt x="815086" y="1908175"/>
                  </a:lnTo>
                  <a:lnTo>
                    <a:pt x="810768" y="1920113"/>
                  </a:lnTo>
                  <a:lnTo>
                    <a:pt x="822706" y="1924558"/>
                  </a:lnTo>
                  <a:lnTo>
                    <a:pt x="827024" y="1912620"/>
                  </a:lnTo>
                  <a:close/>
                </a:path>
                <a:path extrusionOk="0" h="2002789" w="3119754">
                  <a:moveTo>
                    <a:pt x="910590" y="1942973"/>
                  </a:moveTo>
                  <a:lnTo>
                    <a:pt x="862838" y="1925574"/>
                  </a:lnTo>
                  <a:lnTo>
                    <a:pt x="858520" y="1937512"/>
                  </a:lnTo>
                  <a:lnTo>
                    <a:pt x="906145" y="1954911"/>
                  </a:lnTo>
                  <a:lnTo>
                    <a:pt x="910590" y="1942973"/>
                  </a:lnTo>
                  <a:close/>
                </a:path>
                <a:path extrusionOk="0" h="2002789" w="3119754">
                  <a:moveTo>
                    <a:pt x="958215" y="1960372"/>
                  </a:moveTo>
                  <a:lnTo>
                    <a:pt x="946404" y="1956054"/>
                  </a:lnTo>
                  <a:lnTo>
                    <a:pt x="941959" y="1967992"/>
                  </a:lnTo>
                  <a:lnTo>
                    <a:pt x="953897" y="1972310"/>
                  </a:lnTo>
                  <a:lnTo>
                    <a:pt x="958215" y="1960372"/>
                  </a:lnTo>
                  <a:close/>
                </a:path>
                <a:path extrusionOk="0" h="2002789" w="3119754">
                  <a:moveTo>
                    <a:pt x="1041781" y="1990725"/>
                  </a:moveTo>
                  <a:lnTo>
                    <a:pt x="994029" y="1973326"/>
                  </a:lnTo>
                  <a:lnTo>
                    <a:pt x="989711" y="1985264"/>
                  </a:lnTo>
                  <a:lnTo>
                    <a:pt x="1037463" y="2002663"/>
                  </a:lnTo>
                  <a:lnTo>
                    <a:pt x="1041781" y="1990725"/>
                  </a:lnTo>
                  <a:close/>
                </a:path>
                <a:path extrusionOk="0" h="2002789" w="3119754">
                  <a:moveTo>
                    <a:pt x="2220849" y="1982343"/>
                  </a:moveTo>
                  <a:lnTo>
                    <a:pt x="2215642" y="1970659"/>
                  </a:lnTo>
                  <a:lnTo>
                    <a:pt x="2169160" y="1990979"/>
                  </a:lnTo>
                  <a:lnTo>
                    <a:pt x="2174240" y="2002663"/>
                  </a:lnTo>
                  <a:lnTo>
                    <a:pt x="2220849" y="1982343"/>
                  </a:lnTo>
                  <a:close/>
                </a:path>
                <a:path extrusionOk="0" h="2002789" w="3119754">
                  <a:moveTo>
                    <a:pt x="2267331" y="1961896"/>
                  </a:moveTo>
                  <a:lnTo>
                    <a:pt x="2262251" y="1950339"/>
                  </a:lnTo>
                  <a:lnTo>
                    <a:pt x="2250567" y="1955419"/>
                  </a:lnTo>
                  <a:lnTo>
                    <a:pt x="2255647" y="1966976"/>
                  </a:lnTo>
                  <a:lnTo>
                    <a:pt x="2267331" y="1961896"/>
                  </a:lnTo>
                  <a:close/>
                </a:path>
                <a:path extrusionOk="0" h="2002789" w="3119754">
                  <a:moveTo>
                    <a:pt x="2348738" y="1926336"/>
                  </a:moveTo>
                  <a:lnTo>
                    <a:pt x="2343658" y="1914652"/>
                  </a:lnTo>
                  <a:lnTo>
                    <a:pt x="2297176" y="1935099"/>
                  </a:lnTo>
                  <a:lnTo>
                    <a:pt x="2302256" y="1946656"/>
                  </a:lnTo>
                  <a:lnTo>
                    <a:pt x="2348738" y="1926336"/>
                  </a:lnTo>
                  <a:close/>
                </a:path>
                <a:path extrusionOk="0" h="2002789" w="3119754">
                  <a:moveTo>
                    <a:pt x="2395347" y="1906016"/>
                  </a:moveTo>
                  <a:lnTo>
                    <a:pt x="2390267" y="1894332"/>
                  </a:lnTo>
                  <a:lnTo>
                    <a:pt x="2378583" y="1899412"/>
                  </a:lnTo>
                  <a:lnTo>
                    <a:pt x="2383663" y="1911096"/>
                  </a:lnTo>
                  <a:lnTo>
                    <a:pt x="2395347" y="1906016"/>
                  </a:lnTo>
                  <a:close/>
                </a:path>
                <a:path extrusionOk="0" h="2002789" w="3119754">
                  <a:moveTo>
                    <a:pt x="2476754" y="1870329"/>
                  </a:moveTo>
                  <a:lnTo>
                    <a:pt x="2471674" y="1858772"/>
                  </a:lnTo>
                  <a:lnTo>
                    <a:pt x="2425192" y="1879092"/>
                  </a:lnTo>
                  <a:lnTo>
                    <a:pt x="2430272" y="1890776"/>
                  </a:lnTo>
                  <a:lnTo>
                    <a:pt x="2476754" y="1870329"/>
                  </a:lnTo>
                  <a:close/>
                </a:path>
                <a:path extrusionOk="0" h="2002789" w="3119754">
                  <a:moveTo>
                    <a:pt x="2523363" y="1850009"/>
                  </a:moveTo>
                  <a:lnTo>
                    <a:pt x="2518283" y="1838452"/>
                  </a:lnTo>
                  <a:lnTo>
                    <a:pt x="2506599" y="1843532"/>
                  </a:lnTo>
                  <a:lnTo>
                    <a:pt x="2511679" y="1855089"/>
                  </a:lnTo>
                  <a:lnTo>
                    <a:pt x="2523363" y="1850009"/>
                  </a:lnTo>
                  <a:close/>
                </a:path>
                <a:path extrusionOk="0" h="2002789" w="3119754">
                  <a:moveTo>
                    <a:pt x="2604770" y="1814449"/>
                  </a:moveTo>
                  <a:lnTo>
                    <a:pt x="2599690" y="1802765"/>
                  </a:lnTo>
                  <a:lnTo>
                    <a:pt x="2553208" y="1823085"/>
                  </a:lnTo>
                  <a:lnTo>
                    <a:pt x="2558288" y="1834769"/>
                  </a:lnTo>
                  <a:lnTo>
                    <a:pt x="2604770" y="1814449"/>
                  </a:lnTo>
                  <a:close/>
                </a:path>
                <a:path extrusionOk="0" h="2002789" w="3119754">
                  <a:moveTo>
                    <a:pt x="2651379" y="1794129"/>
                  </a:moveTo>
                  <a:lnTo>
                    <a:pt x="2646299" y="1782445"/>
                  </a:lnTo>
                  <a:lnTo>
                    <a:pt x="2634615" y="1787525"/>
                  </a:lnTo>
                  <a:lnTo>
                    <a:pt x="2639695" y="1799209"/>
                  </a:lnTo>
                  <a:lnTo>
                    <a:pt x="2651379" y="1794129"/>
                  </a:lnTo>
                  <a:close/>
                </a:path>
                <a:path extrusionOk="0" h="2002789" w="3119754">
                  <a:moveTo>
                    <a:pt x="2732786" y="1758442"/>
                  </a:moveTo>
                  <a:lnTo>
                    <a:pt x="2727706" y="1746885"/>
                  </a:lnTo>
                  <a:lnTo>
                    <a:pt x="2681224" y="1767205"/>
                  </a:lnTo>
                  <a:lnTo>
                    <a:pt x="2686304" y="1778889"/>
                  </a:lnTo>
                  <a:lnTo>
                    <a:pt x="2732786" y="1758442"/>
                  </a:lnTo>
                  <a:close/>
                </a:path>
                <a:path extrusionOk="0" h="2002789" w="3119754">
                  <a:moveTo>
                    <a:pt x="2779395" y="1738122"/>
                  </a:moveTo>
                  <a:lnTo>
                    <a:pt x="2774315" y="1726565"/>
                  </a:lnTo>
                  <a:lnTo>
                    <a:pt x="2762631" y="1731645"/>
                  </a:lnTo>
                  <a:lnTo>
                    <a:pt x="2767711" y="1743202"/>
                  </a:lnTo>
                  <a:lnTo>
                    <a:pt x="2779395" y="1738122"/>
                  </a:lnTo>
                  <a:close/>
                </a:path>
                <a:path extrusionOk="0" h="2002789" w="3119754">
                  <a:moveTo>
                    <a:pt x="2860802" y="1702562"/>
                  </a:moveTo>
                  <a:lnTo>
                    <a:pt x="2855722" y="1690878"/>
                  </a:lnTo>
                  <a:lnTo>
                    <a:pt x="2809240" y="1711198"/>
                  </a:lnTo>
                  <a:lnTo>
                    <a:pt x="2814320" y="1722882"/>
                  </a:lnTo>
                  <a:lnTo>
                    <a:pt x="2860802" y="1702562"/>
                  </a:lnTo>
                  <a:close/>
                </a:path>
                <a:path extrusionOk="0" h="2002789" w="3119754">
                  <a:moveTo>
                    <a:pt x="2907411" y="1682242"/>
                  </a:moveTo>
                  <a:lnTo>
                    <a:pt x="2902331" y="1670558"/>
                  </a:lnTo>
                  <a:lnTo>
                    <a:pt x="2890647" y="1675638"/>
                  </a:lnTo>
                  <a:lnTo>
                    <a:pt x="2895727" y="1687322"/>
                  </a:lnTo>
                  <a:lnTo>
                    <a:pt x="2907411" y="1682242"/>
                  </a:lnTo>
                  <a:close/>
                </a:path>
                <a:path extrusionOk="0" h="2002789" w="3119754">
                  <a:moveTo>
                    <a:pt x="2988818" y="1646555"/>
                  </a:moveTo>
                  <a:lnTo>
                    <a:pt x="2983738" y="1634998"/>
                  </a:lnTo>
                  <a:lnTo>
                    <a:pt x="2937256" y="1655318"/>
                  </a:lnTo>
                  <a:lnTo>
                    <a:pt x="2942336" y="1667002"/>
                  </a:lnTo>
                  <a:lnTo>
                    <a:pt x="2988818" y="1646555"/>
                  </a:lnTo>
                  <a:close/>
                </a:path>
                <a:path extrusionOk="0" h="2002789" w="3119754">
                  <a:moveTo>
                    <a:pt x="3082671" y="1598676"/>
                  </a:moveTo>
                  <a:lnTo>
                    <a:pt x="2997581" y="1594231"/>
                  </a:lnTo>
                  <a:lnTo>
                    <a:pt x="3028061" y="1664081"/>
                  </a:lnTo>
                  <a:lnTo>
                    <a:pt x="3055416" y="1631315"/>
                  </a:lnTo>
                  <a:lnTo>
                    <a:pt x="3066338" y="1618234"/>
                  </a:lnTo>
                  <a:lnTo>
                    <a:pt x="3082671" y="1598676"/>
                  </a:lnTo>
                  <a:close/>
                </a:path>
                <a:path extrusionOk="0" h="2002789" w="3119754">
                  <a:moveTo>
                    <a:pt x="3087878" y="368300"/>
                  </a:moveTo>
                  <a:lnTo>
                    <a:pt x="3075178" y="368300"/>
                  </a:lnTo>
                  <a:lnTo>
                    <a:pt x="3075178" y="381000"/>
                  </a:lnTo>
                  <a:lnTo>
                    <a:pt x="3087878" y="381000"/>
                  </a:lnTo>
                  <a:lnTo>
                    <a:pt x="3087878" y="368300"/>
                  </a:lnTo>
                  <a:close/>
                </a:path>
                <a:path extrusionOk="0" h="2002789" w="3119754">
                  <a:moveTo>
                    <a:pt x="3087878" y="279400"/>
                  </a:moveTo>
                  <a:lnTo>
                    <a:pt x="3075178" y="279400"/>
                  </a:lnTo>
                  <a:lnTo>
                    <a:pt x="3075178" y="330200"/>
                  </a:lnTo>
                  <a:lnTo>
                    <a:pt x="3087878" y="330200"/>
                  </a:lnTo>
                  <a:lnTo>
                    <a:pt x="3087878" y="279400"/>
                  </a:lnTo>
                  <a:close/>
                </a:path>
                <a:path extrusionOk="0" h="2002789" w="3119754">
                  <a:moveTo>
                    <a:pt x="3087878" y="228600"/>
                  </a:moveTo>
                  <a:lnTo>
                    <a:pt x="3075178" y="228600"/>
                  </a:lnTo>
                  <a:lnTo>
                    <a:pt x="3075178" y="241300"/>
                  </a:lnTo>
                  <a:lnTo>
                    <a:pt x="3087878" y="241300"/>
                  </a:lnTo>
                  <a:lnTo>
                    <a:pt x="3087878" y="228600"/>
                  </a:lnTo>
                  <a:close/>
                </a:path>
                <a:path extrusionOk="0" h="2002789" w="3119754">
                  <a:moveTo>
                    <a:pt x="3087878" y="139700"/>
                  </a:moveTo>
                  <a:lnTo>
                    <a:pt x="3075178" y="139700"/>
                  </a:lnTo>
                  <a:lnTo>
                    <a:pt x="3075178" y="190500"/>
                  </a:lnTo>
                  <a:lnTo>
                    <a:pt x="3087878" y="190500"/>
                  </a:lnTo>
                  <a:lnTo>
                    <a:pt x="3087878" y="139700"/>
                  </a:lnTo>
                  <a:close/>
                </a:path>
                <a:path extrusionOk="0" h="2002789" w="3119754">
                  <a:moveTo>
                    <a:pt x="3087878" y="88900"/>
                  </a:moveTo>
                  <a:lnTo>
                    <a:pt x="3075178" y="88900"/>
                  </a:lnTo>
                  <a:lnTo>
                    <a:pt x="3075178" y="101600"/>
                  </a:lnTo>
                  <a:lnTo>
                    <a:pt x="3087878" y="101600"/>
                  </a:lnTo>
                  <a:lnTo>
                    <a:pt x="3087878" y="88900"/>
                  </a:lnTo>
                  <a:close/>
                </a:path>
                <a:path extrusionOk="0" h="2002789" w="3119754">
                  <a:moveTo>
                    <a:pt x="3087878" y="0"/>
                  </a:moveTo>
                  <a:lnTo>
                    <a:pt x="3075178" y="0"/>
                  </a:lnTo>
                  <a:lnTo>
                    <a:pt x="3075178" y="50800"/>
                  </a:lnTo>
                  <a:lnTo>
                    <a:pt x="3087878" y="50800"/>
                  </a:lnTo>
                  <a:lnTo>
                    <a:pt x="3087878" y="0"/>
                  </a:lnTo>
                  <a:close/>
                </a:path>
                <a:path extrusionOk="0" h="2002789" w="3119754">
                  <a:moveTo>
                    <a:pt x="3119628" y="398907"/>
                  </a:moveTo>
                  <a:lnTo>
                    <a:pt x="3043428" y="398907"/>
                  </a:lnTo>
                  <a:lnTo>
                    <a:pt x="3081528" y="475107"/>
                  </a:lnTo>
                  <a:lnTo>
                    <a:pt x="3119628" y="398907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7" name="Google Shape;2637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83423" y="2350731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8" name="Google Shape;2638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19999" y="2350007"/>
              <a:ext cx="641603" cy="640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9" name="Google Shape;2639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12379" y="3926547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0" name="Google Shape;2640;p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26679" y="4087367"/>
              <a:ext cx="504444" cy="42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1" name="Google Shape;2641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16183" y="3917403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2" name="Google Shape;2642;p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22863" y="3934967"/>
              <a:ext cx="505968" cy="678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3" name="Google Shape;2643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16183" y="2306535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692383" y="2167127"/>
              <a:ext cx="637031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2645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07423" y="5400256"/>
              <a:ext cx="716279" cy="677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6" name="Google Shape;2646;p9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159239" y="5570220"/>
              <a:ext cx="617220" cy="268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7" name="Google Shape;2647;p90"/>
            <p:cNvSpPr/>
            <p:nvPr/>
          </p:nvSpPr>
          <p:spPr>
            <a:xfrm>
              <a:off x="8855942" y="1575363"/>
              <a:ext cx="1278255" cy="739775"/>
            </a:xfrm>
            <a:custGeom>
              <a:rect b="b" l="l" r="r" t="t"/>
              <a:pathLst>
                <a:path extrusionOk="0" h="739775" w="1278254">
                  <a:moveTo>
                    <a:pt x="788414" y="0"/>
                  </a:moveTo>
                  <a:lnTo>
                    <a:pt x="739288" y="5087"/>
                  </a:lnTo>
                  <a:lnTo>
                    <a:pt x="696164" y="24272"/>
                  </a:lnTo>
                  <a:lnTo>
                    <a:pt x="664612" y="56078"/>
                  </a:lnTo>
                  <a:lnTo>
                    <a:pt x="656236" y="50032"/>
                  </a:lnTo>
                  <a:lnTo>
                    <a:pt x="580157" y="22065"/>
                  </a:lnTo>
                  <a:lnTo>
                    <a:pt x="531364" y="21655"/>
                  </a:lnTo>
                  <a:lnTo>
                    <a:pt x="485161" y="32802"/>
                  </a:lnTo>
                  <a:lnTo>
                    <a:pt x="445055" y="54673"/>
                  </a:lnTo>
                  <a:lnTo>
                    <a:pt x="414549" y="86431"/>
                  </a:lnTo>
                  <a:lnTo>
                    <a:pt x="384492" y="75114"/>
                  </a:lnTo>
                  <a:lnTo>
                    <a:pt x="352684" y="67905"/>
                  </a:lnTo>
                  <a:lnTo>
                    <a:pt x="319805" y="64910"/>
                  </a:lnTo>
                  <a:lnTo>
                    <a:pt x="286533" y="66238"/>
                  </a:lnTo>
                  <a:lnTo>
                    <a:pt x="234862" y="77429"/>
                  </a:lnTo>
                  <a:lnTo>
                    <a:pt x="190281" y="98195"/>
                  </a:lnTo>
                  <a:lnTo>
                    <a:pt x="154422" y="126849"/>
                  </a:lnTo>
                  <a:lnTo>
                    <a:pt x="128912" y="161704"/>
                  </a:lnTo>
                  <a:lnTo>
                    <a:pt x="115383" y="201075"/>
                  </a:lnTo>
                  <a:lnTo>
                    <a:pt x="115464" y="243276"/>
                  </a:lnTo>
                  <a:lnTo>
                    <a:pt x="114321" y="245562"/>
                  </a:lnTo>
                  <a:lnTo>
                    <a:pt x="57949" y="261215"/>
                  </a:lnTo>
                  <a:lnTo>
                    <a:pt x="16531" y="295346"/>
                  </a:lnTo>
                  <a:lnTo>
                    <a:pt x="0" y="333561"/>
                  </a:lnTo>
                  <a:lnTo>
                    <a:pt x="3149" y="372467"/>
                  </a:lnTo>
                  <a:lnTo>
                    <a:pt x="24514" y="407610"/>
                  </a:lnTo>
                  <a:lnTo>
                    <a:pt x="62632" y="434538"/>
                  </a:lnTo>
                  <a:lnTo>
                    <a:pt x="45706" y="452199"/>
                  </a:lnTo>
                  <a:lnTo>
                    <a:pt x="34184" y="472098"/>
                  </a:lnTo>
                  <a:lnTo>
                    <a:pt x="28378" y="493474"/>
                  </a:lnTo>
                  <a:lnTo>
                    <a:pt x="28596" y="515564"/>
                  </a:lnTo>
                  <a:lnTo>
                    <a:pt x="44569" y="553759"/>
                  </a:lnTo>
                  <a:lnTo>
                    <a:pt x="76840" y="583191"/>
                  </a:lnTo>
                  <a:lnTo>
                    <a:pt x="120804" y="601003"/>
                  </a:lnTo>
                  <a:lnTo>
                    <a:pt x="171852" y="604337"/>
                  </a:lnTo>
                  <a:lnTo>
                    <a:pt x="173376" y="606496"/>
                  </a:lnTo>
                  <a:lnTo>
                    <a:pt x="206430" y="640536"/>
                  </a:lnTo>
                  <a:lnTo>
                    <a:pt x="245938" y="666102"/>
                  </a:lnTo>
                  <a:lnTo>
                    <a:pt x="290908" y="683843"/>
                  </a:lnTo>
                  <a:lnTo>
                    <a:pt x="339462" y="693394"/>
                  </a:lnTo>
                  <a:lnTo>
                    <a:pt x="389719" y="694387"/>
                  </a:lnTo>
                  <a:lnTo>
                    <a:pt x="439801" y="686456"/>
                  </a:lnTo>
                  <a:lnTo>
                    <a:pt x="487828" y="669234"/>
                  </a:lnTo>
                  <a:lnTo>
                    <a:pt x="509325" y="690439"/>
                  </a:lnTo>
                  <a:lnTo>
                    <a:pt x="534929" y="708286"/>
                  </a:lnTo>
                  <a:lnTo>
                    <a:pt x="564034" y="722419"/>
                  </a:lnTo>
                  <a:lnTo>
                    <a:pt x="596032" y="732480"/>
                  </a:lnTo>
                  <a:lnTo>
                    <a:pt x="648956" y="739252"/>
                  </a:lnTo>
                  <a:lnTo>
                    <a:pt x="700483" y="734963"/>
                  </a:lnTo>
                  <a:lnTo>
                    <a:pt x="748242" y="720621"/>
                  </a:lnTo>
                  <a:lnTo>
                    <a:pt x="789863" y="697230"/>
                  </a:lnTo>
                  <a:lnTo>
                    <a:pt x="822974" y="665796"/>
                  </a:lnTo>
                  <a:lnTo>
                    <a:pt x="845206" y="627324"/>
                  </a:lnTo>
                  <a:lnTo>
                    <a:pt x="866032" y="636000"/>
                  </a:lnTo>
                  <a:lnTo>
                    <a:pt x="888085" y="642342"/>
                  </a:lnTo>
                  <a:lnTo>
                    <a:pt x="911018" y="646255"/>
                  </a:lnTo>
                  <a:lnTo>
                    <a:pt x="934487" y="647644"/>
                  </a:lnTo>
                  <a:lnTo>
                    <a:pt x="988696" y="641138"/>
                  </a:lnTo>
                  <a:lnTo>
                    <a:pt x="1035894" y="622331"/>
                  </a:lnTo>
                  <a:lnTo>
                    <a:pt x="1073248" y="593429"/>
                  </a:lnTo>
                  <a:lnTo>
                    <a:pt x="1097921" y="556639"/>
                  </a:lnTo>
                  <a:lnTo>
                    <a:pt x="1107080" y="514167"/>
                  </a:lnTo>
                  <a:lnTo>
                    <a:pt x="1132300" y="510037"/>
                  </a:lnTo>
                  <a:lnTo>
                    <a:pt x="1179500" y="494397"/>
                  </a:lnTo>
                  <a:lnTo>
                    <a:pt x="1238816" y="453083"/>
                  </a:lnTo>
                  <a:lnTo>
                    <a:pt x="1264471" y="417543"/>
                  </a:lnTo>
                  <a:lnTo>
                    <a:pt x="1277546" y="378547"/>
                  </a:lnTo>
                  <a:lnTo>
                    <a:pt x="1277688" y="338206"/>
                  </a:lnTo>
                  <a:lnTo>
                    <a:pt x="1264545" y="298634"/>
                  </a:lnTo>
                  <a:lnTo>
                    <a:pt x="1237763" y="261945"/>
                  </a:lnTo>
                  <a:lnTo>
                    <a:pt x="1240684" y="256611"/>
                  </a:lnTo>
                  <a:lnTo>
                    <a:pt x="1243097" y="251150"/>
                  </a:lnTo>
                  <a:lnTo>
                    <a:pt x="1245002" y="245562"/>
                  </a:lnTo>
                  <a:lnTo>
                    <a:pt x="1250333" y="205947"/>
                  </a:lnTo>
                  <a:lnTo>
                    <a:pt x="1240101" y="168338"/>
                  </a:lnTo>
                  <a:lnTo>
                    <a:pt x="1216116" y="135258"/>
                  </a:lnTo>
                  <a:lnTo>
                    <a:pt x="1180190" y="109231"/>
                  </a:lnTo>
                  <a:lnTo>
                    <a:pt x="1134131" y="92781"/>
                  </a:lnTo>
                  <a:lnTo>
                    <a:pt x="1127676" y="73961"/>
                  </a:lnTo>
                  <a:lnTo>
                    <a:pt x="1103145" y="40560"/>
                  </a:lnTo>
                  <a:lnTo>
                    <a:pt x="1046214" y="8082"/>
                  </a:lnTo>
                  <a:lnTo>
                    <a:pt x="1002921" y="274"/>
                  </a:lnTo>
                  <a:lnTo>
                    <a:pt x="959074" y="3104"/>
                  </a:lnTo>
                  <a:lnTo>
                    <a:pt x="918006" y="16357"/>
                  </a:lnTo>
                  <a:lnTo>
                    <a:pt x="883052" y="39822"/>
                  </a:lnTo>
                  <a:lnTo>
                    <a:pt x="873400" y="31023"/>
                  </a:lnTo>
                  <a:lnTo>
                    <a:pt x="862605" y="23153"/>
                  </a:lnTo>
                  <a:lnTo>
                    <a:pt x="850763" y="16283"/>
                  </a:lnTo>
                  <a:lnTo>
                    <a:pt x="837967" y="10485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90"/>
            <p:cNvSpPr/>
            <p:nvPr/>
          </p:nvSpPr>
          <p:spPr>
            <a:xfrm>
              <a:off x="8855942" y="1575363"/>
              <a:ext cx="1278255" cy="739775"/>
            </a:xfrm>
            <a:custGeom>
              <a:rect b="b" l="l" r="r" t="t"/>
              <a:pathLst>
                <a:path extrusionOk="0" h="739775" w="1278254">
                  <a:moveTo>
                    <a:pt x="115464" y="243276"/>
                  </a:moveTo>
                  <a:lnTo>
                    <a:pt x="115383" y="201075"/>
                  </a:lnTo>
                  <a:lnTo>
                    <a:pt x="128912" y="161704"/>
                  </a:lnTo>
                  <a:lnTo>
                    <a:pt x="154422" y="126849"/>
                  </a:lnTo>
                  <a:lnTo>
                    <a:pt x="190281" y="98195"/>
                  </a:lnTo>
                  <a:lnTo>
                    <a:pt x="234862" y="77429"/>
                  </a:lnTo>
                  <a:lnTo>
                    <a:pt x="286533" y="66238"/>
                  </a:lnTo>
                  <a:lnTo>
                    <a:pt x="319805" y="64910"/>
                  </a:lnTo>
                  <a:lnTo>
                    <a:pt x="352684" y="67905"/>
                  </a:lnTo>
                  <a:lnTo>
                    <a:pt x="384492" y="75114"/>
                  </a:lnTo>
                  <a:lnTo>
                    <a:pt x="414549" y="86431"/>
                  </a:lnTo>
                  <a:lnTo>
                    <a:pt x="445055" y="54673"/>
                  </a:lnTo>
                  <a:lnTo>
                    <a:pt x="485161" y="32802"/>
                  </a:lnTo>
                  <a:lnTo>
                    <a:pt x="531364" y="21655"/>
                  </a:lnTo>
                  <a:lnTo>
                    <a:pt x="580157" y="22065"/>
                  </a:lnTo>
                  <a:lnTo>
                    <a:pt x="628036" y="34869"/>
                  </a:lnTo>
                  <a:lnTo>
                    <a:pt x="664612" y="56078"/>
                  </a:lnTo>
                  <a:lnTo>
                    <a:pt x="696164" y="24272"/>
                  </a:lnTo>
                  <a:lnTo>
                    <a:pt x="739288" y="5087"/>
                  </a:lnTo>
                  <a:lnTo>
                    <a:pt x="788414" y="0"/>
                  </a:lnTo>
                  <a:lnTo>
                    <a:pt x="837967" y="10485"/>
                  </a:lnTo>
                  <a:lnTo>
                    <a:pt x="850763" y="16283"/>
                  </a:lnTo>
                  <a:lnTo>
                    <a:pt x="862605" y="23153"/>
                  </a:lnTo>
                  <a:lnTo>
                    <a:pt x="873400" y="31023"/>
                  </a:lnTo>
                  <a:lnTo>
                    <a:pt x="883052" y="39822"/>
                  </a:lnTo>
                  <a:lnTo>
                    <a:pt x="918006" y="16357"/>
                  </a:lnTo>
                  <a:lnTo>
                    <a:pt x="959074" y="3104"/>
                  </a:lnTo>
                  <a:lnTo>
                    <a:pt x="1002921" y="274"/>
                  </a:lnTo>
                  <a:lnTo>
                    <a:pt x="1046214" y="8082"/>
                  </a:lnTo>
                  <a:lnTo>
                    <a:pt x="1085617" y="26741"/>
                  </a:lnTo>
                  <a:lnTo>
                    <a:pt x="1117256" y="56427"/>
                  </a:lnTo>
                  <a:lnTo>
                    <a:pt x="1134131" y="92781"/>
                  </a:lnTo>
                  <a:lnTo>
                    <a:pt x="1180190" y="109231"/>
                  </a:lnTo>
                  <a:lnTo>
                    <a:pt x="1216116" y="135258"/>
                  </a:lnTo>
                  <a:lnTo>
                    <a:pt x="1240101" y="168338"/>
                  </a:lnTo>
                  <a:lnTo>
                    <a:pt x="1250333" y="205947"/>
                  </a:lnTo>
                  <a:lnTo>
                    <a:pt x="1245002" y="245562"/>
                  </a:lnTo>
                  <a:lnTo>
                    <a:pt x="1243097" y="251150"/>
                  </a:lnTo>
                  <a:lnTo>
                    <a:pt x="1240684" y="256611"/>
                  </a:lnTo>
                  <a:lnTo>
                    <a:pt x="1237763" y="261945"/>
                  </a:lnTo>
                  <a:lnTo>
                    <a:pt x="1264545" y="298634"/>
                  </a:lnTo>
                  <a:lnTo>
                    <a:pt x="1277688" y="338206"/>
                  </a:lnTo>
                  <a:lnTo>
                    <a:pt x="1277546" y="378547"/>
                  </a:lnTo>
                  <a:lnTo>
                    <a:pt x="1264471" y="417543"/>
                  </a:lnTo>
                  <a:lnTo>
                    <a:pt x="1238816" y="453083"/>
                  </a:lnTo>
                  <a:lnTo>
                    <a:pt x="1200933" y="483052"/>
                  </a:lnTo>
                  <a:lnTo>
                    <a:pt x="1156531" y="503420"/>
                  </a:lnTo>
                  <a:lnTo>
                    <a:pt x="1107080" y="514167"/>
                  </a:lnTo>
                  <a:lnTo>
                    <a:pt x="1097921" y="556639"/>
                  </a:lnTo>
                  <a:lnTo>
                    <a:pt x="1073248" y="593429"/>
                  </a:lnTo>
                  <a:lnTo>
                    <a:pt x="1035894" y="622331"/>
                  </a:lnTo>
                  <a:lnTo>
                    <a:pt x="988696" y="641138"/>
                  </a:lnTo>
                  <a:lnTo>
                    <a:pt x="934487" y="647644"/>
                  </a:lnTo>
                  <a:lnTo>
                    <a:pt x="911018" y="646255"/>
                  </a:lnTo>
                  <a:lnTo>
                    <a:pt x="888085" y="642342"/>
                  </a:lnTo>
                  <a:lnTo>
                    <a:pt x="866032" y="636000"/>
                  </a:lnTo>
                  <a:lnTo>
                    <a:pt x="845206" y="627324"/>
                  </a:lnTo>
                  <a:lnTo>
                    <a:pt x="822974" y="665796"/>
                  </a:lnTo>
                  <a:lnTo>
                    <a:pt x="789863" y="697230"/>
                  </a:lnTo>
                  <a:lnTo>
                    <a:pt x="748242" y="720621"/>
                  </a:lnTo>
                  <a:lnTo>
                    <a:pt x="700483" y="734963"/>
                  </a:lnTo>
                  <a:lnTo>
                    <a:pt x="648956" y="739252"/>
                  </a:lnTo>
                  <a:lnTo>
                    <a:pt x="596032" y="732480"/>
                  </a:lnTo>
                  <a:lnTo>
                    <a:pt x="564034" y="722419"/>
                  </a:lnTo>
                  <a:lnTo>
                    <a:pt x="534929" y="708286"/>
                  </a:lnTo>
                  <a:lnTo>
                    <a:pt x="509325" y="690439"/>
                  </a:lnTo>
                  <a:lnTo>
                    <a:pt x="487828" y="669234"/>
                  </a:lnTo>
                  <a:lnTo>
                    <a:pt x="439801" y="686456"/>
                  </a:lnTo>
                  <a:lnTo>
                    <a:pt x="389719" y="694387"/>
                  </a:lnTo>
                  <a:lnTo>
                    <a:pt x="339462" y="693394"/>
                  </a:lnTo>
                  <a:lnTo>
                    <a:pt x="290908" y="683843"/>
                  </a:lnTo>
                  <a:lnTo>
                    <a:pt x="245938" y="666102"/>
                  </a:lnTo>
                  <a:lnTo>
                    <a:pt x="206430" y="640536"/>
                  </a:lnTo>
                  <a:lnTo>
                    <a:pt x="174265" y="607512"/>
                  </a:lnTo>
                  <a:lnTo>
                    <a:pt x="172614" y="605353"/>
                  </a:lnTo>
                  <a:lnTo>
                    <a:pt x="171852" y="604337"/>
                  </a:lnTo>
                  <a:lnTo>
                    <a:pt x="120804" y="601003"/>
                  </a:lnTo>
                  <a:lnTo>
                    <a:pt x="76840" y="583191"/>
                  </a:lnTo>
                  <a:lnTo>
                    <a:pt x="44569" y="553759"/>
                  </a:lnTo>
                  <a:lnTo>
                    <a:pt x="28596" y="515564"/>
                  </a:lnTo>
                  <a:lnTo>
                    <a:pt x="28378" y="493474"/>
                  </a:lnTo>
                  <a:lnTo>
                    <a:pt x="34184" y="472098"/>
                  </a:lnTo>
                  <a:lnTo>
                    <a:pt x="45706" y="452199"/>
                  </a:lnTo>
                  <a:lnTo>
                    <a:pt x="62632" y="434538"/>
                  </a:lnTo>
                  <a:lnTo>
                    <a:pt x="24514" y="407610"/>
                  </a:lnTo>
                  <a:lnTo>
                    <a:pt x="3149" y="372467"/>
                  </a:lnTo>
                  <a:lnTo>
                    <a:pt x="0" y="333561"/>
                  </a:lnTo>
                  <a:lnTo>
                    <a:pt x="16531" y="295346"/>
                  </a:lnTo>
                  <a:lnTo>
                    <a:pt x="34865" y="276244"/>
                  </a:lnTo>
                  <a:lnTo>
                    <a:pt x="57949" y="261215"/>
                  </a:lnTo>
                  <a:lnTo>
                    <a:pt x="84772" y="250805"/>
                  </a:lnTo>
                  <a:lnTo>
                    <a:pt x="114321" y="245562"/>
                  </a:lnTo>
                  <a:lnTo>
                    <a:pt x="115464" y="243276"/>
                  </a:lnTo>
                  <a:close/>
                </a:path>
                <a:path extrusionOk="0" h="739775" w="1278254">
                  <a:moveTo>
                    <a:pt x="138959" y="445333"/>
                  </a:moveTo>
                  <a:lnTo>
                    <a:pt x="119391" y="445315"/>
                  </a:lnTo>
                  <a:lnTo>
                    <a:pt x="100145" y="442999"/>
                  </a:lnTo>
                  <a:lnTo>
                    <a:pt x="81541" y="438421"/>
                  </a:lnTo>
                  <a:lnTo>
                    <a:pt x="63902" y="431617"/>
                  </a:lnTo>
                </a:path>
                <a:path extrusionOk="0" h="739775" w="1278254">
                  <a:moveTo>
                    <a:pt x="205126" y="594558"/>
                  </a:moveTo>
                  <a:lnTo>
                    <a:pt x="197129" y="596820"/>
                  </a:lnTo>
                  <a:lnTo>
                    <a:pt x="188966" y="598654"/>
                  </a:lnTo>
                  <a:lnTo>
                    <a:pt x="180659" y="600059"/>
                  </a:lnTo>
                  <a:lnTo>
                    <a:pt x="172233" y="601035"/>
                  </a:lnTo>
                </a:path>
                <a:path extrusionOk="0" h="739775" w="1278254">
                  <a:moveTo>
                    <a:pt x="487701" y="666186"/>
                  </a:moveTo>
                  <a:lnTo>
                    <a:pt x="482036" y="659096"/>
                  </a:lnTo>
                  <a:lnTo>
                    <a:pt x="476859" y="651756"/>
                  </a:lnTo>
                  <a:lnTo>
                    <a:pt x="472182" y="644201"/>
                  </a:lnTo>
                  <a:lnTo>
                    <a:pt x="468016" y="636468"/>
                  </a:lnTo>
                </a:path>
                <a:path extrusionOk="0" h="739775" w="1278254">
                  <a:moveTo>
                    <a:pt x="853207" y="592018"/>
                  </a:moveTo>
                  <a:lnTo>
                    <a:pt x="852066" y="600279"/>
                  </a:lnTo>
                  <a:lnTo>
                    <a:pt x="850366" y="608480"/>
                  </a:lnTo>
                  <a:lnTo>
                    <a:pt x="848117" y="616610"/>
                  </a:lnTo>
                  <a:lnTo>
                    <a:pt x="845333" y="624657"/>
                  </a:lnTo>
                </a:path>
                <a:path extrusionOk="0" h="739775" w="1278254">
                  <a:moveTo>
                    <a:pt x="1010179" y="390088"/>
                  </a:moveTo>
                  <a:lnTo>
                    <a:pt x="1050313" y="411464"/>
                  </a:lnTo>
                  <a:lnTo>
                    <a:pt x="1080744" y="440221"/>
                  </a:lnTo>
                  <a:lnTo>
                    <a:pt x="1099958" y="474456"/>
                  </a:lnTo>
                  <a:lnTo>
                    <a:pt x="1106445" y="512262"/>
                  </a:lnTo>
                </a:path>
                <a:path extrusionOk="0" h="739775" w="1278254">
                  <a:moveTo>
                    <a:pt x="1237128" y="260167"/>
                  </a:moveTo>
                  <a:lnTo>
                    <a:pt x="1229030" y="273008"/>
                  </a:lnTo>
                  <a:lnTo>
                    <a:pt x="1219110" y="284980"/>
                  </a:lnTo>
                  <a:lnTo>
                    <a:pt x="1207500" y="295975"/>
                  </a:lnTo>
                  <a:lnTo>
                    <a:pt x="1194329" y="305887"/>
                  </a:lnTo>
                </a:path>
                <a:path extrusionOk="0" h="739775" w="1278254">
                  <a:moveTo>
                    <a:pt x="1134385" y="90241"/>
                  </a:moveTo>
                  <a:lnTo>
                    <a:pt x="1136036" y="97353"/>
                  </a:lnTo>
                  <a:lnTo>
                    <a:pt x="1136671" y="104592"/>
                  </a:lnTo>
                  <a:lnTo>
                    <a:pt x="1136544" y="111831"/>
                  </a:lnTo>
                </a:path>
                <a:path extrusionOk="0" h="739775" w="1278254">
                  <a:moveTo>
                    <a:pt x="860700" y="64968"/>
                  </a:moveTo>
                  <a:lnTo>
                    <a:pt x="865223" y="57661"/>
                  </a:lnTo>
                  <a:lnTo>
                    <a:pt x="870400" y="50617"/>
                  </a:lnTo>
                  <a:lnTo>
                    <a:pt x="876220" y="43858"/>
                  </a:lnTo>
                  <a:lnTo>
                    <a:pt x="882671" y="37409"/>
                  </a:lnTo>
                </a:path>
                <a:path extrusionOk="0" h="739775" w="1278254">
                  <a:moveTo>
                    <a:pt x="655341" y="78176"/>
                  </a:moveTo>
                  <a:lnTo>
                    <a:pt x="657294" y="72036"/>
                  </a:lnTo>
                  <a:lnTo>
                    <a:pt x="659723" y="66016"/>
                  </a:lnTo>
                  <a:lnTo>
                    <a:pt x="662628" y="60138"/>
                  </a:lnTo>
                  <a:lnTo>
                    <a:pt x="666009" y="54427"/>
                  </a:lnTo>
                </a:path>
                <a:path extrusionOk="0" h="739775" w="1278254">
                  <a:moveTo>
                    <a:pt x="414422" y="86177"/>
                  </a:moveTo>
                  <a:lnTo>
                    <a:pt x="424686" y="91271"/>
                  </a:lnTo>
                  <a:lnTo>
                    <a:pt x="434520" y="96829"/>
                  </a:lnTo>
                  <a:lnTo>
                    <a:pt x="443926" y="102840"/>
                  </a:lnTo>
                  <a:lnTo>
                    <a:pt x="452903" y="109291"/>
                  </a:lnTo>
                </a:path>
                <a:path extrusionOk="0" h="739775" w="1278254">
                  <a:moveTo>
                    <a:pt x="122195" y="267533"/>
                  </a:moveTo>
                  <a:lnTo>
                    <a:pt x="119147" y="259659"/>
                  </a:lnTo>
                  <a:lnTo>
                    <a:pt x="116861" y="251531"/>
                  </a:lnTo>
                  <a:lnTo>
                    <a:pt x="115464" y="243276"/>
                  </a:lnTo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9" name="Google Shape;2649;p90"/>
          <p:cNvSpPr txBox="1"/>
          <p:nvPr/>
        </p:nvSpPr>
        <p:spPr>
          <a:xfrm>
            <a:off x="9141968" y="1811782"/>
            <a:ext cx="61849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front-end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0" name="Google Shape;2650;p90"/>
          <p:cNvGrpSpPr/>
          <p:nvPr/>
        </p:nvGrpSpPr>
        <p:grpSpPr>
          <a:xfrm>
            <a:off x="8855942" y="3745541"/>
            <a:ext cx="1278255" cy="741045"/>
            <a:chOff x="8855942" y="3745541"/>
            <a:chExt cx="1278255" cy="741045"/>
          </a:xfrm>
        </p:grpSpPr>
        <p:sp>
          <p:nvSpPr>
            <p:cNvPr id="2651" name="Google Shape;2651;p90"/>
            <p:cNvSpPr/>
            <p:nvPr/>
          </p:nvSpPr>
          <p:spPr>
            <a:xfrm>
              <a:off x="8855942" y="3745541"/>
              <a:ext cx="1278255" cy="741045"/>
            </a:xfrm>
            <a:custGeom>
              <a:rect b="b" l="l" r="r" t="t"/>
              <a:pathLst>
                <a:path extrusionOk="0" h="741045" w="1278254">
                  <a:moveTo>
                    <a:pt x="788414" y="0"/>
                  </a:moveTo>
                  <a:lnTo>
                    <a:pt x="739288" y="5101"/>
                  </a:lnTo>
                  <a:lnTo>
                    <a:pt x="696164" y="24324"/>
                  </a:lnTo>
                  <a:lnTo>
                    <a:pt x="664612" y="56203"/>
                  </a:lnTo>
                  <a:lnTo>
                    <a:pt x="656236" y="50157"/>
                  </a:lnTo>
                  <a:lnTo>
                    <a:pt x="580157" y="22142"/>
                  </a:lnTo>
                  <a:lnTo>
                    <a:pt x="531364" y="21725"/>
                  </a:lnTo>
                  <a:lnTo>
                    <a:pt x="485161" y="32891"/>
                  </a:lnTo>
                  <a:lnTo>
                    <a:pt x="445055" y="54786"/>
                  </a:lnTo>
                  <a:lnTo>
                    <a:pt x="414549" y="86556"/>
                  </a:lnTo>
                  <a:lnTo>
                    <a:pt x="384492" y="75239"/>
                  </a:lnTo>
                  <a:lnTo>
                    <a:pt x="352684" y="68030"/>
                  </a:lnTo>
                  <a:lnTo>
                    <a:pt x="319805" y="65035"/>
                  </a:lnTo>
                  <a:lnTo>
                    <a:pt x="286533" y="66363"/>
                  </a:lnTo>
                  <a:lnTo>
                    <a:pt x="234862" y="77618"/>
                  </a:lnTo>
                  <a:lnTo>
                    <a:pt x="190281" y="98447"/>
                  </a:lnTo>
                  <a:lnTo>
                    <a:pt x="154422" y="127164"/>
                  </a:lnTo>
                  <a:lnTo>
                    <a:pt x="128912" y="162083"/>
                  </a:lnTo>
                  <a:lnTo>
                    <a:pt x="115383" y="201518"/>
                  </a:lnTo>
                  <a:lnTo>
                    <a:pt x="115464" y="243782"/>
                  </a:lnTo>
                  <a:lnTo>
                    <a:pt x="114321" y="246068"/>
                  </a:lnTo>
                  <a:lnTo>
                    <a:pt x="57949" y="261737"/>
                  </a:lnTo>
                  <a:lnTo>
                    <a:pt x="16531" y="295979"/>
                  </a:lnTo>
                  <a:lnTo>
                    <a:pt x="0" y="334234"/>
                  </a:lnTo>
                  <a:lnTo>
                    <a:pt x="3149" y="373227"/>
                  </a:lnTo>
                  <a:lnTo>
                    <a:pt x="24514" y="408457"/>
                  </a:lnTo>
                  <a:lnTo>
                    <a:pt x="62632" y="435425"/>
                  </a:lnTo>
                  <a:lnTo>
                    <a:pt x="45706" y="453159"/>
                  </a:lnTo>
                  <a:lnTo>
                    <a:pt x="34184" y="473096"/>
                  </a:lnTo>
                  <a:lnTo>
                    <a:pt x="28378" y="494486"/>
                  </a:lnTo>
                  <a:lnTo>
                    <a:pt x="28596" y="516578"/>
                  </a:lnTo>
                  <a:lnTo>
                    <a:pt x="44569" y="554864"/>
                  </a:lnTo>
                  <a:lnTo>
                    <a:pt x="76840" y="584364"/>
                  </a:lnTo>
                  <a:lnTo>
                    <a:pt x="120804" y="602196"/>
                  </a:lnTo>
                  <a:lnTo>
                    <a:pt x="171852" y="605478"/>
                  </a:lnTo>
                  <a:lnTo>
                    <a:pt x="173376" y="607764"/>
                  </a:lnTo>
                  <a:lnTo>
                    <a:pt x="206430" y="641857"/>
                  </a:lnTo>
                  <a:lnTo>
                    <a:pt x="245938" y="667472"/>
                  </a:lnTo>
                  <a:lnTo>
                    <a:pt x="290908" y="685254"/>
                  </a:lnTo>
                  <a:lnTo>
                    <a:pt x="339462" y="694832"/>
                  </a:lnTo>
                  <a:lnTo>
                    <a:pt x="389719" y="695834"/>
                  </a:lnTo>
                  <a:lnTo>
                    <a:pt x="439801" y="687890"/>
                  </a:lnTo>
                  <a:lnTo>
                    <a:pt x="487828" y="670629"/>
                  </a:lnTo>
                  <a:lnTo>
                    <a:pt x="509325" y="691836"/>
                  </a:lnTo>
                  <a:lnTo>
                    <a:pt x="534929" y="709697"/>
                  </a:lnTo>
                  <a:lnTo>
                    <a:pt x="564034" y="723868"/>
                  </a:lnTo>
                  <a:lnTo>
                    <a:pt x="596032" y="734002"/>
                  </a:lnTo>
                  <a:lnTo>
                    <a:pt x="648956" y="740764"/>
                  </a:lnTo>
                  <a:lnTo>
                    <a:pt x="700483" y="736448"/>
                  </a:lnTo>
                  <a:lnTo>
                    <a:pt x="748242" y="722064"/>
                  </a:lnTo>
                  <a:lnTo>
                    <a:pt x="789863" y="698621"/>
                  </a:lnTo>
                  <a:lnTo>
                    <a:pt x="822974" y="667127"/>
                  </a:lnTo>
                  <a:lnTo>
                    <a:pt x="845206" y="628592"/>
                  </a:lnTo>
                  <a:lnTo>
                    <a:pt x="866032" y="637323"/>
                  </a:lnTo>
                  <a:lnTo>
                    <a:pt x="888085" y="643673"/>
                  </a:lnTo>
                  <a:lnTo>
                    <a:pt x="911018" y="647594"/>
                  </a:lnTo>
                  <a:lnTo>
                    <a:pt x="934487" y="649039"/>
                  </a:lnTo>
                  <a:lnTo>
                    <a:pt x="988696" y="642518"/>
                  </a:lnTo>
                  <a:lnTo>
                    <a:pt x="1035894" y="623665"/>
                  </a:lnTo>
                  <a:lnTo>
                    <a:pt x="1073248" y="594687"/>
                  </a:lnTo>
                  <a:lnTo>
                    <a:pt x="1097921" y="557790"/>
                  </a:lnTo>
                  <a:lnTo>
                    <a:pt x="1107080" y="515181"/>
                  </a:lnTo>
                  <a:lnTo>
                    <a:pt x="1132300" y="511051"/>
                  </a:lnTo>
                  <a:lnTo>
                    <a:pt x="1179500" y="495411"/>
                  </a:lnTo>
                  <a:lnTo>
                    <a:pt x="1238816" y="454024"/>
                  </a:lnTo>
                  <a:lnTo>
                    <a:pt x="1264471" y="418398"/>
                  </a:lnTo>
                  <a:lnTo>
                    <a:pt x="1277546" y="379307"/>
                  </a:lnTo>
                  <a:lnTo>
                    <a:pt x="1277688" y="338872"/>
                  </a:lnTo>
                  <a:lnTo>
                    <a:pt x="1264545" y="299213"/>
                  </a:lnTo>
                  <a:lnTo>
                    <a:pt x="1237763" y="262451"/>
                  </a:lnTo>
                  <a:lnTo>
                    <a:pt x="1240684" y="257117"/>
                  </a:lnTo>
                  <a:lnTo>
                    <a:pt x="1243097" y="251656"/>
                  </a:lnTo>
                  <a:lnTo>
                    <a:pt x="1245002" y="246068"/>
                  </a:lnTo>
                  <a:lnTo>
                    <a:pt x="1250333" y="206378"/>
                  </a:lnTo>
                  <a:lnTo>
                    <a:pt x="1240101" y="168700"/>
                  </a:lnTo>
                  <a:lnTo>
                    <a:pt x="1216116" y="135563"/>
                  </a:lnTo>
                  <a:lnTo>
                    <a:pt x="1180190" y="109497"/>
                  </a:lnTo>
                  <a:lnTo>
                    <a:pt x="1134131" y="93033"/>
                  </a:lnTo>
                  <a:lnTo>
                    <a:pt x="1127676" y="74138"/>
                  </a:lnTo>
                  <a:lnTo>
                    <a:pt x="1103145" y="40634"/>
                  </a:lnTo>
                  <a:lnTo>
                    <a:pt x="1046214" y="8032"/>
                  </a:lnTo>
                  <a:lnTo>
                    <a:pt x="1002921" y="225"/>
                  </a:lnTo>
                  <a:lnTo>
                    <a:pt x="959074" y="3093"/>
                  </a:lnTo>
                  <a:lnTo>
                    <a:pt x="918006" y="16408"/>
                  </a:lnTo>
                  <a:lnTo>
                    <a:pt x="883052" y="39947"/>
                  </a:lnTo>
                  <a:lnTo>
                    <a:pt x="873400" y="31075"/>
                  </a:lnTo>
                  <a:lnTo>
                    <a:pt x="862605" y="23167"/>
                  </a:lnTo>
                  <a:lnTo>
                    <a:pt x="850763" y="16283"/>
                  </a:lnTo>
                  <a:lnTo>
                    <a:pt x="837967" y="10483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90"/>
            <p:cNvSpPr/>
            <p:nvPr/>
          </p:nvSpPr>
          <p:spPr>
            <a:xfrm>
              <a:off x="8855942" y="3745541"/>
              <a:ext cx="1278255" cy="741045"/>
            </a:xfrm>
            <a:custGeom>
              <a:rect b="b" l="l" r="r" t="t"/>
              <a:pathLst>
                <a:path extrusionOk="0" h="741045" w="1278254">
                  <a:moveTo>
                    <a:pt x="115464" y="243782"/>
                  </a:moveTo>
                  <a:lnTo>
                    <a:pt x="115383" y="201518"/>
                  </a:lnTo>
                  <a:lnTo>
                    <a:pt x="128912" y="162083"/>
                  </a:lnTo>
                  <a:lnTo>
                    <a:pt x="154422" y="127164"/>
                  </a:lnTo>
                  <a:lnTo>
                    <a:pt x="190281" y="98447"/>
                  </a:lnTo>
                  <a:lnTo>
                    <a:pt x="234862" y="77618"/>
                  </a:lnTo>
                  <a:lnTo>
                    <a:pt x="286533" y="66363"/>
                  </a:lnTo>
                  <a:lnTo>
                    <a:pt x="319805" y="65035"/>
                  </a:lnTo>
                  <a:lnTo>
                    <a:pt x="352684" y="68030"/>
                  </a:lnTo>
                  <a:lnTo>
                    <a:pt x="384492" y="75239"/>
                  </a:lnTo>
                  <a:lnTo>
                    <a:pt x="414549" y="86556"/>
                  </a:lnTo>
                  <a:lnTo>
                    <a:pt x="445055" y="54786"/>
                  </a:lnTo>
                  <a:lnTo>
                    <a:pt x="485161" y="32891"/>
                  </a:lnTo>
                  <a:lnTo>
                    <a:pt x="531364" y="21725"/>
                  </a:lnTo>
                  <a:lnTo>
                    <a:pt x="580157" y="22142"/>
                  </a:lnTo>
                  <a:lnTo>
                    <a:pt x="628036" y="34994"/>
                  </a:lnTo>
                  <a:lnTo>
                    <a:pt x="664612" y="56203"/>
                  </a:lnTo>
                  <a:lnTo>
                    <a:pt x="696164" y="24324"/>
                  </a:lnTo>
                  <a:lnTo>
                    <a:pt x="739288" y="5101"/>
                  </a:lnTo>
                  <a:lnTo>
                    <a:pt x="788414" y="0"/>
                  </a:lnTo>
                  <a:lnTo>
                    <a:pt x="837967" y="10483"/>
                  </a:lnTo>
                  <a:lnTo>
                    <a:pt x="850763" y="16283"/>
                  </a:lnTo>
                  <a:lnTo>
                    <a:pt x="862605" y="23167"/>
                  </a:lnTo>
                  <a:lnTo>
                    <a:pt x="873400" y="31075"/>
                  </a:lnTo>
                  <a:lnTo>
                    <a:pt x="883052" y="39947"/>
                  </a:lnTo>
                  <a:lnTo>
                    <a:pt x="918006" y="16408"/>
                  </a:lnTo>
                  <a:lnTo>
                    <a:pt x="959074" y="3093"/>
                  </a:lnTo>
                  <a:lnTo>
                    <a:pt x="1002921" y="225"/>
                  </a:lnTo>
                  <a:lnTo>
                    <a:pt x="1046214" y="8032"/>
                  </a:lnTo>
                  <a:lnTo>
                    <a:pt x="1085617" y="26739"/>
                  </a:lnTo>
                  <a:lnTo>
                    <a:pt x="1117256" y="56552"/>
                  </a:lnTo>
                  <a:lnTo>
                    <a:pt x="1134131" y="93033"/>
                  </a:lnTo>
                  <a:lnTo>
                    <a:pt x="1180190" y="109497"/>
                  </a:lnTo>
                  <a:lnTo>
                    <a:pt x="1216116" y="135563"/>
                  </a:lnTo>
                  <a:lnTo>
                    <a:pt x="1240101" y="168700"/>
                  </a:lnTo>
                  <a:lnTo>
                    <a:pt x="1250333" y="206378"/>
                  </a:lnTo>
                  <a:lnTo>
                    <a:pt x="1245002" y="246068"/>
                  </a:lnTo>
                  <a:lnTo>
                    <a:pt x="1243097" y="251656"/>
                  </a:lnTo>
                  <a:lnTo>
                    <a:pt x="1240684" y="257117"/>
                  </a:lnTo>
                  <a:lnTo>
                    <a:pt x="1237763" y="262451"/>
                  </a:lnTo>
                  <a:lnTo>
                    <a:pt x="1264545" y="299213"/>
                  </a:lnTo>
                  <a:lnTo>
                    <a:pt x="1277688" y="338872"/>
                  </a:lnTo>
                  <a:lnTo>
                    <a:pt x="1277546" y="379307"/>
                  </a:lnTo>
                  <a:lnTo>
                    <a:pt x="1264471" y="418398"/>
                  </a:lnTo>
                  <a:lnTo>
                    <a:pt x="1238816" y="454024"/>
                  </a:lnTo>
                  <a:lnTo>
                    <a:pt x="1200933" y="484066"/>
                  </a:lnTo>
                  <a:lnTo>
                    <a:pt x="1156531" y="504434"/>
                  </a:lnTo>
                  <a:lnTo>
                    <a:pt x="1107080" y="515181"/>
                  </a:lnTo>
                  <a:lnTo>
                    <a:pt x="1097921" y="557790"/>
                  </a:lnTo>
                  <a:lnTo>
                    <a:pt x="1073248" y="594687"/>
                  </a:lnTo>
                  <a:lnTo>
                    <a:pt x="1035894" y="623665"/>
                  </a:lnTo>
                  <a:lnTo>
                    <a:pt x="988696" y="642518"/>
                  </a:lnTo>
                  <a:lnTo>
                    <a:pt x="934487" y="649039"/>
                  </a:lnTo>
                  <a:lnTo>
                    <a:pt x="911018" y="647594"/>
                  </a:lnTo>
                  <a:lnTo>
                    <a:pt x="888085" y="643673"/>
                  </a:lnTo>
                  <a:lnTo>
                    <a:pt x="866032" y="637323"/>
                  </a:lnTo>
                  <a:lnTo>
                    <a:pt x="845206" y="628592"/>
                  </a:lnTo>
                  <a:lnTo>
                    <a:pt x="822974" y="667127"/>
                  </a:lnTo>
                  <a:lnTo>
                    <a:pt x="789863" y="698621"/>
                  </a:lnTo>
                  <a:lnTo>
                    <a:pt x="748242" y="722064"/>
                  </a:lnTo>
                  <a:lnTo>
                    <a:pt x="700483" y="736448"/>
                  </a:lnTo>
                  <a:lnTo>
                    <a:pt x="648956" y="740764"/>
                  </a:lnTo>
                  <a:lnTo>
                    <a:pt x="596032" y="734002"/>
                  </a:lnTo>
                  <a:lnTo>
                    <a:pt x="564034" y="723868"/>
                  </a:lnTo>
                  <a:lnTo>
                    <a:pt x="534929" y="709697"/>
                  </a:lnTo>
                  <a:lnTo>
                    <a:pt x="509325" y="691836"/>
                  </a:lnTo>
                  <a:lnTo>
                    <a:pt x="487828" y="670629"/>
                  </a:lnTo>
                  <a:lnTo>
                    <a:pt x="439801" y="687890"/>
                  </a:lnTo>
                  <a:lnTo>
                    <a:pt x="389719" y="695834"/>
                  </a:lnTo>
                  <a:lnTo>
                    <a:pt x="339462" y="694832"/>
                  </a:lnTo>
                  <a:lnTo>
                    <a:pt x="290908" y="685254"/>
                  </a:lnTo>
                  <a:lnTo>
                    <a:pt x="245938" y="667472"/>
                  </a:lnTo>
                  <a:lnTo>
                    <a:pt x="206430" y="641857"/>
                  </a:lnTo>
                  <a:lnTo>
                    <a:pt x="174265" y="608780"/>
                  </a:lnTo>
                  <a:lnTo>
                    <a:pt x="171852" y="605478"/>
                  </a:lnTo>
                  <a:lnTo>
                    <a:pt x="120804" y="602196"/>
                  </a:lnTo>
                  <a:lnTo>
                    <a:pt x="76840" y="584364"/>
                  </a:lnTo>
                  <a:lnTo>
                    <a:pt x="44569" y="554864"/>
                  </a:lnTo>
                  <a:lnTo>
                    <a:pt x="28596" y="516578"/>
                  </a:lnTo>
                  <a:lnTo>
                    <a:pt x="28378" y="494486"/>
                  </a:lnTo>
                  <a:lnTo>
                    <a:pt x="34184" y="473096"/>
                  </a:lnTo>
                  <a:lnTo>
                    <a:pt x="45706" y="453159"/>
                  </a:lnTo>
                  <a:lnTo>
                    <a:pt x="62632" y="435425"/>
                  </a:lnTo>
                  <a:lnTo>
                    <a:pt x="24514" y="408457"/>
                  </a:lnTo>
                  <a:lnTo>
                    <a:pt x="3149" y="373227"/>
                  </a:lnTo>
                  <a:lnTo>
                    <a:pt x="0" y="334234"/>
                  </a:lnTo>
                  <a:lnTo>
                    <a:pt x="16531" y="295979"/>
                  </a:lnTo>
                  <a:lnTo>
                    <a:pt x="34865" y="276804"/>
                  </a:lnTo>
                  <a:lnTo>
                    <a:pt x="57949" y="261737"/>
                  </a:lnTo>
                  <a:lnTo>
                    <a:pt x="84772" y="251313"/>
                  </a:lnTo>
                  <a:lnTo>
                    <a:pt x="114321" y="246068"/>
                  </a:lnTo>
                  <a:lnTo>
                    <a:pt x="115464" y="243782"/>
                  </a:lnTo>
                  <a:close/>
                </a:path>
                <a:path extrusionOk="0" h="741045" w="1278254">
                  <a:moveTo>
                    <a:pt x="138959" y="446220"/>
                  </a:moveTo>
                  <a:lnTo>
                    <a:pt x="119391" y="446256"/>
                  </a:lnTo>
                  <a:lnTo>
                    <a:pt x="100145" y="443934"/>
                  </a:lnTo>
                  <a:lnTo>
                    <a:pt x="81541" y="439326"/>
                  </a:lnTo>
                  <a:lnTo>
                    <a:pt x="63902" y="432504"/>
                  </a:lnTo>
                </a:path>
                <a:path extrusionOk="0" h="741045" w="1278254">
                  <a:moveTo>
                    <a:pt x="205126" y="595699"/>
                  </a:moveTo>
                  <a:lnTo>
                    <a:pt x="197129" y="597981"/>
                  </a:lnTo>
                  <a:lnTo>
                    <a:pt x="188966" y="599858"/>
                  </a:lnTo>
                  <a:lnTo>
                    <a:pt x="180659" y="601307"/>
                  </a:lnTo>
                  <a:lnTo>
                    <a:pt x="172233" y="602303"/>
                  </a:lnTo>
                </a:path>
                <a:path extrusionOk="0" h="741045" w="1278254">
                  <a:moveTo>
                    <a:pt x="487701" y="667581"/>
                  </a:moveTo>
                  <a:lnTo>
                    <a:pt x="482036" y="660435"/>
                  </a:lnTo>
                  <a:lnTo>
                    <a:pt x="476859" y="653087"/>
                  </a:lnTo>
                  <a:lnTo>
                    <a:pt x="472182" y="645525"/>
                  </a:lnTo>
                  <a:lnTo>
                    <a:pt x="468016" y="637736"/>
                  </a:lnTo>
                </a:path>
                <a:path extrusionOk="0" h="741045" w="1278254">
                  <a:moveTo>
                    <a:pt x="853207" y="593159"/>
                  </a:moveTo>
                  <a:lnTo>
                    <a:pt x="852066" y="601493"/>
                  </a:lnTo>
                  <a:lnTo>
                    <a:pt x="850366" y="609732"/>
                  </a:lnTo>
                  <a:lnTo>
                    <a:pt x="848117" y="617876"/>
                  </a:lnTo>
                  <a:lnTo>
                    <a:pt x="845333" y="625925"/>
                  </a:lnTo>
                </a:path>
                <a:path extrusionOk="0" h="741045" w="1278254">
                  <a:moveTo>
                    <a:pt x="1010179" y="390975"/>
                  </a:moveTo>
                  <a:lnTo>
                    <a:pt x="1050313" y="412370"/>
                  </a:lnTo>
                  <a:lnTo>
                    <a:pt x="1080744" y="441172"/>
                  </a:lnTo>
                  <a:lnTo>
                    <a:pt x="1099958" y="475450"/>
                  </a:lnTo>
                  <a:lnTo>
                    <a:pt x="1106445" y="513276"/>
                  </a:lnTo>
                </a:path>
                <a:path extrusionOk="0" h="741045" w="1278254">
                  <a:moveTo>
                    <a:pt x="1237128" y="260673"/>
                  </a:moveTo>
                  <a:lnTo>
                    <a:pt x="1229030" y="273534"/>
                  </a:lnTo>
                  <a:lnTo>
                    <a:pt x="1219110" y="285549"/>
                  </a:lnTo>
                  <a:lnTo>
                    <a:pt x="1207500" y="296588"/>
                  </a:lnTo>
                  <a:lnTo>
                    <a:pt x="1194329" y="306520"/>
                  </a:lnTo>
                </a:path>
                <a:path extrusionOk="0" h="741045" w="1278254">
                  <a:moveTo>
                    <a:pt x="1134385" y="90493"/>
                  </a:moveTo>
                  <a:lnTo>
                    <a:pt x="1136036" y="97605"/>
                  </a:lnTo>
                  <a:lnTo>
                    <a:pt x="1136671" y="104844"/>
                  </a:lnTo>
                  <a:lnTo>
                    <a:pt x="1136544" y="112083"/>
                  </a:lnTo>
                </a:path>
                <a:path extrusionOk="0" h="741045" w="1278254">
                  <a:moveTo>
                    <a:pt x="860700" y="65220"/>
                  </a:moveTo>
                  <a:lnTo>
                    <a:pt x="865223" y="57840"/>
                  </a:lnTo>
                  <a:lnTo>
                    <a:pt x="870400" y="50758"/>
                  </a:lnTo>
                  <a:lnTo>
                    <a:pt x="876220" y="43985"/>
                  </a:lnTo>
                  <a:lnTo>
                    <a:pt x="882671" y="37534"/>
                  </a:lnTo>
                </a:path>
                <a:path extrusionOk="0" h="741045" w="1278254">
                  <a:moveTo>
                    <a:pt x="655341" y="78301"/>
                  </a:moveTo>
                  <a:lnTo>
                    <a:pt x="657294" y="72161"/>
                  </a:lnTo>
                  <a:lnTo>
                    <a:pt x="659723" y="66141"/>
                  </a:lnTo>
                  <a:lnTo>
                    <a:pt x="662628" y="60263"/>
                  </a:lnTo>
                  <a:lnTo>
                    <a:pt x="666009" y="54552"/>
                  </a:lnTo>
                </a:path>
                <a:path extrusionOk="0" h="741045" w="1278254">
                  <a:moveTo>
                    <a:pt x="414422" y="86429"/>
                  </a:moveTo>
                  <a:lnTo>
                    <a:pt x="424686" y="91523"/>
                  </a:lnTo>
                  <a:lnTo>
                    <a:pt x="434520" y="97081"/>
                  </a:lnTo>
                  <a:lnTo>
                    <a:pt x="443926" y="103092"/>
                  </a:lnTo>
                  <a:lnTo>
                    <a:pt x="452903" y="109543"/>
                  </a:lnTo>
                </a:path>
                <a:path extrusionOk="0" h="741045" w="1278254">
                  <a:moveTo>
                    <a:pt x="122195" y="268166"/>
                  </a:moveTo>
                  <a:lnTo>
                    <a:pt x="119147" y="260165"/>
                  </a:lnTo>
                  <a:lnTo>
                    <a:pt x="116861" y="252037"/>
                  </a:lnTo>
                  <a:lnTo>
                    <a:pt x="115464" y="243782"/>
                  </a:lnTo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3" name="Google Shape;2653;p90"/>
          <p:cNvSpPr txBox="1"/>
          <p:nvPr/>
        </p:nvSpPr>
        <p:spPr>
          <a:xfrm>
            <a:off x="9152635" y="3983863"/>
            <a:ext cx="59626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back-end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4" name="Google Shape;2654;p90"/>
          <p:cNvGrpSpPr/>
          <p:nvPr/>
        </p:nvGrpSpPr>
        <p:grpSpPr>
          <a:xfrm>
            <a:off x="7971282" y="2311145"/>
            <a:ext cx="3043936" cy="2762885"/>
            <a:chOff x="7971282" y="2311145"/>
            <a:chExt cx="3043936" cy="2762885"/>
          </a:xfrm>
        </p:grpSpPr>
        <p:sp>
          <p:nvSpPr>
            <p:cNvPr id="2655" name="Google Shape;2655;p90"/>
            <p:cNvSpPr/>
            <p:nvPr/>
          </p:nvSpPr>
          <p:spPr>
            <a:xfrm>
              <a:off x="8746998" y="2311145"/>
              <a:ext cx="1493520" cy="237490"/>
            </a:xfrm>
            <a:custGeom>
              <a:rect b="b" l="l" r="r" t="t"/>
              <a:pathLst>
                <a:path extrusionOk="0" h="237489" w="1493520">
                  <a:moveTo>
                    <a:pt x="0" y="236981"/>
                  </a:moveTo>
                  <a:lnTo>
                    <a:pt x="749553" y="236981"/>
                  </a:lnTo>
                  <a:lnTo>
                    <a:pt x="749553" y="0"/>
                  </a:lnTo>
                </a:path>
                <a:path extrusionOk="0" h="237489" w="1493520">
                  <a:moveTo>
                    <a:pt x="1493520" y="203453"/>
                  </a:moveTo>
                  <a:lnTo>
                    <a:pt x="749807" y="203453"/>
                  </a:lnTo>
                  <a:lnTo>
                    <a:pt x="749807" y="0"/>
                  </a:lnTo>
                </a:path>
              </a:pathLst>
            </a:custGeom>
            <a:noFill/>
            <a:ln cap="flat" cmpd="sng" w="28950">
              <a:solidFill>
                <a:srgbClr val="FF0066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90"/>
            <p:cNvSpPr/>
            <p:nvPr/>
          </p:nvSpPr>
          <p:spPr>
            <a:xfrm>
              <a:off x="8746998" y="2515361"/>
              <a:ext cx="1493520" cy="1271905"/>
            </a:xfrm>
            <a:custGeom>
              <a:rect b="b" l="l" r="r" t="t"/>
              <a:pathLst>
                <a:path extrusionOk="0" h="1271904" w="1493520">
                  <a:moveTo>
                    <a:pt x="0" y="33527"/>
                  </a:moveTo>
                  <a:lnTo>
                    <a:pt x="749553" y="33527"/>
                  </a:lnTo>
                  <a:lnTo>
                    <a:pt x="749553" y="1271524"/>
                  </a:lnTo>
                </a:path>
                <a:path extrusionOk="0" h="1271904" w="1493520">
                  <a:moveTo>
                    <a:pt x="1493520" y="0"/>
                  </a:moveTo>
                  <a:lnTo>
                    <a:pt x="749807" y="0"/>
                  </a:lnTo>
                  <a:lnTo>
                    <a:pt x="749807" y="1271651"/>
                  </a:lnTo>
                </a:path>
              </a:pathLst>
            </a:custGeom>
            <a:noFill/>
            <a:ln cap="flat" cmpd="sng" w="28950">
              <a:solidFill>
                <a:srgbClr val="EFEF00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90"/>
            <p:cNvSpPr/>
            <p:nvPr/>
          </p:nvSpPr>
          <p:spPr>
            <a:xfrm>
              <a:off x="10133838" y="3323081"/>
              <a:ext cx="881380" cy="790575"/>
            </a:xfrm>
            <a:custGeom>
              <a:rect b="b" l="l" r="r" t="t"/>
              <a:pathLst>
                <a:path extrusionOk="0" h="790575" w="881379">
                  <a:moveTo>
                    <a:pt x="881126" y="228600"/>
                  </a:moveTo>
                  <a:lnTo>
                    <a:pt x="881126" y="0"/>
                  </a:lnTo>
                  <a:lnTo>
                    <a:pt x="53466" y="0"/>
                  </a:lnTo>
                  <a:lnTo>
                    <a:pt x="53466" y="790574"/>
                  </a:lnTo>
                  <a:lnTo>
                    <a:pt x="0" y="790574"/>
                  </a:lnTo>
                </a:path>
              </a:pathLst>
            </a:custGeom>
            <a:noFill/>
            <a:ln cap="flat" cmpd="sng" w="28950">
              <a:solidFill>
                <a:srgbClr val="EFEF00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90"/>
            <p:cNvSpPr/>
            <p:nvPr/>
          </p:nvSpPr>
          <p:spPr>
            <a:xfrm>
              <a:off x="7971282" y="3356609"/>
              <a:ext cx="890269" cy="757555"/>
            </a:xfrm>
            <a:custGeom>
              <a:rect b="b" l="l" r="r" t="t"/>
              <a:pathLst>
                <a:path extrusionOk="0" h="757554" w="890270">
                  <a:moveTo>
                    <a:pt x="889889" y="757046"/>
                  </a:moveTo>
                  <a:lnTo>
                    <a:pt x="834517" y="757046"/>
                  </a:lnTo>
                  <a:lnTo>
                    <a:pt x="834517" y="0"/>
                  </a:ln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noFill/>
            <a:ln cap="flat" cmpd="sng" w="28950">
              <a:solidFill>
                <a:srgbClr val="EFEF00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90"/>
            <p:cNvSpPr/>
            <p:nvPr/>
          </p:nvSpPr>
          <p:spPr>
            <a:xfrm>
              <a:off x="9464802" y="4482845"/>
              <a:ext cx="31750" cy="591185"/>
            </a:xfrm>
            <a:custGeom>
              <a:rect b="b" l="l" r="r" t="t"/>
              <a:pathLst>
                <a:path extrusionOk="0" h="591185" w="31750">
                  <a:moveTo>
                    <a:pt x="0" y="591184"/>
                  </a:moveTo>
                  <a:lnTo>
                    <a:pt x="0" y="295655"/>
                  </a:lnTo>
                  <a:lnTo>
                    <a:pt x="31496" y="295655"/>
                  </a:lnTo>
                  <a:lnTo>
                    <a:pt x="31496" y="0"/>
                  </a:lnTo>
                </a:path>
              </a:pathLst>
            </a:custGeom>
            <a:noFill/>
            <a:ln cap="flat" cmpd="sng" w="28950">
              <a:solidFill>
                <a:srgbClr val="EFEF00"/>
              </a:solidFill>
              <a:prstDash val="lgDash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60" name="Google Shape;2660;p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38843" y="534923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1" name="Google Shape;2661;p90"/>
          <p:cNvGrpSpPr/>
          <p:nvPr/>
        </p:nvGrpSpPr>
        <p:grpSpPr>
          <a:xfrm>
            <a:off x="1225296" y="975347"/>
            <a:ext cx="2304288" cy="487692"/>
            <a:chOff x="1225296" y="975347"/>
            <a:chExt cx="2304288" cy="487692"/>
          </a:xfrm>
        </p:grpSpPr>
        <p:pic>
          <p:nvPicPr>
            <p:cNvPr id="2662" name="Google Shape;2662;p9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40536" y="984542"/>
              <a:ext cx="2289048" cy="4190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3" name="Google Shape;2663;p9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25296" y="975347"/>
              <a:ext cx="2100072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4" name="Google Shape;2664;p90"/>
          <p:cNvSpPr txBox="1"/>
          <p:nvPr/>
        </p:nvSpPr>
        <p:spPr>
          <a:xfrm>
            <a:off x="1299972" y="1024127"/>
            <a:ext cx="2174875" cy="306705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docker-compose.yml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665" name="Google Shape;2665;p90"/>
          <p:cNvGrpSpPr/>
          <p:nvPr/>
        </p:nvGrpSpPr>
        <p:grpSpPr>
          <a:xfrm>
            <a:off x="1240536" y="1335024"/>
            <a:ext cx="3148584" cy="5253228"/>
            <a:chOff x="1240536" y="1335024"/>
            <a:chExt cx="3148584" cy="5253228"/>
          </a:xfrm>
        </p:grpSpPr>
        <p:pic>
          <p:nvPicPr>
            <p:cNvPr id="2666" name="Google Shape;2666;p9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40536" y="1336548"/>
              <a:ext cx="3148584" cy="5251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7" name="Google Shape;2667;p9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240536" y="1335024"/>
              <a:ext cx="2689860" cy="3787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8" name="Google Shape;2668;p90"/>
            <p:cNvSpPr/>
            <p:nvPr/>
          </p:nvSpPr>
          <p:spPr>
            <a:xfrm>
              <a:off x="1299972" y="1376172"/>
              <a:ext cx="3034665" cy="5139055"/>
            </a:xfrm>
            <a:custGeom>
              <a:rect b="b" l="l" r="r" t="t"/>
              <a:pathLst>
                <a:path extrusionOk="0" h="5139055" w="3034665">
                  <a:moveTo>
                    <a:pt x="3034283" y="0"/>
                  </a:moveTo>
                  <a:lnTo>
                    <a:pt x="0" y="0"/>
                  </a:lnTo>
                  <a:lnTo>
                    <a:pt x="0" y="5138928"/>
                  </a:lnTo>
                  <a:lnTo>
                    <a:pt x="3034283" y="5138928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9" name="Google Shape;2669;p90"/>
          <p:cNvSpPr txBox="1"/>
          <p:nvPr/>
        </p:nvSpPr>
        <p:spPr>
          <a:xfrm>
            <a:off x="1848866" y="2619247"/>
            <a:ext cx="26416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db: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70" name="Google Shape;2670;p90"/>
          <p:cNvSpPr txBox="1"/>
          <p:nvPr/>
        </p:nvSpPr>
        <p:spPr>
          <a:xfrm>
            <a:off x="1391666" y="1399794"/>
            <a:ext cx="1814830" cy="1103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9677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version: 2  services: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redis: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7918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redis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286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networks: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1" name="Google Shape;2671;p90"/>
          <p:cNvSpPr txBox="1"/>
          <p:nvPr/>
        </p:nvSpPr>
        <p:spPr>
          <a:xfrm>
            <a:off x="1353566" y="2442463"/>
            <a:ext cx="2441575" cy="3978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950">
            <a:spAutoFit/>
          </a:bodyPr>
          <a:lstStyle/>
          <a:p>
            <a:pPr indent="-183514" lvl="0" marL="14154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ourier New"/>
              <a:buChar char="-"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back-end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29944" marR="0" rtl="0" algn="l">
              <a:lnSpc>
                <a:spcPct val="119583"/>
              </a:lnSpc>
              <a:spcBef>
                <a:spcPts val="69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postgres:9.4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4455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networks: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3514" lvl="0" marL="139319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ourier New"/>
              <a:buChar char="-"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back-end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530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vote: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2994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voting-app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3248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networks: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5419" lvl="0" marL="1384300" marR="0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ourier New"/>
              <a:buChar char="-"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front-end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3514" lvl="0" marL="1381125" marR="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ourier New"/>
              <a:buChar char="-"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back-end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95300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result: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2994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image: result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43914" marR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networks: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5419" lvl="0" marL="1395730" marR="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ourier New"/>
              <a:buChar char="-"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front-end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3515" lvl="0" marL="1392555" marR="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Courier New"/>
              <a:buChar char="-"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back-end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4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networks: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270" lvl="0" marL="365760" marR="1145540" rtl="0" algn="l">
              <a:lnSpc>
                <a:spcPct val="128298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front-end:  back-end: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0" name="Google Shape;268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744" y="582168"/>
            <a:ext cx="7842758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681" name="Google Shape;2681;p92"/>
          <p:cNvSpPr txBox="1"/>
          <p:nvPr>
            <p:ph type="title"/>
          </p:nvPr>
        </p:nvSpPr>
        <p:spPr>
          <a:xfrm>
            <a:off x="3916807" y="1663141"/>
            <a:ext cx="42741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239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	o	c	k	e	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2" name="Google Shape;2682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57104" y="6220967"/>
            <a:ext cx="1524000" cy="3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93"/>
          <p:cNvSpPr txBox="1"/>
          <p:nvPr>
            <p:ph type="title"/>
          </p:nvPr>
        </p:nvSpPr>
        <p:spPr>
          <a:xfrm>
            <a:off x="471322" y="364058"/>
            <a:ext cx="1402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Image</a:t>
            </a:r>
            <a:endParaRPr/>
          </a:p>
        </p:txBody>
      </p:sp>
      <p:grpSp>
        <p:nvGrpSpPr>
          <p:cNvPr id="2688" name="Google Shape;2688;p93"/>
          <p:cNvGrpSpPr/>
          <p:nvPr/>
        </p:nvGrpSpPr>
        <p:grpSpPr>
          <a:xfrm>
            <a:off x="638555" y="1979650"/>
            <a:ext cx="6160008" cy="541045"/>
            <a:chOff x="638555" y="1979650"/>
            <a:chExt cx="6160008" cy="541045"/>
          </a:xfrm>
        </p:grpSpPr>
        <p:pic>
          <p:nvPicPr>
            <p:cNvPr id="2689" name="Google Shape;2689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8555" y="1997951"/>
              <a:ext cx="6160008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0" name="Google Shape;2690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0579" y="1979650"/>
              <a:ext cx="2136648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1" name="Google Shape;2691;p93"/>
            <p:cNvSpPr/>
            <p:nvPr/>
          </p:nvSpPr>
          <p:spPr>
            <a:xfrm>
              <a:off x="697991" y="2037588"/>
              <a:ext cx="6045835" cy="338455"/>
            </a:xfrm>
            <a:custGeom>
              <a:rect b="b" l="l" r="r" t="t"/>
              <a:pathLst>
                <a:path extrusionOk="0" h="338455" w="6045834">
                  <a:moveTo>
                    <a:pt x="6045708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045708" y="338327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2" name="Google Shape;2692;p93"/>
          <p:cNvSpPr txBox="1"/>
          <p:nvPr/>
        </p:nvSpPr>
        <p:spPr>
          <a:xfrm>
            <a:off x="697991" y="2037588"/>
            <a:ext cx="604583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375">
            <a:spAutoFit/>
          </a:bodyPr>
          <a:lstStyle/>
          <a:p>
            <a:pPr indent="0" lvl="0" marL="313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nginx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3" name="Google Shape;2693;p93"/>
          <p:cNvSpPr/>
          <p:nvPr/>
        </p:nvSpPr>
        <p:spPr>
          <a:xfrm>
            <a:off x="720980" y="2053841"/>
            <a:ext cx="213995" cy="273685"/>
          </a:xfrm>
          <a:custGeom>
            <a:rect b="b" l="l" r="r" t="t"/>
            <a:pathLst>
              <a:path extrusionOk="0" h="273685" w="213994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94"/>
          <p:cNvSpPr txBox="1"/>
          <p:nvPr>
            <p:ph type="title"/>
          </p:nvPr>
        </p:nvSpPr>
        <p:spPr>
          <a:xfrm>
            <a:off x="471322" y="364058"/>
            <a:ext cx="1402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Image</a:t>
            </a:r>
            <a:endParaRPr/>
          </a:p>
        </p:txBody>
      </p:sp>
      <p:sp>
        <p:nvSpPr>
          <p:cNvPr id="2699" name="Google Shape;2699;p94"/>
          <p:cNvSpPr txBox="1"/>
          <p:nvPr/>
        </p:nvSpPr>
        <p:spPr>
          <a:xfrm>
            <a:off x="2789935" y="3121913"/>
            <a:ext cx="1243965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1" i="0" lang="en-US" sz="2650" u="none" cap="none" strike="noStrike">
                <a:solidFill>
                  <a:srgbClr val="CC7831"/>
                </a:solidFill>
                <a:latin typeface="Courier New"/>
                <a:ea typeface="Courier New"/>
                <a:cs typeface="Courier New"/>
                <a:sym typeface="Courier New"/>
              </a:rPr>
              <a:t>image:</a:t>
            </a:r>
            <a:endParaRPr b="0" i="0" sz="26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0" name="Google Shape;2700;p94"/>
          <p:cNvSpPr/>
          <p:nvPr/>
        </p:nvSpPr>
        <p:spPr>
          <a:xfrm>
            <a:off x="7664195" y="3701796"/>
            <a:ext cx="870585" cy="495300"/>
          </a:xfrm>
          <a:custGeom>
            <a:rect b="b" l="l" r="r" t="t"/>
            <a:pathLst>
              <a:path extrusionOk="0" h="495300" w="870584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99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94"/>
          <p:cNvSpPr/>
          <p:nvPr/>
        </p:nvSpPr>
        <p:spPr>
          <a:xfrm>
            <a:off x="6437376" y="3701796"/>
            <a:ext cx="870585" cy="495300"/>
          </a:xfrm>
          <a:custGeom>
            <a:rect b="b" l="l" r="r" t="t"/>
            <a:pathLst>
              <a:path extrusionOk="0" h="495300" w="870584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99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94"/>
          <p:cNvSpPr txBox="1"/>
          <p:nvPr/>
        </p:nvSpPr>
        <p:spPr>
          <a:xfrm>
            <a:off x="4242180" y="3065144"/>
            <a:ext cx="436626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Arial"/>
              <a:buNone/>
            </a:pPr>
            <a:r>
              <a:rPr b="0" baseline="-25000" i="0" lang="en-US" sz="3975" u="none" cap="none" strike="noStrike">
                <a:solidFill>
                  <a:srgbClr val="FF66A2"/>
                </a:solidFill>
                <a:latin typeface="Courier New"/>
                <a:ea typeface="Courier New"/>
                <a:cs typeface="Courier New"/>
                <a:sym typeface="Courier New"/>
              </a:rPr>
              <a:t>docker.io/ </a:t>
            </a:r>
            <a:r>
              <a:rPr b="0" i="0" lang="en-US" sz="2650" u="none" cap="none" strike="noStrike">
                <a:solidFill>
                  <a:srgbClr val="FF66A2"/>
                </a:solidFill>
                <a:latin typeface="Courier New"/>
                <a:ea typeface="Courier New"/>
                <a:cs typeface="Courier New"/>
                <a:sym typeface="Courier New"/>
              </a:rPr>
              <a:t>nginx/nginx</a:t>
            </a:r>
            <a:endParaRPr b="0" i="0" sz="265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3" name="Google Shape;2703;p94"/>
          <p:cNvSpPr/>
          <p:nvPr/>
        </p:nvSpPr>
        <p:spPr>
          <a:xfrm>
            <a:off x="4430267" y="3701796"/>
            <a:ext cx="1777364" cy="495300"/>
          </a:xfrm>
          <a:custGeom>
            <a:rect b="b" l="l" r="r" t="t"/>
            <a:pathLst>
              <a:path extrusionOk="0" h="495300" w="1777364">
                <a:moveTo>
                  <a:pt x="1776984" y="0"/>
                </a:moveTo>
                <a:lnTo>
                  <a:pt x="1772706" y="56785"/>
                </a:lnTo>
                <a:lnTo>
                  <a:pt x="1760522" y="108912"/>
                </a:lnTo>
                <a:lnTo>
                  <a:pt x="1741404" y="154894"/>
                </a:lnTo>
                <a:lnTo>
                  <a:pt x="1716326" y="193245"/>
                </a:lnTo>
                <a:lnTo>
                  <a:pt x="1686260" y="222479"/>
                </a:lnTo>
                <a:lnTo>
                  <a:pt x="1652180" y="241109"/>
                </a:lnTo>
                <a:lnTo>
                  <a:pt x="1615059" y="247649"/>
                </a:lnTo>
                <a:lnTo>
                  <a:pt x="1050417" y="247649"/>
                </a:lnTo>
                <a:lnTo>
                  <a:pt x="1013295" y="254190"/>
                </a:lnTo>
                <a:lnTo>
                  <a:pt x="979215" y="272820"/>
                </a:lnTo>
                <a:lnTo>
                  <a:pt x="949149" y="302054"/>
                </a:lnTo>
                <a:lnTo>
                  <a:pt x="924071" y="340405"/>
                </a:lnTo>
                <a:lnTo>
                  <a:pt x="904953" y="386387"/>
                </a:lnTo>
                <a:lnTo>
                  <a:pt x="892769" y="438514"/>
                </a:lnTo>
                <a:lnTo>
                  <a:pt x="888492" y="495299"/>
                </a:lnTo>
                <a:lnTo>
                  <a:pt x="884214" y="438514"/>
                </a:lnTo>
                <a:lnTo>
                  <a:pt x="872030" y="386387"/>
                </a:lnTo>
                <a:lnTo>
                  <a:pt x="852912" y="340405"/>
                </a:lnTo>
                <a:lnTo>
                  <a:pt x="827834" y="302054"/>
                </a:lnTo>
                <a:lnTo>
                  <a:pt x="797768" y="272820"/>
                </a:lnTo>
                <a:lnTo>
                  <a:pt x="763688" y="254190"/>
                </a:lnTo>
                <a:lnTo>
                  <a:pt x="726567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99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p94"/>
          <p:cNvSpPr txBox="1"/>
          <p:nvPr/>
        </p:nvSpPr>
        <p:spPr>
          <a:xfrm>
            <a:off x="4277359" y="4408423"/>
            <a:ext cx="5228590" cy="1141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37655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Registry	User/	Image/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40081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Account Repository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1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66A2"/>
                </a:solidFill>
                <a:latin typeface="Courier New"/>
                <a:ea typeface="Courier New"/>
                <a:cs typeface="Courier New"/>
                <a:sym typeface="Courier New"/>
              </a:rPr>
              <a:t>gcr.io/ kubernetes-e2e-test-images/dnsutils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705" name="Google Shape;2705;p94"/>
          <p:cNvGrpSpPr/>
          <p:nvPr/>
        </p:nvGrpSpPr>
        <p:grpSpPr>
          <a:xfrm>
            <a:off x="3931920" y="0"/>
            <a:ext cx="5388864" cy="1487424"/>
            <a:chOff x="3931920" y="0"/>
            <a:chExt cx="5388864" cy="1487424"/>
          </a:xfrm>
        </p:grpSpPr>
        <p:pic>
          <p:nvPicPr>
            <p:cNvPr id="2706" name="Google Shape;2706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31920" y="0"/>
              <a:ext cx="5388864" cy="1487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2707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02808" y="0"/>
              <a:ext cx="1472184" cy="737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8" name="Google Shape;2708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91858" y="0"/>
              <a:ext cx="5273365" cy="14131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9" name="Google Shape;2709;p94"/>
          <p:cNvSpPr txBox="1"/>
          <p:nvPr/>
        </p:nvSpPr>
        <p:spPr>
          <a:xfrm>
            <a:off x="5886958" y="0"/>
            <a:ext cx="110871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12446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docker.io  Docker Hub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3"/>
          <p:cNvSpPr txBox="1"/>
          <p:nvPr/>
        </p:nvSpPr>
        <p:spPr>
          <a:xfrm>
            <a:off x="2567939" y="3535679"/>
            <a:ext cx="3296920" cy="365760"/>
          </a:xfrm>
          <a:prstGeom prst="rect">
            <a:avLst/>
          </a:prstGeom>
          <a:solidFill>
            <a:srgbClr val="FF9933"/>
          </a:solidFill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3"/>
          <p:cNvSpPr txBox="1"/>
          <p:nvPr/>
        </p:nvSpPr>
        <p:spPr>
          <a:xfrm>
            <a:off x="7575804" y="5341264"/>
            <a:ext cx="255904" cy="229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3" name="Google Shape;473;p13"/>
          <p:cNvGrpSpPr/>
          <p:nvPr/>
        </p:nvGrpSpPr>
        <p:grpSpPr>
          <a:xfrm>
            <a:off x="4299203" y="2886455"/>
            <a:ext cx="713740" cy="340360"/>
            <a:chOff x="4299203" y="2886455"/>
            <a:chExt cx="713740" cy="340360"/>
          </a:xfrm>
        </p:grpSpPr>
        <p:sp>
          <p:nvSpPr>
            <p:cNvPr id="474" name="Google Shape;474;p13"/>
            <p:cNvSpPr/>
            <p:nvPr/>
          </p:nvSpPr>
          <p:spPr>
            <a:xfrm>
              <a:off x="4299203" y="2886455"/>
              <a:ext cx="713740" cy="340360"/>
            </a:xfrm>
            <a:custGeom>
              <a:rect b="b" l="l" r="r" t="t"/>
              <a:pathLst>
                <a:path extrusionOk="0" h="340360" w="713739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4299203" y="2886455"/>
              <a:ext cx="713740" cy="340360"/>
            </a:xfrm>
            <a:custGeom>
              <a:rect b="b" l="l" r="r" t="t"/>
              <a:pathLst>
                <a:path extrusionOk="0" h="340360" w="713739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13"/>
          <p:cNvSpPr txBox="1"/>
          <p:nvPr/>
        </p:nvSpPr>
        <p:spPr>
          <a:xfrm>
            <a:off x="4477258" y="2892297"/>
            <a:ext cx="3689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" name="Google Shape;477;p13"/>
          <p:cNvGrpSpPr/>
          <p:nvPr/>
        </p:nvGrpSpPr>
        <p:grpSpPr>
          <a:xfrm>
            <a:off x="5055108" y="2898648"/>
            <a:ext cx="768350" cy="341630"/>
            <a:chOff x="5055108" y="2898648"/>
            <a:chExt cx="768350" cy="341630"/>
          </a:xfrm>
        </p:grpSpPr>
        <p:sp>
          <p:nvSpPr>
            <p:cNvPr id="478" name="Google Shape;478;p13"/>
            <p:cNvSpPr/>
            <p:nvPr/>
          </p:nvSpPr>
          <p:spPr>
            <a:xfrm>
              <a:off x="5055108" y="2898648"/>
              <a:ext cx="768350" cy="341630"/>
            </a:xfrm>
            <a:custGeom>
              <a:rect b="b" l="l" r="r" t="t"/>
              <a:pathLst>
                <a:path extrusionOk="0" h="341630" w="768350">
                  <a:moveTo>
                    <a:pt x="768096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68096" y="341375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5055108" y="2898648"/>
              <a:ext cx="768350" cy="341630"/>
            </a:xfrm>
            <a:custGeom>
              <a:rect b="b" l="l" r="r" t="t"/>
              <a:pathLst>
                <a:path extrusionOk="0" h="341630" w="768350">
                  <a:moveTo>
                    <a:pt x="0" y="341375"/>
                  </a:moveTo>
                  <a:lnTo>
                    <a:pt x="768096" y="341375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13"/>
          <p:cNvSpPr txBox="1"/>
          <p:nvPr/>
        </p:nvSpPr>
        <p:spPr>
          <a:xfrm>
            <a:off x="5207508" y="2904871"/>
            <a:ext cx="4756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3"/>
          <p:cNvSpPr/>
          <p:nvPr/>
        </p:nvSpPr>
        <p:spPr>
          <a:xfrm>
            <a:off x="6009132" y="5797296"/>
            <a:ext cx="3927475" cy="480059"/>
          </a:xfrm>
          <a:custGeom>
            <a:rect b="b" l="l" r="r" t="t"/>
            <a:pathLst>
              <a:path extrusionOk="0" h="480060" w="3927475">
                <a:moveTo>
                  <a:pt x="0" y="480059"/>
                </a:moveTo>
                <a:lnTo>
                  <a:pt x="3927348" y="480059"/>
                </a:lnTo>
                <a:lnTo>
                  <a:pt x="392734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noFill/>
          <a:ln cap="flat" cmpd="sng" w="12175">
            <a:solidFill>
              <a:srgbClr val="BB2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3"/>
          <p:cNvSpPr txBox="1"/>
          <p:nvPr/>
        </p:nvSpPr>
        <p:spPr>
          <a:xfrm>
            <a:off x="6853428" y="5943752"/>
            <a:ext cx="22390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Infrastructure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3"/>
          <p:cNvSpPr/>
          <p:nvPr/>
        </p:nvSpPr>
        <p:spPr>
          <a:xfrm>
            <a:off x="4244340" y="2194560"/>
            <a:ext cx="1673860" cy="1170940"/>
          </a:xfrm>
          <a:custGeom>
            <a:rect b="b" l="l" r="r" t="t"/>
            <a:pathLst>
              <a:path extrusionOk="0" h="1170939" w="1673860">
                <a:moveTo>
                  <a:pt x="0" y="1170432"/>
                </a:moveTo>
                <a:lnTo>
                  <a:pt x="1673352" y="1170432"/>
                </a:lnTo>
                <a:lnTo>
                  <a:pt x="1673352" y="0"/>
                </a:lnTo>
                <a:lnTo>
                  <a:pt x="0" y="0"/>
                </a:lnTo>
                <a:lnTo>
                  <a:pt x="0" y="1170432"/>
                </a:lnTo>
                <a:close/>
              </a:path>
            </a:pathLst>
          </a:custGeom>
          <a:noFill/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13"/>
          <p:cNvGrpSpPr/>
          <p:nvPr/>
        </p:nvGrpSpPr>
        <p:grpSpPr>
          <a:xfrm>
            <a:off x="6496811" y="2180844"/>
            <a:ext cx="1675130" cy="1170940"/>
            <a:chOff x="6496811" y="2180844"/>
            <a:chExt cx="1675130" cy="1170940"/>
          </a:xfrm>
        </p:grpSpPr>
        <p:sp>
          <p:nvSpPr>
            <p:cNvPr id="485" name="Google Shape;485;p13"/>
            <p:cNvSpPr/>
            <p:nvPr/>
          </p:nvSpPr>
          <p:spPr>
            <a:xfrm>
              <a:off x="6496811" y="2180844"/>
              <a:ext cx="1675130" cy="1170940"/>
            </a:xfrm>
            <a:custGeom>
              <a:rect b="b" l="l" r="r" t="t"/>
              <a:pathLst>
                <a:path extrusionOk="0" h="1170939" w="1675129">
                  <a:moveTo>
                    <a:pt x="0" y="1170431"/>
                  </a:moveTo>
                  <a:lnTo>
                    <a:pt x="1674876" y="1170431"/>
                  </a:lnTo>
                  <a:lnTo>
                    <a:pt x="1674876" y="0"/>
                  </a:lnTo>
                  <a:lnTo>
                    <a:pt x="0" y="0"/>
                  </a:lnTo>
                  <a:lnTo>
                    <a:pt x="0" y="1170431"/>
                  </a:lnTo>
                  <a:close/>
                </a:path>
              </a:pathLst>
            </a:custGeom>
            <a:noFill/>
            <a:ln cap="flat" cmpd="sng" w="1217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6525767" y="2895600"/>
              <a:ext cx="713740" cy="340360"/>
            </a:xfrm>
            <a:custGeom>
              <a:rect b="b" l="l" r="r" t="t"/>
              <a:pathLst>
                <a:path extrusionOk="0" h="340360" w="71374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6525767" y="2895600"/>
              <a:ext cx="713740" cy="340360"/>
            </a:xfrm>
            <a:custGeom>
              <a:rect b="b" l="l" r="r" t="t"/>
              <a:pathLst>
                <a:path extrusionOk="0" h="340360" w="71374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13"/>
          <p:cNvSpPr txBox="1"/>
          <p:nvPr/>
        </p:nvSpPr>
        <p:spPr>
          <a:xfrm>
            <a:off x="7290816" y="2895600"/>
            <a:ext cx="767080" cy="340360"/>
          </a:xfrm>
          <a:prstGeom prst="rect">
            <a:avLst/>
          </a:prstGeom>
          <a:solidFill>
            <a:srgbClr val="FF0066"/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400">
            <a:spAutoFit/>
          </a:bodyPr>
          <a:lstStyle/>
          <a:p>
            <a:pPr indent="0" lvl="0" marL="1511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3"/>
          <p:cNvSpPr/>
          <p:nvPr/>
        </p:nvSpPr>
        <p:spPr>
          <a:xfrm>
            <a:off x="2334767" y="4753355"/>
            <a:ext cx="7708900" cy="1000125"/>
          </a:xfrm>
          <a:custGeom>
            <a:rect b="b" l="l" r="r" t="t"/>
            <a:pathLst>
              <a:path extrusionOk="0" h="1000125" w="7708900">
                <a:moveTo>
                  <a:pt x="0" y="999744"/>
                </a:moveTo>
                <a:lnTo>
                  <a:pt x="7708392" y="999744"/>
                </a:lnTo>
                <a:lnTo>
                  <a:pt x="7708392" y="0"/>
                </a:lnTo>
                <a:lnTo>
                  <a:pt x="0" y="0"/>
                </a:lnTo>
                <a:lnTo>
                  <a:pt x="0" y="999744"/>
                </a:lnTo>
                <a:close/>
              </a:path>
            </a:pathLst>
          </a:custGeom>
          <a:noFill/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3"/>
          <p:cNvSpPr txBox="1"/>
          <p:nvPr/>
        </p:nvSpPr>
        <p:spPr>
          <a:xfrm>
            <a:off x="2340864" y="4759452"/>
            <a:ext cx="7696200" cy="10109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17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Hypervisor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1" name="Google Shape;491;p13"/>
          <p:cNvGrpSpPr/>
          <p:nvPr/>
        </p:nvGrpSpPr>
        <p:grpSpPr>
          <a:xfrm>
            <a:off x="2567940" y="2842260"/>
            <a:ext cx="1524254" cy="354076"/>
            <a:chOff x="2567940" y="2842260"/>
            <a:chExt cx="1524254" cy="354076"/>
          </a:xfrm>
        </p:grpSpPr>
        <p:sp>
          <p:nvSpPr>
            <p:cNvPr id="492" name="Google Shape;492;p13"/>
            <p:cNvSpPr/>
            <p:nvPr/>
          </p:nvSpPr>
          <p:spPr>
            <a:xfrm>
              <a:off x="2567940" y="2842260"/>
              <a:ext cx="713740" cy="341630"/>
            </a:xfrm>
            <a:custGeom>
              <a:rect b="b" l="l" r="r" t="t"/>
              <a:pathLst>
                <a:path extrusionOk="0" h="341630" w="713739">
                  <a:moveTo>
                    <a:pt x="713232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13232" y="341375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CC00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2567940" y="2842260"/>
              <a:ext cx="713740" cy="341630"/>
            </a:xfrm>
            <a:custGeom>
              <a:rect b="b" l="l" r="r" t="t"/>
              <a:pathLst>
                <a:path extrusionOk="0" h="341630" w="713739">
                  <a:moveTo>
                    <a:pt x="0" y="341375"/>
                  </a:moveTo>
                  <a:lnTo>
                    <a:pt x="713232" y="341375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3323844" y="2855976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3323844" y="2855976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13"/>
          <p:cNvSpPr txBox="1"/>
          <p:nvPr/>
        </p:nvSpPr>
        <p:spPr>
          <a:xfrm>
            <a:off x="2510027" y="2189988"/>
            <a:ext cx="1673860" cy="1170940"/>
          </a:xfrm>
          <a:prstGeom prst="rect">
            <a:avLst/>
          </a:prstGeom>
          <a:noFill/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t/>
            </a:r>
            <a:endParaRPr b="0" i="0" sz="265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355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	</a:t>
            </a:r>
            <a:r>
              <a:rPr b="0" baseline="-25000" i="0" lang="en-US" sz="2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baseline="-2500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3"/>
          <p:cNvSpPr/>
          <p:nvPr/>
        </p:nvSpPr>
        <p:spPr>
          <a:xfrm>
            <a:off x="2334767" y="5798820"/>
            <a:ext cx="7722234" cy="480059"/>
          </a:xfrm>
          <a:custGeom>
            <a:rect b="b" l="l" r="r" t="t"/>
            <a:pathLst>
              <a:path extrusionOk="0" h="480060" w="7722234">
                <a:moveTo>
                  <a:pt x="0" y="480059"/>
                </a:moveTo>
                <a:lnTo>
                  <a:pt x="7722108" y="480059"/>
                </a:lnTo>
                <a:lnTo>
                  <a:pt x="772210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noFill/>
          <a:ln cap="flat" cmpd="sng" w="12175">
            <a:solidFill>
              <a:srgbClr val="BB2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3"/>
          <p:cNvSpPr txBox="1"/>
          <p:nvPr/>
        </p:nvSpPr>
        <p:spPr>
          <a:xfrm>
            <a:off x="2340864" y="5782055"/>
            <a:ext cx="7696200" cy="490855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anchorCtr="0" anchor="t" bIns="0" lIns="0" spcFirstLastPara="1" rIns="0" wrap="square" tIns="1060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Hardware Infrastructure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3"/>
          <p:cNvSpPr txBox="1"/>
          <p:nvPr/>
        </p:nvSpPr>
        <p:spPr>
          <a:xfrm>
            <a:off x="3616578" y="1412875"/>
            <a:ext cx="15049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3"/>
          <p:cNvSpPr txBox="1"/>
          <p:nvPr/>
        </p:nvSpPr>
        <p:spPr>
          <a:xfrm>
            <a:off x="7334757" y="1412875"/>
            <a:ext cx="15049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C00FF"/>
                </a:solidFill>
                <a:latin typeface="Calibri"/>
                <a:ea typeface="Calibri"/>
                <a:cs typeface="Calibri"/>
                <a:sym typeface="Calibri"/>
              </a:rPr>
              <a:t>Virtual Machine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3"/>
          <p:cNvSpPr txBox="1"/>
          <p:nvPr/>
        </p:nvSpPr>
        <p:spPr>
          <a:xfrm>
            <a:off x="8269223" y="2855976"/>
            <a:ext cx="713740" cy="340360"/>
          </a:xfrm>
          <a:prstGeom prst="rect">
            <a:avLst/>
          </a:prstGeom>
          <a:solidFill>
            <a:srgbClr val="CC00FF"/>
          </a:solidFill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784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2" name="Google Shape;502;p13"/>
          <p:cNvGrpSpPr/>
          <p:nvPr/>
        </p:nvGrpSpPr>
        <p:grpSpPr>
          <a:xfrm>
            <a:off x="9034272" y="2855975"/>
            <a:ext cx="768350" cy="340360"/>
            <a:chOff x="9034272" y="2855975"/>
            <a:chExt cx="768350" cy="340360"/>
          </a:xfrm>
        </p:grpSpPr>
        <p:sp>
          <p:nvSpPr>
            <p:cNvPr id="503" name="Google Shape;503;p13"/>
            <p:cNvSpPr/>
            <p:nvPr/>
          </p:nvSpPr>
          <p:spPr>
            <a:xfrm>
              <a:off x="9034272" y="2855975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9034272" y="2855975"/>
              <a:ext cx="768350" cy="340360"/>
            </a:xfrm>
            <a:custGeom>
              <a:rect b="b" l="l" r="r" t="t"/>
              <a:pathLst>
                <a:path extrusionOk="0" h="340360" w="76835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p13"/>
          <p:cNvSpPr txBox="1"/>
          <p:nvPr/>
        </p:nvSpPr>
        <p:spPr>
          <a:xfrm>
            <a:off x="8223504" y="2173223"/>
            <a:ext cx="1673860" cy="1170940"/>
          </a:xfrm>
          <a:prstGeom prst="rect">
            <a:avLst/>
          </a:prstGeom>
          <a:solidFill>
            <a:srgbClr val="071D28"/>
          </a:solidFill>
          <a:ln cap="flat" cmpd="sng" w="1217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62660" marR="0" rtl="0" algn="l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6" name="Google Shape;506;p13"/>
          <p:cNvGrpSpPr/>
          <p:nvPr/>
        </p:nvGrpSpPr>
        <p:grpSpPr>
          <a:xfrm>
            <a:off x="4299203" y="2368295"/>
            <a:ext cx="1524000" cy="325120"/>
            <a:chOff x="4299203" y="2368295"/>
            <a:chExt cx="1524000" cy="325120"/>
          </a:xfrm>
        </p:grpSpPr>
        <p:sp>
          <p:nvSpPr>
            <p:cNvPr id="507" name="Google Shape;507;p13"/>
            <p:cNvSpPr/>
            <p:nvPr/>
          </p:nvSpPr>
          <p:spPr>
            <a:xfrm>
              <a:off x="4299203" y="2368295"/>
              <a:ext cx="1524000" cy="325120"/>
            </a:xfrm>
            <a:custGeom>
              <a:rect b="b" l="l" r="r" t="t"/>
              <a:pathLst>
                <a:path extrusionOk="0" h="325119" w="1524000">
                  <a:moveTo>
                    <a:pt x="1524000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1524000" y="324612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1F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4299203" y="2368295"/>
              <a:ext cx="1524000" cy="325120"/>
            </a:xfrm>
            <a:custGeom>
              <a:rect b="b" l="l" r="r" t="t"/>
              <a:pathLst>
                <a:path extrusionOk="0" h="325119" w="1524000">
                  <a:moveTo>
                    <a:pt x="0" y="324612"/>
                  </a:moveTo>
                  <a:lnTo>
                    <a:pt x="1524000" y="324612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13"/>
          <p:cNvSpPr txBox="1"/>
          <p:nvPr/>
        </p:nvSpPr>
        <p:spPr>
          <a:xfrm>
            <a:off x="4536694" y="2366009"/>
            <a:ext cx="106108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0" name="Google Shape;510;p13"/>
          <p:cNvGrpSpPr/>
          <p:nvPr/>
        </p:nvGrpSpPr>
        <p:grpSpPr>
          <a:xfrm>
            <a:off x="6571488" y="2365247"/>
            <a:ext cx="1524000" cy="325120"/>
            <a:chOff x="6571488" y="2365247"/>
            <a:chExt cx="1524000" cy="325120"/>
          </a:xfrm>
        </p:grpSpPr>
        <p:sp>
          <p:nvSpPr>
            <p:cNvPr id="511" name="Google Shape;511;p13"/>
            <p:cNvSpPr/>
            <p:nvPr/>
          </p:nvSpPr>
          <p:spPr>
            <a:xfrm>
              <a:off x="6571488" y="2365247"/>
              <a:ext cx="1524000" cy="325120"/>
            </a:xfrm>
            <a:custGeom>
              <a:rect b="b" l="l" r="r" t="t"/>
              <a:pathLst>
                <a:path extrusionOk="0" h="325119" w="1524000">
                  <a:moveTo>
                    <a:pt x="1524000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1524000" y="324612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1F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6571488" y="2365247"/>
              <a:ext cx="1524000" cy="325120"/>
            </a:xfrm>
            <a:custGeom>
              <a:rect b="b" l="l" r="r" t="t"/>
              <a:pathLst>
                <a:path extrusionOk="0" h="325119" w="1524000">
                  <a:moveTo>
                    <a:pt x="0" y="324612"/>
                  </a:moveTo>
                  <a:lnTo>
                    <a:pt x="1524000" y="324612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13"/>
          <p:cNvSpPr txBox="1"/>
          <p:nvPr/>
        </p:nvSpPr>
        <p:spPr>
          <a:xfrm>
            <a:off x="6502907" y="2362327"/>
            <a:ext cx="1663064" cy="838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067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066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Libs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3"/>
          <p:cNvSpPr txBox="1"/>
          <p:nvPr/>
        </p:nvSpPr>
        <p:spPr>
          <a:xfrm>
            <a:off x="2567939" y="3979164"/>
            <a:ext cx="3296920" cy="292735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3"/>
          <p:cNvSpPr txBox="1"/>
          <p:nvPr/>
        </p:nvSpPr>
        <p:spPr>
          <a:xfrm>
            <a:off x="6624828" y="4000500"/>
            <a:ext cx="3175000" cy="291465"/>
          </a:xfrm>
          <a:prstGeom prst="rect">
            <a:avLst/>
          </a:prstGeom>
          <a:solidFill>
            <a:srgbClr val="FF33CC"/>
          </a:solidFill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" marR="0" rtl="0" algn="ctr">
              <a:lnSpc>
                <a:spcPct val="117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3"/>
          <p:cNvSpPr txBox="1"/>
          <p:nvPr/>
        </p:nvSpPr>
        <p:spPr>
          <a:xfrm>
            <a:off x="2596895" y="2470404"/>
            <a:ext cx="1524000" cy="325120"/>
          </a:xfrm>
          <a:prstGeom prst="rect">
            <a:avLst/>
          </a:prstGeom>
          <a:solidFill>
            <a:srgbClr val="001F5F"/>
          </a:solidFill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3"/>
          <p:cNvSpPr txBox="1"/>
          <p:nvPr/>
        </p:nvSpPr>
        <p:spPr>
          <a:xfrm>
            <a:off x="8287511" y="2470404"/>
            <a:ext cx="1524000" cy="325120"/>
          </a:xfrm>
          <a:prstGeom prst="rect">
            <a:avLst/>
          </a:prstGeom>
          <a:solidFill>
            <a:srgbClr val="001F5F"/>
          </a:solidFill>
          <a:ln cap="flat" cmpd="sng" w="12175">
            <a:solidFill>
              <a:srgbClr val="9400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2374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3"/>
          <p:cNvSpPr txBox="1"/>
          <p:nvPr/>
        </p:nvSpPr>
        <p:spPr>
          <a:xfrm>
            <a:off x="6624828" y="3557015"/>
            <a:ext cx="3175000" cy="365760"/>
          </a:xfrm>
          <a:prstGeom prst="rect">
            <a:avLst/>
          </a:prstGeom>
          <a:solidFill>
            <a:srgbClr val="FF9933"/>
          </a:solidFill>
          <a:ln cap="flat" cmpd="sng" w="12175">
            <a:solidFill>
              <a:srgbClr val="BB6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90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95"/>
          <p:cNvSpPr txBox="1"/>
          <p:nvPr>
            <p:ph type="title"/>
          </p:nvPr>
        </p:nvSpPr>
        <p:spPr>
          <a:xfrm>
            <a:off x="471322" y="364058"/>
            <a:ext cx="34854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Private Registry</a:t>
            </a:r>
            <a:endParaRPr/>
          </a:p>
        </p:txBody>
      </p:sp>
      <p:grpSp>
        <p:nvGrpSpPr>
          <p:cNvPr id="2715" name="Google Shape;2715;p95"/>
          <p:cNvGrpSpPr/>
          <p:nvPr/>
        </p:nvGrpSpPr>
        <p:grpSpPr>
          <a:xfrm>
            <a:off x="926591" y="1746504"/>
            <a:ext cx="11062970" cy="1529080"/>
            <a:chOff x="926591" y="1746504"/>
            <a:chExt cx="11062970" cy="1529080"/>
          </a:xfrm>
        </p:grpSpPr>
        <p:sp>
          <p:nvSpPr>
            <p:cNvPr id="2716" name="Google Shape;2716;p95"/>
            <p:cNvSpPr/>
            <p:nvPr/>
          </p:nvSpPr>
          <p:spPr>
            <a:xfrm>
              <a:off x="926591" y="1746504"/>
              <a:ext cx="11062970" cy="1529080"/>
            </a:xfrm>
            <a:custGeom>
              <a:rect b="b" l="l" r="r" t="t"/>
              <a:pathLst>
                <a:path extrusionOk="0" h="1529079" w="11062970">
                  <a:moveTo>
                    <a:pt x="11062716" y="0"/>
                  </a:moveTo>
                  <a:lnTo>
                    <a:pt x="0" y="0"/>
                  </a:lnTo>
                  <a:lnTo>
                    <a:pt x="0" y="1528572"/>
                  </a:lnTo>
                  <a:lnTo>
                    <a:pt x="11062716" y="1528572"/>
                  </a:lnTo>
                  <a:lnTo>
                    <a:pt x="110627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95"/>
            <p:cNvSpPr/>
            <p:nvPr/>
          </p:nvSpPr>
          <p:spPr>
            <a:xfrm>
              <a:off x="926591" y="1746504"/>
              <a:ext cx="11062970" cy="1529080"/>
            </a:xfrm>
            <a:custGeom>
              <a:rect b="b" l="l" r="r" t="t"/>
              <a:pathLst>
                <a:path extrusionOk="0" h="1529079" w="11062970">
                  <a:moveTo>
                    <a:pt x="0" y="1528572"/>
                  </a:moveTo>
                  <a:lnTo>
                    <a:pt x="11062716" y="1528572"/>
                  </a:lnTo>
                  <a:lnTo>
                    <a:pt x="11062716" y="0"/>
                  </a:lnTo>
                  <a:lnTo>
                    <a:pt x="0" y="0"/>
                  </a:lnTo>
                  <a:lnTo>
                    <a:pt x="0" y="1528572"/>
                  </a:lnTo>
                  <a:close/>
                </a:path>
              </a:pathLst>
            </a:custGeom>
            <a:noFill/>
            <a:ln cap="flat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8" name="Google Shape;2718;p95"/>
          <p:cNvSpPr txBox="1"/>
          <p:nvPr/>
        </p:nvSpPr>
        <p:spPr>
          <a:xfrm>
            <a:off x="920496" y="1744979"/>
            <a:ext cx="11075035" cy="1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100">
            <a:spAutoFit/>
          </a:bodyPr>
          <a:lstStyle/>
          <a:p>
            <a:pPr indent="0" lvl="0" marL="96520" marR="67945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7E7E7E"/>
                </a:solidFill>
                <a:latin typeface="Consolas"/>
                <a:ea typeface="Consolas"/>
                <a:cs typeface="Consolas"/>
                <a:sym typeface="Consolas"/>
              </a:rPr>
              <a:t>Login with your Docker ID to push and pull images from Docker Hub. If you don't have a Docker ID, head over to  https://hub.docker.com to create one.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65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Username: </a:t>
            </a:r>
            <a:r>
              <a:rPr b="0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registry-user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652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Password: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65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33CC"/>
                </a:solidFill>
                <a:latin typeface="Consolas"/>
                <a:ea typeface="Consolas"/>
                <a:cs typeface="Consolas"/>
                <a:sym typeface="Consolas"/>
              </a:rPr>
              <a:t>WARNING! Your password will be stored unencrypted in /home/vagrant/.docker/config.json.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65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C00FF"/>
                </a:solidFill>
                <a:latin typeface="Consolas"/>
                <a:ea typeface="Consolas"/>
                <a:cs typeface="Consolas"/>
                <a:sym typeface="Consolas"/>
              </a:rPr>
              <a:t>Login Succeeded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19" name="Google Shape;2719;p95"/>
          <p:cNvGrpSpPr/>
          <p:nvPr/>
        </p:nvGrpSpPr>
        <p:grpSpPr>
          <a:xfrm>
            <a:off x="867155" y="1350238"/>
            <a:ext cx="6630924" cy="541045"/>
            <a:chOff x="867155" y="1350238"/>
            <a:chExt cx="6630924" cy="541045"/>
          </a:xfrm>
        </p:grpSpPr>
        <p:pic>
          <p:nvPicPr>
            <p:cNvPr id="2720" name="Google Shape;2720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155" y="1367015"/>
              <a:ext cx="663092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1" name="Google Shape;2721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9179" y="1350238"/>
              <a:ext cx="3913632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2" name="Google Shape;2722;p95"/>
            <p:cNvSpPr/>
            <p:nvPr/>
          </p:nvSpPr>
          <p:spPr>
            <a:xfrm>
              <a:off x="926591" y="1406652"/>
              <a:ext cx="6517005" cy="338455"/>
            </a:xfrm>
            <a:custGeom>
              <a:rect b="b" l="l" r="r" t="t"/>
              <a:pathLst>
                <a:path extrusionOk="0" h="338455" w="651700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3" name="Google Shape;2723;p95"/>
          <p:cNvSpPr txBox="1"/>
          <p:nvPr/>
        </p:nvSpPr>
        <p:spPr>
          <a:xfrm>
            <a:off x="920496" y="1406652"/>
            <a:ext cx="6522720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3194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login private-registry.io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4" name="Google Shape;2724;p95"/>
          <p:cNvSpPr/>
          <p:nvPr/>
        </p:nvSpPr>
        <p:spPr>
          <a:xfrm>
            <a:off x="949580" y="1422905"/>
            <a:ext cx="213995" cy="273685"/>
          </a:xfrm>
          <a:custGeom>
            <a:rect b="b" l="l" r="r" t="t"/>
            <a:pathLst>
              <a:path extrusionOk="0" h="273685" w="213994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5" name="Google Shape;2725;p95"/>
          <p:cNvGrpSpPr/>
          <p:nvPr/>
        </p:nvGrpSpPr>
        <p:grpSpPr>
          <a:xfrm>
            <a:off x="867155" y="3884650"/>
            <a:ext cx="6160008" cy="541045"/>
            <a:chOff x="867155" y="3884650"/>
            <a:chExt cx="6160008" cy="541045"/>
          </a:xfrm>
        </p:grpSpPr>
        <p:pic>
          <p:nvPicPr>
            <p:cNvPr id="2726" name="Google Shape;2726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7155" y="3902951"/>
              <a:ext cx="6160008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7" name="Google Shape;2727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59179" y="3884650"/>
              <a:ext cx="5692140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8" name="Google Shape;2728;p95"/>
            <p:cNvSpPr/>
            <p:nvPr/>
          </p:nvSpPr>
          <p:spPr>
            <a:xfrm>
              <a:off x="926591" y="3942587"/>
              <a:ext cx="6045835" cy="338455"/>
            </a:xfrm>
            <a:custGeom>
              <a:rect b="b" l="l" r="r" t="t"/>
              <a:pathLst>
                <a:path extrusionOk="0" h="338454" w="6045834">
                  <a:moveTo>
                    <a:pt x="6045708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6045708" y="338328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9" name="Google Shape;2729;p95"/>
          <p:cNvSpPr txBox="1"/>
          <p:nvPr/>
        </p:nvSpPr>
        <p:spPr>
          <a:xfrm>
            <a:off x="926591" y="3942588"/>
            <a:ext cx="604583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313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private-registry.io/apps/internal-app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0" name="Google Shape;2730;p95"/>
          <p:cNvSpPr/>
          <p:nvPr/>
        </p:nvSpPr>
        <p:spPr>
          <a:xfrm>
            <a:off x="949580" y="3958841"/>
            <a:ext cx="213995" cy="273685"/>
          </a:xfrm>
          <a:custGeom>
            <a:rect b="b" l="l" r="r" t="t"/>
            <a:pathLst>
              <a:path extrusionOk="0" h="273685" w="213994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96"/>
          <p:cNvSpPr txBox="1"/>
          <p:nvPr>
            <p:ph type="title"/>
          </p:nvPr>
        </p:nvSpPr>
        <p:spPr>
          <a:xfrm>
            <a:off x="471322" y="364058"/>
            <a:ext cx="51798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Deploy Private Registry</a:t>
            </a:r>
            <a:endParaRPr/>
          </a:p>
        </p:txBody>
      </p:sp>
      <p:grpSp>
        <p:nvGrpSpPr>
          <p:cNvPr id="2736" name="Google Shape;2736;p96"/>
          <p:cNvGrpSpPr/>
          <p:nvPr/>
        </p:nvGrpSpPr>
        <p:grpSpPr>
          <a:xfrm>
            <a:off x="867155" y="1350238"/>
            <a:ext cx="6630924" cy="541045"/>
            <a:chOff x="867155" y="1350238"/>
            <a:chExt cx="6630924" cy="541045"/>
          </a:xfrm>
        </p:grpSpPr>
        <p:pic>
          <p:nvPicPr>
            <p:cNvPr id="2737" name="Google Shape;2737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155" y="1367015"/>
              <a:ext cx="663092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8" name="Google Shape;2738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59179" y="1350238"/>
              <a:ext cx="6248400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9" name="Google Shape;2739;p96"/>
            <p:cNvSpPr/>
            <p:nvPr/>
          </p:nvSpPr>
          <p:spPr>
            <a:xfrm>
              <a:off x="926591" y="1406652"/>
              <a:ext cx="6517005" cy="338455"/>
            </a:xfrm>
            <a:custGeom>
              <a:rect b="b" l="l" r="r" t="t"/>
              <a:pathLst>
                <a:path extrusionOk="0" h="338455" w="651700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0" name="Google Shape;2740;p96"/>
          <p:cNvSpPr txBox="1"/>
          <p:nvPr/>
        </p:nvSpPr>
        <p:spPr>
          <a:xfrm>
            <a:off x="926591" y="1406652"/>
            <a:ext cx="651700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313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-d -p 5000:5000 --name registry registry:2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1" name="Google Shape;2741;p96"/>
          <p:cNvSpPr/>
          <p:nvPr/>
        </p:nvSpPr>
        <p:spPr>
          <a:xfrm>
            <a:off x="949580" y="1422905"/>
            <a:ext cx="213995" cy="273685"/>
          </a:xfrm>
          <a:custGeom>
            <a:rect b="b" l="l" r="r" t="t"/>
            <a:pathLst>
              <a:path extrusionOk="0" h="273685" w="213994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2" name="Google Shape;2742;p96"/>
          <p:cNvGrpSpPr/>
          <p:nvPr/>
        </p:nvGrpSpPr>
        <p:grpSpPr>
          <a:xfrm>
            <a:off x="867155" y="2156434"/>
            <a:ext cx="6630924" cy="541045"/>
            <a:chOff x="867155" y="2156434"/>
            <a:chExt cx="6630924" cy="541045"/>
          </a:xfrm>
        </p:grpSpPr>
        <p:pic>
          <p:nvPicPr>
            <p:cNvPr id="2743" name="Google Shape;2743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155" y="2174735"/>
              <a:ext cx="663092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4" name="Google Shape;2744;p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59179" y="2156434"/>
              <a:ext cx="5803392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5" name="Google Shape;2745;p96"/>
            <p:cNvSpPr/>
            <p:nvPr/>
          </p:nvSpPr>
          <p:spPr>
            <a:xfrm>
              <a:off x="926591" y="2214372"/>
              <a:ext cx="6517005" cy="338455"/>
            </a:xfrm>
            <a:custGeom>
              <a:rect b="b" l="l" r="r" t="t"/>
              <a:pathLst>
                <a:path extrusionOk="0" h="338455" w="651700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6" name="Google Shape;2746;p96"/>
          <p:cNvSpPr txBox="1"/>
          <p:nvPr/>
        </p:nvSpPr>
        <p:spPr>
          <a:xfrm>
            <a:off x="926591" y="2214372"/>
            <a:ext cx="651700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313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image tag my-image localhost:5000/my-image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7" name="Google Shape;2747;p96"/>
          <p:cNvSpPr/>
          <p:nvPr/>
        </p:nvSpPr>
        <p:spPr>
          <a:xfrm>
            <a:off x="949580" y="2230625"/>
            <a:ext cx="213995" cy="273685"/>
          </a:xfrm>
          <a:custGeom>
            <a:rect b="b" l="l" r="r" t="t"/>
            <a:pathLst>
              <a:path extrusionOk="0" h="273685" w="213994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8" name="Google Shape;2748;p96"/>
          <p:cNvGrpSpPr/>
          <p:nvPr/>
        </p:nvGrpSpPr>
        <p:grpSpPr>
          <a:xfrm>
            <a:off x="867155" y="3040354"/>
            <a:ext cx="6630924" cy="541045"/>
            <a:chOff x="867155" y="3040354"/>
            <a:chExt cx="6630924" cy="541045"/>
          </a:xfrm>
        </p:grpSpPr>
        <p:pic>
          <p:nvPicPr>
            <p:cNvPr id="2749" name="Google Shape;2749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7155" y="3058655"/>
              <a:ext cx="663092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0" name="Google Shape;2750;p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59179" y="3040354"/>
              <a:ext cx="4247388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1" name="Google Shape;2751;p96"/>
            <p:cNvSpPr/>
            <p:nvPr/>
          </p:nvSpPr>
          <p:spPr>
            <a:xfrm>
              <a:off x="926591" y="3098291"/>
              <a:ext cx="6517005" cy="338455"/>
            </a:xfrm>
            <a:custGeom>
              <a:rect b="b" l="l" r="r" t="t"/>
              <a:pathLst>
                <a:path extrusionOk="0" h="338454" w="651700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2" name="Google Shape;2752;p96"/>
          <p:cNvSpPr txBox="1"/>
          <p:nvPr/>
        </p:nvSpPr>
        <p:spPr>
          <a:xfrm>
            <a:off x="926591" y="3098292"/>
            <a:ext cx="651700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0" lvl="0" marL="313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push localhost:5000/my-image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3" name="Google Shape;2753;p96"/>
          <p:cNvSpPr/>
          <p:nvPr/>
        </p:nvSpPr>
        <p:spPr>
          <a:xfrm>
            <a:off x="949580" y="3114545"/>
            <a:ext cx="213995" cy="273685"/>
          </a:xfrm>
          <a:custGeom>
            <a:rect b="b" l="l" r="r" t="t"/>
            <a:pathLst>
              <a:path extrusionOk="0" h="273685" w="213994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4" name="Google Shape;2754;p96"/>
          <p:cNvGrpSpPr/>
          <p:nvPr/>
        </p:nvGrpSpPr>
        <p:grpSpPr>
          <a:xfrm>
            <a:off x="871727" y="3948658"/>
            <a:ext cx="6630924" cy="541045"/>
            <a:chOff x="871727" y="3948658"/>
            <a:chExt cx="6630924" cy="541045"/>
          </a:xfrm>
        </p:grpSpPr>
        <p:pic>
          <p:nvPicPr>
            <p:cNvPr id="2755" name="Google Shape;2755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1727" y="3966959"/>
              <a:ext cx="6630924" cy="451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6" name="Google Shape;2756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63751" y="3948658"/>
              <a:ext cx="4247388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7" name="Google Shape;2757;p96"/>
            <p:cNvSpPr/>
            <p:nvPr/>
          </p:nvSpPr>
          <p:spPr>
            <a:xfrm>
              <a:off x="931163" y="4006595"/>
              <a:ext cx="6517005" cy="338455"/>
            </a:xfrm>
            <a:custGeom>
              <a:rect b="b" l="l" r="r" t="t"/>
              <a:pathLst>
                <a:path extrusionOk="0" h="338454" w="651700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8" name="Google Shape;2758;p96"/>
          <p:cNvSpPr txBox="1"/>
          <p:nvPr/>
        </p:nvSpPr>
        <p:spPr>
          <a:xfrm>
            <a:off x="931163" y="4006596"/>
            <a:ext cx="6517005" cy="338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313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pull localhost:5000/my-image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9" name="Google Shape;2759;p96"/>
          <p:cNvSpPr/>
          <p:nvPr/>
        </p:nvSpPr>
        <p:spPr>
          <a:xfrm>
            <a:off x="955369" y="4022849"/>
            <a:ext cx="212725" cy="273685"/>
          </a:xfrm>
          <a:custGeom>
            <a:rect b="b" l="l" r="r" t="t"/>
            <a:pathLst>
              <a:path extrusionOk="0" h="273685" w="21272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0" name="Google Shape;2760;p96"/>
          <p:cNvGrpSpPr/>
          <p:nvPr/>
        </p:nvGrpSpPr>
        <p:grpSpPr>
          <a:xfrm>
            <a:off x="867155" y="4704562"/>
            <a:ext cx="6630924" cy="541045"/>
            <a:chOff x="867155" y="4704562"/>
            <a:chExt cx="6630924" cy="541045"/>
          </a:xfrm>
        </p:grpSpPr>
        <p:pic>
          <p:nvPicPr>
            <p:cNvPr id="2761" name="Google Shape;2761;p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67155" y="4721351"/>
              <a:ext cx="6630924" cy="452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2" name="Google Shape;2762;p9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59179" y="4704562"/>
              <a:ext cx="4803648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3" name="Google Shape;2763;p96"/>
            <p:cNvSpPr/>
            <p:nvPr/>
          </p:nvSpPr>
          <p:spPr>
            <a:xfrm>
              <a:off x="926591" y="4760975"/>
              <a:ext cx="6517005" cy="340360"/>
            </a:xfrm>
            <a:custGeom>
              <a:rect b="b" l="l" r="r" t="t"/>
              <a:pathLst>
                <a:path extrusionOk="0" h="340360" w="6517005">
                  <a:moveTo>
                    <a:pt x="651662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6516624" y="339851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4" name="Google Shape;2764;p96"/>
          <p:cNvSpPr txBox="1"/>
          <p:nvPr/>
        </p:nvSpPr>
        <p:spPr>
          <a:xfrm>
            <a:off x="926591" y="4760976"/>
            <a:ext cx="6517005" cy="3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275">
            <a:spAutoFit/>
          </a:bodyPr>
          <a:lstStyle/>
          <a:p>
            <a:pPr indent="0" lvl="0" marL="313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pull 192.168.56.100:5000/my-image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5" name="Google Shape;2765;p96"/>
          <p:cNvSpPr/>
          <p:nvPr/>
        </p:nvSpPr>
        <p:spPr>
          <a:xfrm>
            <a:off x="949580" y="4777401"/>
            <a:ext cx="213995" cy="274955"/>
          </a:xfrm>
          <a:custGeom>
            <a:rect b="b" l="l" r="r" t="t"/>
            <a:pathLst>
              <a:path extrusionOk="0" h="274954" w="213994">
                <a:moveTo>
                  <a:pt x="0" y="0"/>
                </a:moveTo>
                <a:lnTo>
                  <a:pt x="0" y="274626"/>
                </a:lnTo>
                <a:lnTo>
                  <a:pt x="213410" y="137319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4" name="Google Shape;277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2492" y="582168"/>
            <a:ext cx="7303516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5" name="Google Shape;2775;p98"/>
          <p:cNvSpPr txBox="1"/>
          <p:nvPr>
            <p:ph type="title"/>
          </p:nvPr>
        </p:nvSpPr>
        <p:spPr>
          <a:xfrm>
            <a:off x="4181347" y="1663141"/>
            <a:ext cx="37485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13664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	o	c	k	e	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270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engine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6" name="Google Shape;277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93680" y="6111240"/>
            <a:ext cx="1524000" cy="365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1" name="Google Shape;2781;p99"/>
          <p:cNvGrpSpPr/>
          <p:nvPr/>
        </p:nvGrpSpPr>
        <p:grpSpPr>
          <a:xfrm>
            <a:off x="5149596" y="1714500"/>
            <a:ext cx="3377565" cy="2438400"/>
            <a:chOff x="5149596" y="1714500"/>
            <a:chExt cx="3377565" cy="2438400"/>
          </a:xfrm>
        </p:grpSpPr>
        <p:sp>
          <p:nvSpPr>
            <p:cNvPr id="2782" name="Google Shape;2782;p99"/>
            <p:cNvSpPr/>
            <p:nvPr/>
          </p:nvSpPr>
          <p:spPr>
            <a:xfrm>
              <a:off x="5149596" y="1714500"/>
              <a:ext cx="3377565" cy="2438400"/>
            </a:xfrm>
            <a:custGeom>
              <a:rect b="b" l="l" r="r" t="t"/>
              <a:pathLst>
                <a:path extrusionOk="0" h="2438400" w="3377565">
                  <a:moveTo>
                    <a:pt x="2970783" y="0"/>
                  </a:moveTo>
                  <a:lnTo>
                    <a:pt x="406400" y="0"/>
                  </a:lnTo>
                  <a:lnTo>
                    <a:pt x="359012" y="2734"/>
                  </a:lnTo>
                  <a:lnTo>
                    <a:pt x="313228" y="10735"/>
                  </a:lnTo>
                  <a:lnTo>
                    <a:pt x="269353" y="23696"/>
                  </a:lnTo>
                  <a:lnTo>
                    <a:pt x="227692" y="41313"/>
                  </a:lnTo>
                  <a:lnTo>
                    <a:pt x="188551" y="63281"/>
                  </a:lnTo>
                  <a:lnTo>
                    <a:pt x="152234" y="89293"/>
                  </a:lnTo>
                  <a:lnTo>
                    <a:pt x="119046" y="119046"/>
                  </a:lnTo>
                  <a:lnTo>
                    <a:pt x="89293" y="152234"/>
                  </a:lnTo>
                  <a:lnTo>
                    <a:pt x="63281" y="188551"/>
                  </a:lnTo>
                  <a:lnTo>
                    <a:pt x="41313" y="227692"/>
                  </a:lnTo>
                  <a:lnTo>
                    <a:pt x="23696" y="269353"/>
                  </a:lnTo>
                  <a:lnTo>
                    <a:pt x="10735" y="313228"/>
                  </a:lnTo>
                  <a:lnTo>
                    <a:pt x="2734" y="359012"/>
                  </a:lnTo>
                  <a:lnTo>
                    <a:pt x="0" y="406400"/>
                  </a:lnTo>
                  <a:lnTo>
                    <a:pt x="0" y="2032000"/>
                  </a:lnTo>
                  <a:lnTo>
                    <a:pt x="2734" y="2079387"/>
                  </a:lnTo>
                  <a:lnTo>
                    <a:pt x="10735" y="2125171"/>
                  </a:lnTo>
                  <a:lnTo>
                    <a:pt x="23696" y="2169046"/>
                  </a:lnTo>
                  <a:lnTo>
                    <a:pt x="41313" y="2210707"/>
                  </a:lnTo>
                  <a:lnTo>
                    <a:pt x="63281" y="2249848"/>
                  </a:lnTo>
                  <a:lnTo>
                    <a:pt x="89293" y="2286165"/>
                  </a:lnTo>
                  <a:lnTo>
                    <a:pt x="119046" y="2319353"/>
                  </a:lnTo>
                  <a:lnTo>
                    <a:pt x="152234" y="2349106"/>
                  </a:lnTo>
                  <a:lnTo>
                    <a:pt x="188551" y="2375118"/>
                  </a:lnTo>
                  <a:lnTo>
                    <a:pt x="227692" y="2397086"/>
                  </a:lnTo>
                  <a:lnTo>
                    <a:pt x="269353" y="2414703"/>
                  </a:lnTo>
                  <a:lnTo>
                    <a:pt x="313228" y="2427664"/>
                  </a:lnTo>
                  <a:lnTo>
                    <a:pt x="359012" y="2435665"/>
                  </a:lnTo>
                  <a:lnTo>
                    <a:pt x="406400" y="2438400"/>
                  </a:lnTo>
                  <a:lnTo>
                    <a:pt x="2970783" y="2438400"/>
                  </a:lnTo>
                  <a:lnTo>
                    <a:pt x="3018171" y="2435665"/>
                  </a:lnTo>
                  <a:lnTo>
                    <a:pt x="3063955" y="2427664"/>
                  </a:lnTo>
                  <a:lnTo>
                    <a:pt x="3107830" y="2414703"/>
                  </a:lnTo>
                  <a:lnTo>
                    <a:pt x="3149491" y="2397086"/>
                  </a:lnTo>
                  <a:lnTo>
                    <a:pt x="3188632" y="2375118"/>
                  </a:lnTo>
                  <a:lnTo>
                    <a:pt x="3224949" y="2349106"/>
                  </a:lnTo>
                  <a:lnTo>
                    <a:pt x="3258137" y="2319353"/>
                  </a:lnTo>
                  <a:lnTo>
                    <a:pt x="3287890" y="2286165"/>
                  </a:lnTo>
                  <a:lnTo>
                    <a:pt x="3313902" y="2249848"/>
                  </a:lnTo>
                  <a:lnTo>
                    <a:pt x="3335870" y="2210707"/>
                  </a:lnTo>
                  <a:lnTo>
                    <a:pt x="3353487" y="2169046"/>
                  </a:lnTo>
                  <a:lnTo>
                    <a:pt x="3366448" y="2125171"/>
                  </a:lnTo>
                  <a:lnTo>
                    <a:pt x="3374449" y="2079387"/>
                  </a:lnTo>
                  <a:lnTo>
                    <a:pt x="3377183" y="2032000"/>
                  </a:lnTo>
                  <a:lnTo>
                    <a:pt x="3377183" y="406400"/>
                  </a:lnTo>
                  <a:lnTo>
                    <a:pt x="3374449" y="359012"/>
                  </a:lnTo>
                  <a:lnTo>
                    <a:pt x="3366448" y="313228"/>
                  </a:lnTo>
                  <a:lnTo>
                    <a:pt x="3353487" y="269353"/>
                  </a:lnTo>
                  <a:lnTo>
                    <a:pt x="3335870" y="227692"/>
                  </a:lnTo>
                  <a:lnTo>
                    <a:pt x="3313902" y="188551"/>
                  </a:lnTo>
                  <a:lnTo>
                    <a:pt x="3287890" y="152234"/>
                  </a:lnTo>
                  <a:lnTo>
                    <a:pt x="3258137" y="119046"/>
                  </a:lnTo>
                  <a:lnTo>
                    <a:pt x="3224949" y="89293"/>
                  </a:lnTo>
                  <a:lnTo>
                    <a:pt x="3188632" y="63281"/>
                  </a:lnTo>
                  <a:lnTo>
                    <a:pt x="3149491" y="41313"/>
                  </a:lnTo>
                  <a:lnTo>
                    <a:pt x="3107830" y="23696"/>
                  </a:lnTo>
                  <a:lnTo>
                    <a:pt x="3063955" y="10735"/>
                  </a:lnTo>
                  <a:lnTo>
                    <a:pt x="3018171" y="2734"/>
                  </a:lnTo>
                  <a:lnTo>
                    <a:pt x="2970783" y="0"/>
                  </a:lnTo>
                  <a:close/>
                </a:path>
              </a:pathLst>
            </a:custGeom>
            <a:solidFill>
              <a:srgbClr val="009D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99"/>
            <p:cNvSpPr/>
            <p:nvPr/>
          </p:nvSpPr>
          <p:spPr>
            <a:xfrm>
              <a:off x="5149596" y="1714500"/>
              <a:ext cx="3377565" cy="2438400"/>
            </a:xfrm>
            <a:custGeom>
              <a:rect b="b" l="l" r="r" t="t"/>
              <a:pathLst>
                <a:path extrusionOk="0" h="2438400" w="3377565">
                  <a:moveTo>
                    <a:pt x="0" y="406400"/>
                  </a:moveTo>
                  <a:lnTo>
                    <a:pt x="2734" y="359012"/>
                  </a:lnTo>
                  <a:lnTo>
                    <a:pt x="10735" y="313228"/>
                  </a:lnTo>
                  <a:lnTo>
                    <a:pt x="23696" y="269353"/>
                  </a:lnTo>
                  <a:lnTo>
                    <a:pt x="41313" y="227692"/>
                  </a:lnTo>
                  <a:lnTo>
                    <a:pt x="63281" y="188551"/>
                  </a:lnTo>
                  <a:lnTo>
                    <a:pt x="89293" y="152234"/>
                  </a:lnTo>
                  <a:lnTo>
                    <a:pt x="119046" y="119046"/>
                  </a:lnTo>
                  <a:lnTo>
                    <a:pt x="152234" y="89293"/>
                  </a:lnTo>
                  <a:lnTo>
                    <a:pt x="188551" y="63281"/>
                  </a:lnTo>
                  <a:lnTo>
                    <a:pt x="227692" y="41313"/>
                  </a:lnTo>
                  <a:lnTo>
                    <a:pt x="269353" y="23696"/>
                  </a:lnTo>
                  <a:lnTo>
                    <a:pt x="313228" y="10735"/>
                  </a:lnTo>
                  <a:lnTo>
                    <a:pt x="359012" y="2734"/>
                  </a:lnTo>
                  <a:lnTo>
                    <a:pt x="406400" y="0"/>
                  </a:lnTo>
                  <a:lnTo>
                    <a:pt x="2970783" y="0"/>
                  </a:lnTo>
                  <a:lnTo>
                    <a:pt x="3018171" y="2734"/>
                  </a:lnTo>
                  <a:lnTo>
                    <a:pt x="3063955" y="10735"/>
                  </a:lnTo>
                  <a:lnTo>
                    <a:pt x="3107830" y="23696"/>
                  </a:lnTo>
                  <a:lnTo>
                    <a:pt x="3149491" y="41313"/>
                  </a:lnTo>
                  <a:lnTo>
                    <a:pt x="3188632" y="63281"/>
                  </a:lnTo>
                  <a:lnTo>
                    <a:pt x="3224949" y="89293"/>
                  </a:lnTo>
                  <a:lnTo>
                    <a:pt x="3258137" y="119046"/>
                  </a:lnTo>
                  <a:lnTo>
                    <a:pt x="3287890" y="152234"/>
                  </a:lnTo>
                  <a:lnTo>
                    <a:pt x="3313902" y="188551"/>
                  </a:lnTo>
                  <a:lnTo>
                    <a:pt x="3335870" y="227692"/>
                  </a:lnTo>
                  <a:lnTo>
                    <a:pt x="3353487" y="269353"/>
                  </a:lnTo>
                  <a:lnTo>
                    <a:pt x="3366448" y="313228"/>
                  </a:lnTo>
                  <a:lnTo>
                    <a:pt x="3374449" y="359012"/>
                  </a:lnTo>
                  <a:lnTo>
                    <a:pt x="3377183" y="406400"/>
                  </a:lnTo>
                  <a:lnTo>
                    <a:pt x="3377183" y="2032000"/>
                  </a:lnTo>
                  <a:lnTo>
                    <a:pt x="3374449" y="2079387"/>
                  </a:lnTo>
                  <a:lnTo>
                    <a:pt x="3366448" y="2125171"/>
                  </a:lnTo>
                  <a:lnTo>
                    <a:pt x="3353487" y="2169046"/>
                  </a:lnTo>
                  <a:lnTo>
                    <a:pt x="3335870" y="2210707"/>
                  </a:lnTo>
                  <a:lnTo>
                    <a:pt x="3313902" y="2249848"/>
                  </a:lnTo>
                  <a:lnTo>
                    <a:pt x="3287890" y="2286165"/>
                  </a:lnTo>
                  <a:lnTo>
                    <a:pt x="3258137" y="2319353"/>
                  </a:lnTo>
                  <a:lnTo>
                    <a:pt x="3224949" y="2349106"/>
                  </a:lnTo>
                  <a:lnTo>
                    <a:pt x="3188632" y="2375118"/>
                  </a:lnTo>
                  <a:lnTo>
                    <a:pt x="3149491" y="2397086"/>
                  </a:lnTo>
                  <a:lnTo>
                    <a:pt x="3107830" y="2414703"/>
                  </a:lnTo>
                  <a:lnTo>
                    <a:pt x="3063955" y="2427664"/>
                  </a:lnTo>
                  <a:lnTo>
                    <a:pt x="3018171" y="2435665"/>
                  </a:lnTo>
                  <a:lnTo>
                    <a:pt x="2970783" y="2438400"/>
                  </a:lnTo>
                  <a:lnTo>
                    <a:pt x="406400" y="2438400"/>
                  </a:lnTo>
                  <a:lnTo>
                    <a:pt x="359012" y="2435665"/>
                  </a:lnTo>
                  <a:lnTo>
                    <a:pt x="313228" y="2427664"/>
                  </a:lnTo>
                  <a:lnTo>
                    <a:pt x="269353" y="2414703"/>
                  </a:lnTo>
                  <a:lnTo>
                    <a:pt x="227692" y="2397086"/>
                  </a:lnTo>
                  <a:lnTo>
                    <a:pt x="188551" y="2375118"/>
                  </a:lnTo>
                  <a:lnTo>
                    <a:pt x="152234" y="2349106"/>
                  </a:lnTo>
                  <a:lnTo>
                    <a:pt x="119046" y="2319353"/>
                  </a:lnTo>
                  <a:lnTo>
                    <a:pt x="89293" y="2286165"/>
                  </a:lnTo>
                  <a:lnTo>
                    <a:pt x="63281" y="2249848"/>
                  </a:lnTo>
                  <a:lnTo>
                    <a:pt x="41313" y="2210707"/>
                  </a:lnTo>
                  <a:lnTo>
                    <a:pt x="23696" y="2169046"/>
                  </a:lnTo>
                  <a:lnTo>
                    <a:pt x="10735" y="2125171"/>
                  </a:lnTo>
                  <a:lnTo>
                    <a:pt x="2734" y="2079387"/>
                  </a:lnTo>
                  <a:lnTo>
                    <a:pt x="0" y="2032000"/>
                  </a:lnTo>
                  <a:lnTo>
                    <a:pt x="0" y="406400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4" name="Google Shape;2784;p99"/>
          <p:cNvSpPr txBox="1"/>
          <p:nvPr/>
        </p:nvSpPr>
        <p:spPr>
          <a:xfrm>
            <a:off x="6576821" y="1854835"/>
            <a:ext cx="5245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5" name="Google Shape;2785;p99"/>
          <p:cNvSpPr txBox="1"/>
          <p:nvPr>
            <p:ph type="title"/>
          </p:nvPr>
        </p:nvSpPr>
        <p:spPr>
          <a:xfrm>
            <a:off x="471322" y="364058"/>
            <a:ext cx="32367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Engine</a:t>
            </a:r>
            <a:endParaRPr/>
          </a:p>
        </p:txBody>
      </p:sp>
      <p:grpSp>
        <p:nvGrpSpPr>
          <p:cNvPr id="2786" name="Google Shape;2786;p99"/>
          <p:cNvGrpSpPr/>
          <p:nvPr/>
        </p:nvGrpSpPr>
        <p:grpSpPr>
          <a:xfrm>
            <a:off x="1240536" y="1714500"/>
            <a:ext cx="3377565" cy="2438400"/>
            <a:chOff x="1240536" y="1714500"/>
            <a:chExt cx="3377565" cy="2438400"/>
          </a:xfrm>
        </p:grpSpPr>
        <p:sp>
          <p:nvSpPr>
            <p:cNvPr id="2787" name="Google Shape;2787;p99"/>
            <p:cNvSpPr/>
            <p:nvPr/>
          </p:nvSpPr>
          <p:spPr>
            <a:xfrm>
              <a:off x="1240536" y="1714500"/>
              <a:ext cx="3377565" cy="2438400"/>
            </a:xfrm>
            <a:custGeom>
              <a:rect b="b" l="l" r="r" t="t"/>
              <a:pathLst>
                <a:path extrusionOk="0" h="2438400" w="3377565">
                  <a:moveTo>
                    <a:pt x="2970784" y="0"/>
                  </a:moveTo>
                  <a:lnTo>
                    <a:pt x="406400" y="0"/>
                  </a:lnTo>
                  <a:lnTo>
                    <a:pt x="359012" y="2734"/>
                  </a:lnTo>
                  <a:lnTo>
                    <a:pt x="313228" y="10735"/>
                  </a:lnTo>
                  <a:lnTo>
                    <a:pt x="269353" y="23696"/>
                  </a:lnTo>
                  <a:lnTo>
                    <a:pt x="227692" y="41313"/>
                  </a:lnTo>
                  <a:lnTo>
                    <a:pt x="188551" y="63281"/>
                  </a:lnTo>
                  <a:lnTo>
                    <a:pt x="152234" y="89293"/>
                  </a:lnTo>
                  <a:lnTo>
                    <a:pt x="119046" y="119046"/>
                  </a:lnTo>
                  <a:lnTo>
                    <a:pt x="89293" y="152234"/>
                  </a:lnTo>
                  <a:lnTo>
                    <a:pt x="63281" y="188551"/>
                  </a:lnTo>
                  <a:lnTo>
                    <a:pt x="41313" y="227692"/>
                  </a:lnTo>
                  <a:lnTo>
                    <a:pt x="23696" y="269353"/>
                  </a:lnTo>
                  <a:lnTo>
                    <a:pt x="10735" y="313228"/>
                  </a:lnTo>
                  <a:lnTo>
                    <a:pt x="2734" y="359012"/>
                  </a:lnTo>
                  <a:lnTo>
                    <a:pt x="0" y="406400"/>
                  </a:lnTo>
                  <a:lnTo>
                    <a:pt x="0" y="2032000"/>
                  </a:lnTo>
                  <a:lnTo>
                    <a:pt x="2734" y="2079387"/>
                  </a:lnTo>
                  <a:lnTo>
                    <a:pt x="10735" y="2125171"/>
                  </a:lnTo>
                  <a:lnTo>
                    <a:pt x="23696" y="2169046"/>
                  </a:lnTo>
                  <a:lnTo>
                    <a:pt x="41313" y="2210707"/>
                  </a:lnTo>
                  <a:lnTo>
                    <a:pt x="63281" y="2249848"/>
                  </a:lnTo>
                  <a:lnTo>
                    <a:pt x="89293" y="2286165"/>
                  </a:lnTo>
                  <a:lnTo>
                    <a:pt x="119046" y="2319353"/>
                  </a:lnTo>
                  <a:lnTo>
                    <a:pt x="152234" y="2349106"/>
                  </a:lnTo>
                  <a:lnTo>
                    <a:pt x="188551" y="2375118"/>
                  </a:lnTo>
                  <a:lnTo>
                    <a:pt x="227692" y="2397086"/>
                  </a:lnTo>
                  <a:lnTo>
                    <a:pt x="269353" y="2414703"/>
                  </a:lnTo>
                  <a:lnTo>
                    <a:pt x="313228" y="2427664"/>
                  </a:lnTo>
                  <a:lnTo>
                    <a:pt x="359012" y="2435665"/>
                  </a:lnTo>
                  <a:lnTo>
                    <a:pt x="406400" y="2438400"/>
                  </a:lnTo>
                  <a:lnTo>
                    <a:pt x="2970784" y="2438400"/>
                  </a:lnTo>
                  <a:lnTo>
                    <a:pt x="3018171" y="2435665"/>
                  </a:lnTo>
                  <a:lnTo>
                    <a:pt x="3063955" y="2427664"/>
                  </a:lnTo>
                  <a:lnTo>
                    <a:pt x="3107830" y="2414703"/>
                  </a:lnTo>
                  <a:lnTo>
                    <a:pt x="3149491" y="2397086"/>
                  </a:lnTo>
                  <a:lnTo>
                    <a:pt x="3188632" y="2375118"/>
                  </a:lnTo>
                  <a:lnTo>
                    <a:pt x="3224949" y="2349106"/>
                  </a:lnTo>
                  <a:lnTo>
                    <a:pt x="3258137" y="2319353"/>
                  </a:lnTo>
                  <a:lnTo>
                    <a:pt x="3287890" y="2286165"/>
                  </a:lnTo>
                  <a:lnTo>
                    <a:pt x="3313902" y="2249848"/>
                  </a:lnTo>
                  <a:lnTo>
                    <a:pt x="3335870" y="2210707"/>
                  </a:lnTo>
                  <a:lnTo>
                    <a:pt x="3353487" y="2169046"/>
                  </a:lnTo>
                  <a:lnTo>
                    <a:pt x="3366448" y="2125171"/>
                  </a:lnTo>
                  <a:lnTo>
                    <a:pt x="3374449" y="2079387"/>
                  </a:lnTo>
                  <a:lnTo>
                    <a:pt x="3377184" y="2032000"/>
                  </a:lnTo>
                  <a:lnTo>
                    <a:pt x="3377184" y="406400"/>
                  </a:lnTo>
                  <a:lnTo>
                    <a:pt x="3374449" y="359012"/>
                  </a:lnTo>
                  <a:lnTo>
                    <a:pt x="3366448" y="313228"/>
                  </a:lnTo>
                  <a:lnTo>
                    <a:pt x="3353487" y="269353"/>
                  </a:lnTo>
                  <a:lnTo>
                    <a:pt x="3335870" y="227692"/>
                  </a:lnTo>
                  <a:lnTo>
                    <a:pt x="3313902" y="188551"/>
                  </a:lnTo>
                  <a:lnTo>
                    <a:pt x="3287890" y="152234"/>
                  </a:lnTo>
                  <a:lnTo>
                    <a:pt x="3258137" y="119046"/>
                  </a:lnTo>
                  <a:lnTo>
                    <a:pt x="3224949" y="89293"/>
                  </a:lnTo>
                  <a:lnTo>
                    <a:pt x="3188632" y="63281"/>
                  </a:lnTo>
                  <a:lnTo>
                    <a:pt x="3149491" y="41313"/>
                  </a:lnTo>
                  <a:lnTo>
                    <a:pt x="3107830" y="23696"/>
                  </a:lnTo>
                  <a:lnTo>
                    <a:pt x="3063955" y="10735"/>
                  </a:lnTo>
                  <a:lnTo>
                    <a:pt x="3018171" y="2734"/>
                  </a:lnTo>
                  <a:lnTo>
                    <a:pt x="2970784" y="0"/>
                  </a:lnTo>
                  <a:close/>
                </a:path>
              </a:pathLst>
            </a:custGeom>
            <a:solidFill>
              <a:srgbClr val="009D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99"/>
            <p:cNvSpPr/>
            <p:nvPr/>
          </p:nvSpPr>
          <p:spPr>
            <a:xfrm>
              <a:off x="1240536" y="1714500"/>
              <a:ext cx="3377565" cy="2438400"/>
            </a:xfrm>
            <a:custGeom>
              <a:rect b="b" l="l" r="r" t="t"/>
              <a:pathLst>
                <a:path extrusionOk="0" h="2438400" w="3377565">
                  <a:moveTo>
                    <a:pt x="0" y="406400"/>
                  </a:moveTo>
                  <a:lnTo>
                    <a:pt x="2734" y="359012"/>
                  </a:lnTo>
                  <a:lnTo>
                    <a:pt x="10735" y="313228"/>
                  </a:lnTo>
                  <a:lnTo>
                    <a:pt x="23696" y="269353"/>
                  </a:lnTo>
                  <a:lnTo>
                    <a:pt x="41313" y="227692"/>
                  </a:lnTo>
                  <a:lnTo>
                    <a:pt x="63281" y="188551"/>
                  </a:lnTo>
                  <a:lnTo>
                    <a:pt x="89293" y="152234"/>
                  </a:lnTo>
                  <a:lnTo>
                    <a:pt x="119046" y="119046"/>
                  </a:lnTo>
                  <a:lnTo>
                    <a:pt x="152234" y="89293"/>
                  </a:lnTo>
                  <a:lnTo>
                    <a:pt x="188551" y="63281"/>
                  </a:lnTo>
                  <a:lnTo>
                    <a:pt x="227692" y="41313"/>
                  </a:lnTo>
                  <a:lnTo>
                    <a:pt x="269353" y="23696"/>
                  </a:lnTo>
                  <a:lnTo>
                    <a:pt x="313228" y="10735"/>
                  </a:lnTo>
                  <a:lnTo>
                    <a:pt x="359012" y="2734"/>
                  </a:lnTo>
                  <a:lnTo>
                    <a:pt x="406400" y="0"/>
                  </a:lnTo>
                  <a:lnTo>
                    <a:pt x="2970784" y="0"/>
                  </a:lnTo>
                  <a:lnTo>
                    <a:pt x="3018171" y="2734"/>
                  </a:lnTo>
                  <a:lnTo>
                    <a:pt x="3063955" y="10735"/>
                  </a:lnTo>
                  <a:lnTo>
                    <a:pt x="3107830" y="23696"/>
                  </a:lnTo>
                  <a:lnTo>
                    <a:pt x="3149491" y="41313"/>
                  </a:lnTo>
                  <a:lnTo>
                    <a:pt x="3188632" y="63281"/>
                  </a:lnTo>
                  <a:lnTo>
                    <a:pt x="3224949" y="89293"/>
                  </a:lnTo>
                  <a:lnTo>
                    <a:pt x="3258137" y="119046"/>
                  </a:lnTo>
                  <a:lnTo>
                    <a:pt x="3287890" y="152234"/>
                  </a:lnTo>
                  <a:lnTo>
                    <a:pt x="3313902" y="188551"/>
                  </a:lnTo>
                  <a:lnTo>
                    <a:pt x="3335870" y="227692"/>
                  </a:lnTo>
                  <a:lnTo>
                    <a:pt x="3353487" y="269353"/>
                  </a:lnTo>
                  <a:lnTo>
                    <a:pt x="3366448" y="313228"/>
                  </a:lnTo>
                  <a:lnTo>
                    <a:pt x="3374449" y="359012"/>
                  </a:lnTo>
                  <a:lnTo>
                    <a:pt x="3377184" y="406400"/>
                  </a:lnTo>
                  <a:lnTo>
                    <a:pt x="3377184" y="2032000"/>
                  </a:lnTo>
                  <a:lnTo>
                    <a:pt x="3374449" y="2079387"/>
                  </a:lnTo>
                  <a:lnTo>
                    <a:pt x="3366448" y="2125171"/>
                  </a:lnTo>
                  <a:lnTo>
                    <a:pt x="3353487" y="2169046"/>
                  </a:lnTo>
                  <a:lnTo>
                    <a:pt x="3335870" y="2210707"/>
                  </a:lnTo>
                  <a:lnTo>
                    <a:pt x="3313902" y="2249848"/>
                  </a:lnTo>
                  <a:lnTo>
                    <a:pt x="3287890" y="2286165"/>
                  </a:lnTo>
                  <a:lnTo>
                    <a:pt x="3258137" y="2319353"/>
                  </a:lnTo>
                  <a:lnTo>
                    <a:pt x="3224949" y="2349106"/>
                  </a:lnTo>
                  <a:lnTo>
                    <a:pt x="3188632" y="2375118"/>
                  </a:lnTo>
                  <a:lnTo>
                    <a:pt x="3149491" y="2397086"/>
                  </a:lnTo>
                  <a:lnTo>
                    <a:pt x="3107830" y="2414703"/>
                  </a:lnTo>
                  <a:lnTo>
                    <a:pt x="3063955" y="2427664"/>
                  </a:lnTo>
                  <a:lnTo>
                    <a:pt x="3018171" y="2435665"/>
                  </a:lnTo>
                  <a:lnTo>
                    <a:pt x="2970784" y="2438400"/>
                  </a:lnTo>
                  <a:lnTo>
                    <a:pt x="406400" y="2438400"/>
                  </a:lnTo>
                  <a:lnTo>
                    <a:pt x="359012" y="2435665"/>
                  </a:lnTo>
                  <a:lnTo>
                    <a:pt x="313228" y="2427664"/>
                  </a:lnTo>
                  <a:lnTo>
                    <a:pt x="269353" y="2414703"/>
                  </a:lnTo>
                  <a:lnTo>
                    <a:pt x="227692" y="2397086"/>
                  </a:lnTo>
                  <a:lnTo>
                    <a:pt x="188551" y="2375118"/>
                  </a:lnTo>
                  <a:lnTo>
                    <a:pt x="152234" y="2349106"/>
                  </a:lnTo>
                  <a:lnTo>
                    <a:pt x="119046" y="2319353"/>
                  </a:lnTo>
                  <a:lnTo>
                    <a:pt x="89293" y="2286165"/>
                  </a:lnTo>
                  <a:lnTo>
                    <a:pt x="63281" y="2249848"/>
                  </a:lnTo>
                  <a:lnTo>
                    <a:pt x="41313" y="2210707"/>
                  </a:lnTo>
                  <a:lnTo>
                    <a:pt x="23696" y="2169046"/>
                  </a:lnTo>
                  <a:lnTo>
                    <a:pt x="10735" y="2125171"/>
                  </a:lnTo>
                  <a:lnTo>
                    <a:pt x="2734" y="2079387"/>
                  </a:lnTo>
                  <a:lnTo>
                    <a:pt x="0" y="2032000"/>
                  </a:lnTo>
                  <a:lnTo>
                    <a:pt x="0" y="406400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9" name="Google Shape;2789;p99"/>
          <p:cNvSpPr txBox="1"/>
          <p:nvPr/>
        </p:nvSpPr>
        <p:spPr>
          <a:xfrm>
            <a:off x="2401951" y="1854835"/>
            <a:ext cx="105664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85DF"/>
                </a:solidFill>
                <a:latin typeface="Calibri"/>
                <a:ea typeface="Calibri"/>
                <a:cs typeface="Calibri"/>
                <a:sym typeface="Calibri"/>
              </a:rPr>
              <a:t>Docker Engine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0" name="Google Shape;2790;p99"/>
          <p:cNvGrpSpPr/>
          <p:nvPr/>
        </p:nvGrpSpPr>
        <p:grpSpPr>
          <a:xfrm>
            <a:off x="1633727" y="3523488"/>
            <a:ext cx="2527300" cy="445134"/>
            <a:chOff x="1633727" y="3523488"/>
            <a:chExt cx="2527300" cy="445134"/>
          </a:xfrm>
        </p:grpSpPr>
        <p:sp>
          <p:nvSpPr>
            <p:cNvPr id="2791" name="Google Shape;2791;p99"/>
            <p:cNvSpPr/>
            <p:nvPr/>
          </p:nvSpPr>
          <p:spPr>
            <a:xfrm>
              <a:off x="1633727" y="3523488"/>
              <a:ext cx="2527300" cy="445134"/>
            </a:xfrm>
            <a:custGeom>
              <a:rect b="b" l="l" r="r" t="t"/>
              <a:pathLst>
                <a:path extrusionOk="0" h="445135" w="2527300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7"/>
                  </a:lnTo>
                  <a:lnTo>
                    <a:pt x="2452624" y="445007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39"/>
                  </a:lnTo>
                  <a:lnTo>
                    <a:pt x="2526792" y="74167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99"/>
            <p:cNvSpPr/>
            <p:nvPr/>
          </p:nvSpPr>
          <p:spPr>
            <a:xfrm>
              <a:off x="1633727" y="3523488"/>
              <a:ext cx="2527300" cy="445134"/>
            </a:xfrm>
            <a:custGeom>
              <a:rect b="b" l="l" r="r" t="t"/>
              <a:pathLst>
                <a:path extrusionOk="0" h="445135" w="2527300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7"/>
                  </a:lnTo>
                  <a:lnTo>
                    <a:pt x="2526792" y="370839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7"/>
                  </a:lnTo>
                  <a:lnTo>
                    <a:pt x="74168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3" name="Google Shape;2793;p99"/>
          <p:cNvSpPr txBox="1"/>
          <p:nvPr/>
        </p:nvSpPr>
        <p:spPr>
          <a:xfrm>
            <a:off x="2223261" y="3599815"/>
            <a:ext cx="134683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Docker Deamon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4" name="Google Shape;2794;p99"/>
          <p:cNvGrpSpPr/>
          <p:nvPr/>
        </p:nvGrpSpPr>
        <p:grpSpPr>
          <a:xfrm>
            <a:off x="1633727" y="2203704"/>
            <a:ext cx="2527300" cy="1105026"/>
            <a:chOff x="1633727" y="2203704"/>
            <a:chExt cx="2527300" cy="1105026"/>
          </a:xfrm>
        </p:grpSpPr>
        <p:sp>
          <p:nvSpPr>
            <p:cNvPr id="2795" name="Google Shape;2795;p99"/>
            <p:cNvSpPr/>
            <p:nvPr/>
          </p:nvSpPr>
          <p:spPr>
            <a:xfrm>
              <a:off x="1633727" y="2863596"/>
              <a:ext cx="2527300" cy="445134"/>
            </a:xfrm>
            <a:custGeom>
              <a:rect b="b" l="l" r="r" t="t"/>
              <a:pathLst>
                <a:path extrusionOk="0" h="445135" w="2527300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7"/>
                  </a:lnTo>
                  <a:lnTo>
                    <a:pt x="2452624" y="445007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39"/>
                  </a:lnTo>
                  <a:lnTo>
                    <a:pt x="2526792" y="74167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99"/>
            <p:cNvSpPr/>
            <p:nvPr/>
          </p:nvSpPr>
          <p:spPr>
            <a:xfrm>
              <a:off x="1633727" y="2863596"/>
              <a:ext cx="2527300" cy="445134"/>
            </a:xfrm>
            <a:custGeom>
              <a:rect b="b" l="l" r="r" t="t"/>
              <a:pathLst>
                <a:path extrusionOk="0" h="445135" w="2527300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7"/>
                  </a:lnTo>
                  <a:lnTo>
                    <a:pt x="2526792" y="370839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7"/>
                  </a:lnTo>
                  <a:lnTo>
                    <a:pt x="74168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99"/>
            <p:cNvSpPr/>
            <p:nvPr/>
          </p:nvSpPr>
          <p:spPr>
            <a:xfrm>
              <a:off x="1633727" y="2203704"/>
              <a:ext cx="2527300" cy="445134"/>
            </a:xfrm>
            <a:custGeom>
              <a:rect b="b" l="l" r="r" t="t"/>
              <a:pathLst>
                <a:path extrusionOk="0" h="445135" w="2527300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8"/>
                  </a:lnTo>
                  <a:lnTo>
                    <a:pt x="0" y="370840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8"/>
                  </a:lnTo>
                  <a:lnTo>
                    <a:pt x="2452624" y="445008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40"/>
                  </a:lnTo>
                  <a:lnTo>
                    <a:pt x="2526792" y="74168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99"/>
            <p:cNvSpPr/>
            <p:nvPr/>
          </p:nvSpPr>
          <p:spPr>
            <a:xfrm>
              <a:off x="1633727" y="2203704"/>
              <a:ext cx="2527300" cy="445134"/>
            </a:xfrm>
            <a:custGeom>
              <a:rect b="b" l="l" r="r" t="t"/>
              <a:pathLst>
                <a:path extrusionOk="0" h="445135" w="2527300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8"/>
                  </a:lnTo>
                  <a:lnTo>
                    <a:pt x="2526792" y="370840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8"/>
                  </a:lnTo>
                  <a:lnTo>
                    <a:pt x="74168" y="445008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40"/>
                  </a:lnTo>
                  <a:lnTo>
                    <a:pt x="0" y="74168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9" name="Google Shape;2799;p99"/>
          <p:cNvSpPr txBox="1"/>
          <p:nvPr/>
        </p:nvSpPr>
        <p:spPr>
          <a:xfrm>
            <a:off x="2450338" y="2279649"/>
            <a:ext cx="892810" cy="929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Docker CLI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66A2"/>
                </a:solidFill>
                <a:latin typeface="Calibri"/>
                <a:ea typeface="Calibri"/>
                <a:cs typeface="Calibri"/>
                <a:sym typeface="Calibri"/>
              </a:rPr>
              <a:t>REST API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0" name="Google Shape;2800;p99"/>
          <p:cNvGrpSpPr/>
          <p:nvPr/>
        </p:nvGrpSpPr>
        <p:grpSpPr>
          <a:xfrm>
            <a:off x="2825495" y="2596895"/>
            <a:ext cx="6288025" cy="1511808"/>
            <a:chOff x="2825495" y="2596895"/>
            <a:chExt cx="6288025" cy="1511808"/>
          </a:xfrm>
        </p:grpSpPr>
        <p:sp>
          <p:nvSpPr>
            <p:cNvPr id="2801" name="Google Shape;2801;p99"/>
            <p:cNvSpPr/>
            <p:nvPr/>
          </p:nvSpPr>
          <p:spPr>
            <a:xfrm>
              <a:off x="2825495" y="3259836"/>
              <a:ext cx="144780" cy="280670"/>
            </a:xfrm>
            <a:custGeom>
              <a:rect b="b" l="l" r="r" t="t"/>
              <a:pathLst>
                <a:path extrusionOk="0" h="280670" w="144780">
                  <a:moveTo>
                    <a:pt x="72390" y="0"/>
                  </a:moveTo>
                  <a:lnTo>
                    <a:pt x="0" y="72389"/>
                  </a:lnTo>
                  <a:lnTo>
                    <a:pt x="36195" y="72389"/>
                  </a:lnTo>
                  <a:lnTo>
                    <a:pt x="36195" y="208025"/>
                  </a:lnTo>
                  <a:lnTo>
                    <a:pt x="0" y="208025"/>
                  </a:lnTo>
                  <a:lnTo>
                    <a:pt x="72390" y="280415"/>
                  </a:lnTo>
                  <a:lnTo>
                    <a:pt x="144780" y="208025"/>
                  </a:lnTo>
                  <a:lnTo>
                    <a:pt x="108585" y="208025"/>
                  </a:lnTo>
                  <a:lnTo>
                    <a:pt x="108585" y="72389"/>
                  </a:lnTo>
                  <a:lnTo>
                    <a:pt x="144780" y="72389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99"/>
            <p:cNvSpPr/>
            <p:nvPr/>
          </p:nvSpPr>
          <p:spPr>
            <a:xfrm>
              <a:off x="2825495" y="3259836"/>
              <a:ext cx="144780" cy="280670"/>
            </a:xfrm>
            <a:custGeom>
              <a:rect b="b" l="l" r="r" t="t"/>
              <a:pathLst>
                <a:path extrusionOk="0" h="280670" w="144780">
                  <a:moveTo>
                    <a:pt x="0" y="72389"/>
                  </a:moveTo>
                  <a:lnTo>
                    <a:pt x="72390" y="0"/>
                  </a:lnTo>
                  <a:lnTo>
                    <a:pt x="144780" y="72389"/>
                  </a:lnTo>
                  <a:lnTo>
                    <a:pt x="108585" y="72389"/>
                  </a:lnTo>
                  <a:lnTo>
                    <a:pt x="108585" y="208025"/>
                  </a:lnTo>
                  <a:lnTo>
                    <a:pt x="144780" y="208025"/>
                  </a:lnTo>
                  <a:lnTo>
                    <a:pt x="72390" y="280415"/>
                  </a:lnTo>
                  <a:lnTo>
                    <a:pt x="0" y="208025"/>
                  </a:lnTo>
                  <a:lnTo>
                    <a:pt x="36195" y="208025"/>
                  </a:lnTo>
                  <a:lnTo>
                    <a:pt x="36195" y="72389"/>
                  </a:lnTo>
                  <a:lnTo>
                    <a:pt x="0" y="72389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99"/>
            <p:cNvSpPr/>
            <p:nvPr/>
          </p:nvSpPr>
          <p:spPr>
            <a:xfrm>
              <a:off x="2825495" y="2596895"/>
              <a:ext cx="144780" cy="280670"/>
            </a:xfrm>
            <a:custGeom>
              <a:rect b="b" l="l" r="r" t="t"/>
              <a:pathLst>
                <a:path extrusionOk="0" h="280669" w="144780">
                  <a:moveTo>
                    <a:pt x="72390" y="0"/>
                  </a:moveTo>
                  <a:lnTo>
                    <a:pt x="0" y="72389"/>
                  </a:lnTo>
                  <a:lnTo>
                    <a:pt x="36195" y="72389"/>
                  </a:lnTo>
                  <a:lnTo>
                    <a:pt x="36195" y="208025"/>
                  </a:lnTo>
                  <a:lnTo>
                    <a:pt x="0" y="208025"/>
                  </a:lnTo>
                  <a:lnTo>
                    <a:pt x="72390" y="280415"/>
                  </a:lnTo>
                  <a:lnTo>
                    <a:pt x="144780" y="208025"/>
                  </a:lnTo>
                  <a:lnTo>
                    <a:pt x="108585" y="208025"/>
                  </a:lnTo>
                  <a:lnTo>
                    <a:pt x="108585" y="72389"/>
                  </a:lnTo>
                  <a:lnTo>
                    <a:pt x="144780" y="72389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99"/>
            <p:cNvSpPr/>
            <p:nvPr/>
          </p:nvSpPr>
          <p:spPr>
            <a:xfrm>
              <a:off x="2825495" y="2596895"/>
              <a:ext cx="144780" cy="280670"/>
            </a:xfrm>
            <a:custGeom>
              <a:rect b="b" l="l" r="r" t="t"/>
              <a:pathLst>
                <a:path extrusionOk="0" h="280669" w="144780">
                  <a:moveTo>
                    <a:pt x="0" y="72389"/>
                  </a:moveTo>
                  <a:lnTo>
                    <a:pt x="72390" y="0"/>
                  </a:lnTo>
                  <a:lnTo>
                    <a:pt x="144780" y="72389"/>
                  </a:lnTo>
                  <a:lnTo>
                    <a:pt x="108585" y="72389"/>
                  </a:lnTo>
                  <a:lnTo>
                    <a:pt x="108585" y="208025"/>
                  </a:lnTo>
                  <a:lnTo>
                    <a:pt x="144780" y="208025"/>
                  </a:lnTo>
                  <a:lnTo>
                    <a:pt x="72390" y="280415"/>
                  </a:lnTo>
                  <a:lnTo>
                    <a:pt x="0" y="208025"/>
                  </a:lnTo>
                  <a:lnTo>
                    <a:pt x="36195" y="208025"/>
                  </a:lnTo>
                  <a:lnTo>
                    <a:pt x="36195" y="72389"/>
                  </a:lnTo>
                  <a:lnTo>
                    <a:pt x="0" y="72389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99"/>
            <p:cNvSpPr/>
            <p:nvPr/>
          </p:nvSpPr>
          <p:spPr>
            <a:xfrm>
              <a:off x="4091939" y="3002280"/>
              <a:ext cx="1607820" cy="190500"/>
            </a:xfrm>
            <a:custGeom>
              <a:rect b="b" l="l" r="r" t="t"/>
              <a:pathLst>
                <a:path extrusionOk="0" h="190500" w="1607820">
                  <a:moveTo>
                    <a:pt x="1512570" y="0"/>
                  </a:moveTo>
                  <a:lnTo>
                    <a:pt x="1512570" y="47625"/>
                  </a:lnTo>
                  <a:lnTo>
                    <a:pt x="95250" y="47625"/>
                  </a:lnTo>
                  <a:lnTo>
                    <a:pt x="95250" y="0"/>
                  </a:lnTo>
                  <a:lnTo>
                    <a:pt x="0" y="95250"/>
                  </a:lnTo>
                  <a:lnTo>
                    <a:pt x="95250" y="190500"/>
                  </a:lnTo>
                  <a:lnTo>
                    <a:pt x="95250" y="142875"/>
                  </a:lnTo>
                  <a:lnTo>
                    <a:pt x="1512570" y="142875"/>
                  </a:lnTo>
                  <a:lnTo>
                    <a:pt x="1512570" y="190500"/>
                  </a:lnTo>
                  <a:lnTo>
                    <a:pt x="1607820" y="95250"/>
                  </a:lnTo>
                  <a:lnTo>
                    <a:pt x="1512570" y="0"/>
                  </a:lnTo>
                  <a:close/>
                </a:path>
              </a:pathLst>
            </a:custGeom>
            <a:solidFill>
              <a:srgbClr val="FF33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99"/>
            <p:cNvSpPr/>
            <p:nvPr/>
          </p:nvSpPr>
          <p:spPr>
            <a:xfrm>
              <a:off x="4091939" y="3002280"/>
              <a:ext cx="1607820" cy="190500"/>
            </a:xfrm>
            <a:custGeom>
              <a:rect b="b" l="l" r="r" t="t"/>
              <a:pathLst>
                <a:path extrusionOk="0" h="190500" w="1607820">
                  <a:moveTo>
                    <a:pt x="1512570" y="0"/>
                  </a:moveTo>
                  <a:lnTo>
                    <a:pt x="1607820" y="95250"/>
                  </a:lnTo>
                  <a:lnTo>
                    <a:pt x="1512570" y="190500"/>
                  </a:lnTo>
                  <a:lnTo>
                    <a:pt x="1512570" y="142875"/>
                  </a:lnTo>
                  <a:lnTo>
                    <a:pt x="95250" y="142875"/>
                  </a:lnTo>
                  <a:lnTo>
                    <a:pt x="95250" y="190500"/>
                  </a:lnTo>
                  <a:lnTo>
                    <a:pt x="0" y="95250"/>
                  </a:lnTo>
                  <a:lnTo>
                    <a:pt x="95250" y="0"/>
                  </a:lnTo>
                  <a:lnTo>
                    <a:pt x="95250" y="47625"/>
                  </a:lnTo>
                  <a:lnTo>
                    <a:pt x="1512570" y="47625"/>
                  </a:lnTo>
                  <a:lnTo>
                    <a:pt x="151257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7" name="Google Shape;2807;p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95900" y="3628593"/>
              <a:ext cx="3817620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8" name="Google Shape;2808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0660" y="3621011"/>
              <a:ext cx="3773424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9" name="Google Shape;2809;p99"/>
          <p:cNvSpPr txBox="1"/>
          <p:nvPr/>
        </p:nvSpPr>
        <p:spPr>
          <a:xfrm>
            <a:off x="5355335" y="3668267"/>
            <a:ext cx="3703320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–H=remote-docker-engine:2375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10" name="Google Shape;2810;p99"/>
          <p:cNvGrpSpPr/>
          <p:nvPr/>
        </p:nvGrpSpPr>
        <p:grpSpPr>
          <a:xfrm>
            <a:off x="5280659" y="4314431"/>
            <a:ext cx="3976116" cy="487692"/>
            <a:chOff x="5280659" y="4314431"/>
            <a:chExt cx="3976116" cy="487692"/>
          </a:xfrm>
        </p:grpSpPr>
        <p:pic>
          <p:nvPicPr>
            <p:cNvPr id="2811" name="Google Shape;2811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5899" y="4323600"/>
              <a:ext cx="3960876" cy="39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2" name="Google Shape;2812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80659" y="4314431"/>
              <a:ext cx="3773424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3" name="Google Shape;2813;p99"/>
          <p:cNvSpPr txBox="1"/>
          <p:nvPr/>
        </p:nvSpPr>
        <p:spPr>
          <a:xfrm>
            <a:off x="5355335" y="4363211"/>
            <a:ext cx="3846829" cy="28702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–H=10.123.2.1:2375 run nginx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8" name="Google Shape;2818;p100"/>
          <p:cNvGrpSpPr/>
          <p:nvPr/>
        </p:nvGrpSpPr>
        <p:grpSpPr>
          <a:xfrm>
            <a:off x="3270503" y="3244545"/>
            <a:ext cx="1694688" cy="457377"/>
            <a:chOff x="3270503" y="3244545"/>
            <a:chExt cx="1694688" cy="457377"/>
          </a:xfrm>
        </p:grpSpPr>
        <p:pic>
          <p:nvPicPr>
            <p:cNvPr id="2819" name="Google Shape;2819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0503" y="3244545"/>
              <a:ext cx="1694688" cy="457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0" name="Google Shape;2820;p100"/>
            <p:cNvSpPr/>
            <p:nvPr/>
          </p:nvSpPr>
          <p:spPr>
            <a:xfrm>
              <a:off x="3503675" y="3477767"/>
              <a:ext cx="1240790" cy="0"/>
            </a:xfrm>
            <a:custGeom>
              <a:rect b="b" l="l" r="r" t="t"/>
              <a:pathLst>
                <a:path extrusionOk="0" h="120000" w="1240789">
                  <a:moveTo>
                    <a:pt x="124066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1" name="Google Shape;2821;p100"/>
          <p:cNvGrpSpPr/>
          <p:nvPr/>
        </p:nvGrpSpPr>
        <p:grpSpPr>
          <a:xfrm>
            <a:off x="5405628" y="4142232"/>
            <a:ext cx="466344" cy="1293875"/>
            <a:chOff x="5405628" y="4142232"/>
            <a:chExt cx="466344" cy="1293875"/>
          </a:xfrm>
        </p:grpSpPr>
        <p:pic>
          <p:nvPicPr>
            <p:cNvPr id="2822" name="Google Shape;2822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05628" y="4142232"/>
              <a:ext cx="466344" cy="129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3" name="Google Shape;2823;p100"/>
            <p:cNvSpPr/>
            <p:nvPr/>
          </p:nvSpPr>
          <p:spPr>
            <a:xfrm>
              <a:off x="5638800" y="4372356"/>
              <a:ext cx="9525" cy="839469"/>
            </a:xfrm>
            <a:custGeom>
              <a:rect b="b" l="l" r="r" t="t"/>
              <a:pathLst>
                <a:path extrusionOk="0" h="839470" w="9525">
                  <a:moveTo>
                    <a:pt x="0" y="0"/>
                  </a:moveTo>
                  <a:lnTo>
                    <a:pt x="9398" y="839089"/>
                  </a:lnTo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4" name="Google Shape;2824;p100"/>
          <p:cNvGrpSpPr/>
          <p:nvPr/>
        </p:nvGrpSpPr>
        <p:grpSpPr>
          <a:xfrm>
            <a:off x="6300215" y="3244545"/>
            <a:ext cx="1874519" cy="457377"/>
            <a:chOff x="6300215" y="3244545"/>
            <a:chExt cx="1874519" cy="457377"/>
          </a:xfrm>
        </p:grpSpPr>
        <p:pic>
          <p:nvPicPr>
            <p:cNvPr id="2825" name="Google Shape;2825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00215" y="3244545"/>
              <a:ext cx="1874519" cy="457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6" name="Google Shape;2826;p100"/>
            <p:cNvSpPr/>
            <p:nvPr/>
          </p:nvSpPr>
          <p:spPr>
            <a:xfrm>
              <a:off x="6533387" y="3477767"/>
              <a:ext cx="1419860" cy="0"/>
            </a:xfrm>
            <a:custGeom>
              <a:rect b="b" l="l" r="r" t="t"/>
              <a:pathLst>
                <a:path extrusionOk="0" h="120000" w="1419859">
                  <a:moveTo>
                    <a:pt x="1419732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7" name="Google Shape;2827;p100"/>
          <p:cNvGrpSpPr/>
          <p:nvPr/>
        </p:nvGrpSpPr>
        <p:grpSpPr>
          <a:xfrm>
            <a:off x="6038088" y="1802853"/>
            <a:ext cx="1621536" cy="1266482"/>
            <a:chOff x="6038088" y="1802853"/>
            <a:chExt cx="1621536" cy="1266482"/>
          </a:xfrm>
        </p:grpSpPr>
        <p:pic>
          <p:nvPicPr>
            <p:cNvPr id="2828" name="Google Shape;2828;p10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38088" y="1802853"/>
              <a:ext cx="1621536" cy="1266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9" name="Google Shape;2829;p100"/>
            <p:cNvSpPr/>
            <p:nvPr/>
          </p:nvSpPr>
          <p:spPr>
            <a:xfrm>
              <a:off x="6271260" y="2036064"/>
              <a:ext cx="1165860" cy="809625"/>
            </a:xfrm>
            <a:custGeom>
              <a:rect b="b" l="l" r="r" t="t"/>
              <a:pathLst>
                <a:path extrusionOk="0" h="809625" w="1165859">
                  <a:moveTo>
                    <a:pt x="1165351" y="0"/>
                  </a:moveTo>
                  <a:lnTo>
                    <a:pt x="0" y="809498"/>
                  </a:lnTo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0" name="Google Shape;2830;p100"/>
          <p:cNvGrpSpPr/>
          <p:nvPr/>
        </p:nvGrpSpPr>
        <p:grpSpPr>
          <a:xfrm>
            <a:off x="2763011" y="1426463"/>
            <a:ext cx="2467356" cy="1642871"/>
            <a:chOff x="2763011" y="1426463"/>
            <a:chExt cx="2467356" cy="1642871"/>
          </a:xfrm>
        </p:grpSpPr>
        <p:pic>
          <p:nvPicPr>
            <p:cNvPr id="2831" name="Google Shape;2831;p10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33571" y="1796795"/>
              <a:ext cx="1796796" cy="1272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2" name="Google Shape;2832;p100"/>
            <p:cNvSpPr/>
            <p:nvPr/>
          </p:nvSpPr>
          <p:spPr>
            <a:xfrm>
              <a:off x="3666744" y="2029968"/>
              <a:ext cx="1340485" cy="816610"/>
            </a:xfrm>
            <a:custGeom>
              <a:rect b="b" l="l" r="r" t="t"/>
              <a:pathLst>
                <a:path extrusionOk="0" h="816610" w="1340485">
                  <a:moveTo>
                    <a:pt x="1340357" y="816483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00"/>
            <p:cNvSpPr/>
            <p:nvPr/>
          </p:nvSpPr>
          <p:spPr>
            <a:xfrm>
              <a:off x="2763011" y="1426463"/>
              <a:ext cx="1807845" cy="603885"/>
            </a:xfrm>
            <a:custGeom>
              <a:rect b="b" l="l" r="r" t="t"/>
              <a:pathLst>
                <a:path extrusionOk="0" h="603885" w="1807845">
                  <a:moveTo>
                    <a:pt x="1706879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3"/>
                  </a:lnTo>
                  <a:lnTo>
                    <a:pt x="1706879" y="603503"/>
                  </a:lnTo>
                  <a:lnTo>
                    <a:pt x="1746009" y="595592"/>
                  </a:lnTo>
                  <a:lnTo>
                    <a:pt x="1777984" y="574024"/>
                  </a:lnTo>
                  <a:lnTo>
                    <a:pt x="1799552" y="542049"/>
                  </a:lnTo>
                  <a:lnTo>
                    <a:pt x="1807464" y="502920"/>
                  </a:lnTo>
                  <a:lnTo>
                    <a:pt x="1807464" y="100584"/>
                  </a:lnTo>
                  <a:lnTo>
                    <a:pt x="1799552" y="61454"/>
                  </a:lnTo>
                  <a:lnTo>
                    <a:pt x="1777984" y="29479"/>
                  </a:lnTo>
                  <a:lnTo>
                    <a:pt x="1746009" y="7911"/>
                  </a:lnTo>
                  <a:lnTo>
                    <a:pt x="1706879" y="0"/>
                  </a:lnTo>
                  <a:close/>
                </a:path>
              </a:pathLst>
            </a:custGeom>
            <a:solidFill>
              <a:srgbClr val="0E6EC5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00"/>
            <p:cNvSpPr/>
            <p:nvPr/>
          </p:nvSpPr>
          <p:spPr>
            <a:xfrm>
              <a:off x="2763011" y="1426463"/>
              <a:ext cx="1807845" cy="603885"/>
            </a:xfrm>
            <a:custGeom>
              <a:rect b="b" l="l" r="r" t="t"/>
              <a:pathLst>
                <a:path extrusionOk="0" h="603885" w="180784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1706879" y="0"/>
                  </a:lnTo>
                  <a:lnTo>
                    <a:pt x="1746009" y="7911"/>
                  </a:lnTo>
                  <a:lnTo>
                    <a:pt x="1777984" y="29479"/>
                  </a:lnTo>
                  <a:lnTo>
                    <a:pt x="1799552" y="61454"/>
                  </a:lnTo>
                  <a:lnTo>
                    <a:pt x="1807464" y="100584"/>
                  </a:lnTo>
                  <a:lnTo>
                    <a:pt x="1807464" y="502920"/>
                  </a:lnTo>
                  <a:lnTo>
                    <a:pt x="1799552" y="542049"/>
                  </a:lnTo>
                  <a:lnTo>
                    <a:pt x="1777984" y="574024"/>
                  </a:lnTo>
                  <a:lnTo>
                    <a:pt x="1746009" y="595592"/>
                  </a:lnTo>
                  <a:lnTo>
                    <a:pt x="1706879" y="603503"/>
                  </a:lnTo>
                  <a:lnTo>
                    <a:pt x="100583" y="603503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5" name="Google Shape;2835;p100"/>
          <p:cNvSpPr txBox="1"/>
          <p:nvPr>
            <p:ph type="title"/>
          </p:nvPr>
        </p:nvSpPr>
        <p:spPr>
          <a:xfrm>
            <a:off x="471322" y="364058"/>
            <a:ext cx="36411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containerization</a:t>
            </a:r>
            <a:endParaRPr/>
          </a:p>
        </p:txBody>
      </p:sp>
      <p:sp>
        <p:nvSpPr>
          <p:cNvPr id="2836" name="Google Shape;2836;p100"/>
          <p:cNvSpPr txBox="1"/>
          <p:nvPr/>
        </p:nvSpPr>
        <p:spPr>
          <a:xfrm>
            <a:off x="3177032" y="1563751"/>
            <a:ext cx="9779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Process ID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7" name="Google Shape;2837;p100"/>
          <p:cNvGrpSpPr/>
          <p:nvPr/>
        </p:nvGrpSpPr>
        <p:grpSpPr>
          <a:xfrm>
            <a:off x="1697735" y="3177540"/>
            <a:ext cx="1805939" cy="601980"/>
            <a:chOff x="1697735" y="3177540"/>
            <a:chExt cx="1805939" cy="601980"/>
          </a:xfrm>
        </p:grpSpPr>
        <p:sp>
          <p:nvSpPr>
            <p:cNvPr id="2838" name="Google Shape;2838;p100"/>
            <p:cNvSpPr/>
            <p:nvPr/>
          </p:nvSpPr>
          <p:spPr>
            <a:xfrm>
              <a:off x="1697735" y="3177540"/>
              <a:ext cx="1805939" cy="601980"/>
            </a:xfrm>
            <a:custGeom>
              <a:rect b="b" l="l" r="r" t="t"/>
              <a:pathLst>
                <a:path extrusionOk="0" h="601979" w="1805939">
                  <a:moveTo>
                    <a:pt x="1705610" y="0"/>
                  </a:moveTo>
                  <a:lnTo>
                    <a:pt x="100330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30" y="601980"/>
                  </a:lnTo>
                  <a:lnTo>
                    <a:pt x="1705610" y="601980"/>
                  </a:lnTo>
                  <a:lnTo>
                    <a:pt x="1744646" y="594090"/>
                  </a:lnTo>
                  <a:lnTo>
                    <a:pt x="1776539" y="572579"/>
                  </a:lnTo>
                  <a:lnTo>
                    <a:pt x="1798050" y="540686"/>
                  </a:lnTo>
                  <a:lnTo>
                    <a:pt x="1805939" y="501650"/>
                  </a:lnTo>
                  <a:lnTo>
                    <a:pt x="1805939" y="100330"/>
                  </a:lnTo>
                  <a:lnTo>
                    <a:pt x="1798050" y="61293"/>
                  </a:lnTo>
                  <a:lnTo>
                    <a:pt x="1776539" y="29400"/>
                  </a:lnTo>
                  <a:lnTo>
                    <a:pt x="1744646" y="7889"/>
                  </a:lnTo>
                  <a:lnTo>
                    <a:pt x="1705610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00"/>
            <p:cNvSpPr/>
            <p:nvPr/>
          </p:nvSpPr>
          <p:spPr>
            <a:xfrm>
              <a:off x="1697735" y="3177540"/>
              <a:ext cx="1805939" cy="601980"/>
            </a:xfrm>
            <a:custGeom>
              <a:rect b="b" l="l" r="r" t="t"/>
              <a:pathLst>
                <a:path extrusionOk="0" h="601979" w="180593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30" y="0"/>
                  </a:lnTo>
                  <a:lnTo>
                    <a:pt x="1705610" y="0"/>
                  </a:lnTo>
                  <a:lnTo>
                    <a:pt x="1744646" y="7889"/>
                  </a:lnTo>
                  <a:lnTo>
                    <a:pt x="1776539" y="29400"/>
                  </a:lnTo>
                  <a:lnTo>
                    <a:pt x="1798050" y="61293"/>
                  </a:lnTo>
                  <a:lnTo>
                    <a:pt x="1805939" y="100330"/>
                  </a:lnTo>
                  <a:lnTo>
                    <a:pt x="1805939" y="501650"/>
                  </a:lnTo>
                  <a:lnTo>
                    <a:pt x="1798050" y="540686"/>
                  </a:lnTo>
                  <a:lnTo>
                    <a:pt x="1776539" y="572579"/>
                  </a:lnTo>
                  <a:lnTo>
                    <a:pt x="1744646" y="594090"/>
                  </a:lnTo>
                  <a:lnTo>
                    <a:pt x="1705610" y="601980"/>
                  </a:lnTo>
                  <a:lnTo>
                    <a:pt x="100330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0" name="Google Shape;2840;p100"/>
          <p:cNvSpPr txBox="1"/>
          <p:nvPr/>
        </p:nvSpPr>
        <p:spPr>
          <a:xfrm>
            <a:off x="2187320" y="3313938"/>
            <a:ext cx="82804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1" name="Google Shape;2841;p100"/>
          <p:cNvGrpSpPr/>
          <p:nvPr/>
        </p:nvGrpSpPr>
        <p:grpSpPr>
          <a:xfrm>
            <a:off x="6533388" y="1434084"/>
            <a:ext cx="1805939" cy="601980"/>
            <a:chOff x="6533388" y="1434084"/>
            <a:chExt cx="1805939" cy="601980"/>
          </a:xfrm>
        </p:grpSpPr>
        <p:sp>
          <p:nvSpPr>
            <p:cNvPr id="2842" name="Google Shape;2842;p100"/>
            <p:cNvSpPr/>
            <p:nvPr/>
          </p:nvSpPr>
          <p:spPr>
            <a:xfrm>
              <a:off x="6533388" y="1434084"/>
              <a:ext cx="1805939" cy="601980"/>
            </a:xfrm>
            <a:custGeom>
              <a:rect b="b" l="l" r="r" t="t"/>
              <a:pathLst>
                <a:path extrusionOk="0" h="601980" w="1805940">
                  <a:moveTo>
                    <a:pt x="1705609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1705609" y="601979"/>
                  </a:lnTo>
                  <a:lnTo>
                    <a:pt x="1744646" y="594090"/>
                  </a:lnTo>
                  <a:lnTo>
                    <a:pt x="1776539" y="572579"/>
                  </a:lnTo>
                  <a:lnTo>
                    <a:pt x="1798050" y="540686"/>
                  </a:lnTo>
                  <a:lnTo>
                    <a:pt x="1805939" y="501650"/>
                  </a:lnTo>
                  <a:lnTo>
                    <a:pt x="1805939" y="100329"/>
                  </a:lnTo>
                  <a:lnTo>
                    <a:pt x="1798050" y="61293"/>
                  </a:lnTo>
                  <a:lnTo>
                    <a:pt x="1776539" y="29400"/>
                  </a:lnTo>
                  <a:lnTo>
                    <a:pt x="1744646" y="7889"/>
                  </a:lnTo>
                  <a:lnTo>
                    <a:pt x="1705609" y="0"/>
                  </a:lnTo>
                  <a:close/>
                </a:path>
              </a:pathLst>
            </a:custGeom>
            <a:solidFill>
              <a:srgbClr val="0FCF9B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00"/>
            <p:cNvSpPr/>
            <p:nvPr/>
          </p:nvSpPr>
          <p:spPr>
            <a:xfrm>
              <a:off x="6533388" y="1434084"/>
              <a:ext cx="1805939" cy="601980"/>
            </a:xfrm>
            <a:custGeom>
              <a:rect b="b" l="l" r="r" t="t"/>
              <a:pathLst>
                <a:path extrusionOk="0" h="601980" w="1805940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1705609" y="0"/>
                  </a:lnTo>
                  <a:lnTo>
                    <a:pt x="1744646" y="7889"/>
                  </a:lnTo>
                  <a:lnTo>
                    <a:pt x="1776539" y="29400"/>
                  </a:lnTo>
                  <a:lnTo>
                    <a:pt x="1798050" y="61293"/>
                  </a:lnTo>
                  <a:lnTo>
                    <a:pt x="1805939" y="100329"/>
                  </a:lnTo>
                  <a:lnTo>
                    <a:pt x="1805939" y="501650"/>
                  </a:lnTo>
                  <a:lnTo>
                    <a:pt x="1798050" y="540686"/>
                  </a:lnTo>
                  <a:lnTo>
                    <a:pt x="1776539" y="572579"/>
                  </a:lnTo>
                  <a:lnTo>
                    <a:pt x="1744646" y="594090"/>
                  </a:lnTo>
                  <a:lnTo>
                    <a:pt x="1705609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noFill/>
            <a:ln cap="flat" cmpd="sng" w="12175">
              <a:solidFill>
                <a:srgbClr val="BB00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4" name="Google Shape;2844;p100"/>
          <p:cNvSpPr txBox="1"/>
          <p:nvPr/>
        </p:nvSpPr>
        <p:spPr>
          <a:xfrm>
            <a:off x="6854443" y="1433576"/>
            <a:ext cx="116395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36068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Unix  Timesharing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5" name="Google Shape;2845;p100"/>
          <p:cNvGrpSpPr/>
          <p:nvPr/>
        </p:nvGrpSpPr>
        <p:grpSpPr>
          <a:xfrm>
            <a:off x="4684776" y="2545079"/>
            <a:ext cx="1903476" cy="1900428"/>
            <a:chOff x="4684776" y="2545079"/>
            <a:chExt cx="1903476" cy="1900428"/>
          </a:xfrm>
        </p:grpSpPr>
        <p:pic>
          <p:nvPicPr>
            <p:cNvPr id="2846" name="Google Shape;2846;p10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684776" y="2545079"/>
              <a:ext cx="1903476" cy="1900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7" name="Google Shape;2847;p1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75860" y="3255238"/>
              <a:ext cx="1318260" cy="54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8" name="Google Shape;2848;p100"/>
            <p:cNvSpPr/>
            <p:nvPr/>
          </p:nvSpPr>
          <p:spPr>
            <a:xfrm>
              <a:off x="4744212" y="2584703"/>
              <a:ext cx="1789430" cy="1788160"/>
            </a:xfrm>
            <a:custGeom>
              <a:rect b="b" l="l" r="r" t="t"/>
              <a:pathLst>
                <a:path extrusionOk="0" h="1788160" w="1789429">
                  <a:moveTo>
                    <a:pt x="894588" y="0"/>
                  </a:moveTo>
                  <a:lnTo>
                    <a:pt x="847080" y="1238"/>
                  </a:lnTo>
                  <a:lnTo>
                    <a:pt x="800218" y="4914"/>
                  </a:lnTo>
                  <a:lnTo>
                    <a:pt x="754064" y="10965"/>
                  </a:lnTo>
                  <a:lnTo>
                    <a:pt x="708679" y="19329"/>
                  </a:lnTo>
                  <a:lnTo>
                    <a:pt x="664124" y="29944"/>
                  </a:lnTo>
                  <a:lnTo>
                    <a:pt x="620463" y="42749"/>
                  </a:lnTo>
                  <a:lnTo>
                    <a:pt x="577756" y="57682"/>
                  </a:lnTo>
                  <a:lnTo>
                    <a:pt x="536065" y="74680"/>
                  </a:lnTo>
                  <a:lnTo>
                    <a:pt x="495453" y="93684"/>
                  </a:lnTo>
                  <a:lnTo>
                    <a:pt x="455982" y="114629"/>
                  </a:lnTo>
                  <a:lnTo>
                    <a:pt x="417712" y="137456"/>
                  </a:lnTo>
                  <a:lnTo>
                    <a:pt x="380706" y="162102"/>
                  </a:lnTo>
                  <a:lnTo>
                    <a:pt x="345026" y="188504"/>
                  </a:lnTo>
                  <a:lnTo>
                    <a:pt x="310734" y="216603"/>
                  </a:lnTo>
                  <a:lnTo>
                    <a:pt x="277891" y="246335"/>
                  </a:lnTo>
                  <a:lnTo>
                    <a:pt x="246559" y="277639"/>
                  </a:lnTo>
                  <a:lnTo>
                    <a:pt x="216801" y="310453"/>
                  </a:lnTo>
                  <a:lnTo>
                    <a:pt x="188677" y="344715"/>
                  </a:lnTo>
                  <a:lnTo>
                    <a:pt x="162251" y="380364"/>
                  </a:lnTo>
                  <a:lnTo>
                    <a:pt x="137583" y="417338"/>
                  </a:lnTo>
                  <a:lnTo>
                    <a:pt x="114736" y="455575"/>
                  </a:lnTo>
                  <a:lnTo>
                    <a:pt x="93771" y="495014"/>
                  </a:lnTo>
                  <a:lnTo>
                    <a:pt x="74750" y="535592"/>
                  </a:lnTo>
                  <a:lnTo>
                    <a:pt x="57735" y="577247"/>
                  </a:lnTo>
                  <a:lnTo>
                    <a:pt x="42789" y="619919"/>
                  </a:lnTo>
                  <a:lnTo>
                    <a:pt x="29972" y="663545"/>
                  </a:lnTo>
                  <a:lnTo>
                    <a:pt x="19347" y="708063"/>
                  </a:lnTo>
                  <a:lnTo>
                    <a:pt x="10975" y="753412"/>
                  </a:lnTo>
                  <a:lnTo>
                    <a:pt x="4919" y="799530"/>
                  </a:lnTo>
                  <a:lnTo>
                    <a:pt x="1240" y="846355"/>
                  </a:lnTo>
                  <a:lnTo>
                    <a:pt x="0" y="893826"/>
                  </a:lnTo>
                  <a:lnTo>
                    <a:pt x="1240" y="941296"/>
                  </a:lnTo>
                  <a:lnTo>
                    <a:pt x="4919" y="988121"/>
                  </a:lnTo>
                  <a:lnTo>
                    <a:pt x="10975" y="1034239"/>
                  </a:lnTo>
                  <a:lnTo>
                    <a:pt x="19347" y="1079588"/>
                  </a:lnTo>
                  <a:lnTo>
                    <a:pt x="29972" y="1124106"/>
                  </a:lnTo>
                  <a:lnTo>
                    <a:pt x="42789" y="1167732"/>
                  </a:lnTo>
                  <a:lnTo>
                    <a:pt x="57735" y="1210404"/>
                  </a:lnTo>
                  <a:lnTo>
                    <a:pt x="74750" y="1252059"/>
                  </a:lnTo>
                  <a:lnTo>
                    <a:pt x="93771" y="1292637"/>
                  </a:lnTo>
                  <a:lnTo>
                    <a:pt x="114736" y="1332076"/>
                  </a:lnTo>
                  <a:lnTo>
                    <a:pt x="137583" y="1370313"/>
                  </a:lnTo>
                  <a:lnTo>
                    <a:pt x="162251" y="1407287"/>
                  </a:lnTo>
                  <a:lnTo>
                    <a:pt x="188677" y="1442936"/>
                  </a:lnTo>
                  <a:lnTo>
                    <a:pt x="216801" y="1477198"/>
                  </a:lnTo>
                  <a:lnTo>
                    <a:pt x="246559" y="1510012"/>
                  </a:lnTo>
                  <a:lnTo>
                    <a:pt x="277891" y="1541316"/>
                  </a:lnTo>
                  <a:lnTo>
                    <a:pt x="310734" y="1571048"/>
                  </a:lnTo>
                  <a:lnTo>
                    <a:pt x="345026" y="1599147"/>
                  </a:lnTo>
                  <a:lnTo>
                    <a:pt x="380706" y="1625549"/>
                  </a:lnTo>
                  <a:lnTo>
                    <a:pt x="417712" y="1650195"/>
                  </a:lnTo>
                  <a:lnTo>
                    <a:pt x="455982" y="1673022"/>
                  </a:lnTo>
                  <a:lnTo>
                    <a:pt x="495453" y="1693967"/>
                  </a:lnTo>
                  <a:lnTo>
                    <a:pt x="536065" y="1712971"/>
                  </a:lnTo>
                  <a:lnTo>
                    <a:pt x="577756" y="1729969"/>
                  </a:lnTo>
                  <a:lnTo>
                    <a:pt x="620463" y="1744902"/>
                  </a:lnTo>
                  <a:lnTo>
                    <a:pt x="664124" y="1757707"/>
                  </a:lnTo>
                  <a:lnTo>
                    <a:pt x="708679" y="1768322"/>
                  </a:lnTo>
                  <a:lnTo>
                    <a:pt x="754064" y="1776686"/>
                  </a:lnTo>
                  <a:lnTo>
                    <a:pt x="800218" y="1782737"/>
                  </a:lnTo>
                  <a:lnTo>
                    <a:pt x="847080" y="1786413"/>
                  </a:lnTo>
                  <a:lnTo>
                    <a:pt x="894588" y="1787652"/>
                  </a:lnTo>
                  <a:lnTo>
                    <a:pt x="942095" y="1786413"/>
                  </a:lnTo>
                  <a:lnTo>
                    <a:pt x="988957" y="1782737"/>
                  </a:lnTo>
                  <a:lnTo>
                    <a:pt x="1035111" y="1776686"/>
                  </a:lnTo>
                  <a:lnTo>
                    <a:pt x="1080496" y="1768322"/>
                  </a:lnTo>
                  <a:lnTo>
                    <a:pt x="1125051" y="1757707"/>
                  </a:lnTo>
                  <a:lnTo>
                    <a:pt x="1168712" y="1744902"/>
                  </a:lnTo>
                  <a:lnTo>
                    <a:pt x="1211419" y="1729969"/>
                  </a:lnTo>
                  <a:lnTo>
                    <a:pt x="1253110" y="1712971"/>
                  </a:lnTo>
                  <a:lnTo>
                    <a:pt x="1293722" y="1693967"/>
                  </a:lnTo>
                  <a:lnTo>
                    <a:pt x="1333193" y="1673022"/>
                  </a:lnTo>
                  <a:lnTo>
                    <a:pt x="1371463" y="1650195"/>
                  </a:lnTo>
                  <a:lnTo>
                    <a:pt x="1408469" y="1625549"/>
                  </a:lnTo>
                  <a:lnTo>
                    <a:pt x="1444149" y="1599147"/>
                  </a:lnTo>
                  <a:lnTo>
                    <a:pt x="1478441" y="1571048"/>
                  </a:lnTo>
                  <a:lnTo>
                    <a:pt x="1511284" y="1541316"/>
                  </a:lnTo>
                  <a:lnTo>
                    <a:pt x="1542616" y="1510012"/>
                  </a:lnTo>
                  <a:lnTo>
                    <a:pt x="1572374" y="1477198"/>
                  </a:lnTo>
                  <a:lnTo>
                    <a:pt x="1600498" y="1442936"/>
                  </a:lnTo>
                  <a:lnTo>
                    <a:pt x="1626924" y="1407287"/>
                  </a:lnTo>
                  <a:lnTo>
                    <a:pt x="1651592" y="1370313"/>
                  </a:lnTo>
                  <a:lnTo>
                    <a:pt x="1674439" y="1332076"/>
                  </a:lnTo>
                  <a:lnTo>
                    <a:pt x="1695404" y="1292637"/>
                  </a:lnTo>
                  <a:lnTo>
                    <a:pt x="1714425" y="1252059"/>
                  </a:lnTo>
                  <a:lnTo>
                    <a:pt x="1731440" y="1210404"/>
                  </a:lnTo>
                  <a:lnTo>
                    <a:pt x="1746386" y="1167732"/>
                  </a:lnTo>
                  <a:lnTo>
                    <a:pt x="1759203" y="1124106"/>
                  </a:lnTo>
                  <a:lnTo>
                    <a:pt x="1769828" y="1079588"/>
                  </a:lnTo>
                  <a:lnTo>
                    <a:pt x="1778200" y="1034239"/>
                  </a:lnTo>
                  <a:lnTo>
                    <a:pt x="1784256" y="988121"/>
                  </a:lnTo>
                  <a:lnTo>
                    <a:pt x="1787935" y="941296"/>
                  </a:lnTo>
                  <a:lnTo>
                    <a:pt x="1789176" y="893826"/>
                  </a:lnTo>
                  <a:lnTo>
                    <a:pt x="1787935" y="846355"/>
                  </a:lnTo>
                  <a:lnTo>
                    <a:pt x="1784256" y="799530"/>
                  </a:lnTo>
                  <a:lnTo>
                    <a:pt x="1778200" y="753412"/>
                  </a:lnTo>
                  <a:lnTo>
                    <a:pt x="1769828" y="708063"/>
                  </a:lnTo>
                  <a:lnTo>
                    <a:pt x="1759203" y="663545"/>
                  </a:lnTo>
                  <a:lnTo>
                    <a:pt x="1746386" y="619919"/>
                  </a:lnTo>
                  <a:lnTo>
                    <a:pt x="1731440" y="577247"/>
                  </a:lnTo>
                  <a:lnTo>
                    <a:pt x="1714425" y="535592"/>
                  </a:lnTo>
                  <a:lnTo>
                    <a:pt x="1695404" y="495014"/>
                  </a:lnTo>
                  <a:lnTo>
                    <a:pt x="1674439" y="455575"/>
                  </a:lnTo>
                  <a:lnTo>
                    <a:pt x="1651592" y="417338"/>
                  </a:lnTo>
                  <a:lnTo>
                    <a:pt x="1626924" y="380364"/>
                  </a:lnTo>
                  <a:lnTo>
                    <a:pt x="1600498" y="344715"/>
                  </a:lnTo>
                  <a:lnTo>
                    <a:pt x="1572374" y="310453"/>
                  </a:lnTo>
                  <a:lnTo>
                    <a:pt x="1542616" y="277639"/>
                  </a:lnTo>
                  <a:lnTo>
                    <a:pt x="1511284" y="246335"/>
                  </a:lnTo>
                  <a:lnTo>
                    <a:pt x="1478441" y="216603"/>
                  </a:lnTo>
                  <a:lnTo>
                    <a:pt x="1444149" y="188504"/>
                  </a:lnTo>
                  <a:lnTo>
                    <a:pt x="1408469" y="162102"/>
                  </a:lnTo>
                  <a:lnTo>
                    <a:pt x="1371463" y="137456"/>
                  </a:lnTo>
                  <a:lnTo>
                    <a:pt x="1333193" y="114629"/>
                  </a:lnTo>
                  <a:lnTo>
                    <a:pt x="1293722" y="93684"/>
                  </a:lnTo>
                  <a:lnTo>
                    <a:pt x="1253110" y="74680"/>
                  </a:lnTo>
                  <a:lnTo>
                    <a:pt x="1211419" y="57682"/>
                  </a:lnTo>
                  <a:lnTo>
                    <a:pt x="1168712" y="42749"/>
                  </a:lnTo>
                  <a:lnTo>
                    <a:pt x="1125051" y="29944"/>
                  </a:lnTo>
                  <a:lnTo>
                    <a:pt x="1080496" y="19329"/>
                  </a:lnTo>
                  <a:lnTo>
                    <a:pt x="1035111" y="10965"/>
                  </a:lnTo>
                  <a:lnTo>
                    <a:pt x="988957" y="4914"/>
                  </a:lnTo>
                  <a:lnTo>
                    <a:pt x="942095" y="1238"/>
                  </a:lnTo>
                  <a:lnTo>
                    <a:pt x="894588" y="0"/>
                  </a:lnTo>
                  <a:close/>
                </a:path>
              </a:pathLst>
            </a:custGeom>
            <a:solidFill>
              <a:srgbClr val="5EEFF7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9" name="Google Shape;2849;p100"/>
          <p:cNvSpPr txBox="1"/>
          <p:nvPr/>
        </p:nvSpPr>
        <p:spPr>
          <a:xfrm>
            <a:off x="5145785" y="3332226"/>
            <a:ext cx="98679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Namespace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0" name="Google Shape;2850;p100"/>
          <p:cNvGrpSpPr/>
          <p:nvPr/>
        </p:nvGrpSpPr>
        <p:grpSpPr>
          <a:xfrm>
            <a:off x="4744211" y="5212080"/>
            <a:ext cx="1807845" cy="601980"/>
            <a:chOff x="4744211" y="5212080"/>
            <a:chExt cx="1807845" cy="601980"/>
          </a:xfrm>
        </p:grpSpPr>
        <p:sp>
          <p:nvSpPr>
            <p:cNvPr id="2851" name="Google Shape;2851;p100"/>
            <p:cNvSpPr/>
            <p:nvPr/>
          </p:nvSpPr>
          <p:spPr>
            <a:xfrm>
              <a:off x="4744211" y="5212080"/>
              <a:ext cx="1807845" cy="601980"/>
            </a:xfrm>
            <a:custGeom>
              <a:rect b="b" l="l" r="r" t="t"/>
              <a:pathLst>
                <a:path extrusionOk="0" h="601979" w="1807845">
                  <a:moveTo>
                    <a:pt x="1707134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1707134" y="601980"/>
                  </a:lnTo>
                  <a:lnTo>
                    <a:pt x="1746170" y="594095"/>
                  </a:lnTo>
                  <a:lnTo>
                    <a:pt x="1778063" y="572593"/>
                  </a:lnTo>
                  <a:lnTo>
                    <a:pt x="1799574" y="540702"/>
                  </a:lnTo>
                  <a:lnTo>
                    <a:pt x="1807464" y="501650"/>
                  </a:lnTo>
                  <a:lnTo>
                    <a:pt x="1807464" y="100330"/>
                  </a:lnTo>
                  <a:lnTo>
                    <a:pt x="1799574" y="61293"/>
                  </a:lnTo>
                  <a:lnTo>
                    <a:pt x="1778063" y="29400"/>
                  </a:lnTo>
                  <a:lnTo>
                    <a:pt x="1746170" y="7889"/>
                  </a:lnTo>
                  <a:lnTo>
                    <a:pt x="1707134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00"/>
            <p:cNvSpPr/>
            <p:nvPr/>
          </p:nvSpPr>
          <p:spPr>
            <a:xfrm>
              <a:off x="4744211" y="5212080"/>
              <a:ext cx="1807845" cy="601980"/>
            </a:xfrm>
            <a:custGeom>
              <a:rect b="b" l="l" r="r" t="t"/>
              <a:pathLst>
                <a:path extrusionOk="0" h="601979" w="1807845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1707134" y="0"/>
                  </a:lnTo>
                  <a:lnTo>
                    <a:pt x="1746170" y="7889"/>
                  </a:lnTo>
                  <a:lnTo>
                    <a:pt x="1778063" y="29400"/>
                  </a:lnTo>
                  <a:lnTo>
                    <a:pt x="1799574" y="61293"/>
                  </a:lnTo>
                  <a:lnTo>
                    <a:pt x="1807464" y="100330"/>
                  </a:lnTo>
                  <a:lnTo>
                    <a:pt x="1807464" y="501650"/>
                  </a:lnTo>
                  <a:lnTo>
                    <a:pt x="1799574" y="540702"/>
                  </a:lnTo>
                  <a:lnTo>
                    <a:pt x="1778063" y="572593"/>
                  </a:lnTo>
                  <a:lnTo>
                    <a:pt x="1746170" y="594095"/>
                  </a:lnTo>
                  <a:lnTo>
                    <a:pt x="1707134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3" name="Google Shape;2853;p100"/>
          <p:cNvSpPr txBox="1"/>
          <p:nvPr/>
        </p:nvSpPr>
        <p:spPr>
          <a:xfrm>
            <a:off x="5061584" y="5348732"/>
            <a:ext cx="117284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InterProcess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4" name="Google Shape;2854;p100"/>
          <p:cNvGrpSpPr/>
          <p:nvPr/>
        </p:nvGrpSpPr>
        <p:grpSpPr>
          <a:xfrm>
            <a:off x="7952231" y="3179063"/>
            <a:ext cx="1807845" cy="599440"/>
            <a:chOff x="7952231" y="3179063"/>
            <a:chExt cx="1807845" cy="599440"/>
          </a:xfrm>
        </p:grpSpPr>
        <p:sp>
          <p:nvSpPr>
            <p:cNvPr id="2855" name="Google Shape;2855;p100"/>
            <p:cNvSpPr/>
            <p:nvPr/>
          </p:nvSpPr>
          <p:spPr>
            <a:xfrm>
              <a:off x="7952231" y="3179063"/>
              <a:ext cx="1807845" cy="599440"/>
            </a:xfrm>
            <a:custGeom>
              <a:rect b="b" l="l" r="r" t="t"/>
              <a:pathLst>
                <a:path extrusionOk="0" h="599439" w="1807845">
                  <a:moveTo>
                    <a:pt x="1707642" y="0"/>
                  </a:moveTo>
                  <a:lnTo>
                    <a:pt x="99822" y="0"/>
                  </a:lnTo>
                  <a:lnTo>
                    <a:pt x="60971" y="7846"/>
                  </a:lnTo>
                  <a:lnTo>
                    <a:pt x="29241" y="29241"/>
                  </a:lnTo>
                  <a:lnTo>
                    <a:pt x="7846" y="60971"/>
                  </a:lnTo>
                  <a:lnTo>
                    <a:pt x="0" y="99822"/>
                  </a:lnTo>
                  <a:lnTo>
                    <a:pt x="0" y="499110"/>
                  </a:lnTo>
                  <a:lnTo>
                    <a:pt x="7846" y="537960"/>
                  </a:lnTo>
                  <a:lnTo>
                    <a:pt x="29241" y="569690"/>
                  </a:lnTo>
                  <a:lnTo>
                    <a:pt x="60971" y="591085"/>
                  </a:lnTo>
                  <a:lnTo>
                    <a:pt x="99822" y="598932"/>
                  </a:lnTo>
                  <a:lnTo>
                    <a:pt x="1707642" y="598932"/>
                  </a:lnTo>
                  <a:lnTo>
                    <a:pt x="1746492" y="591085"/>
                  </a:lnTo>
                  <a:lnTo>
                    <a:pt x="1778222" y="569690"/>
                  </a:lnTo>
                  <a:lnTo>
                    <a:pt x="1799617" y="537960"/>
                  </a:lnTo>
                  <a:lnTo>
                    <a:pt x="1807464" y="499110"/>
                  </a:lnTo>
                  <a:lnTo>
                    <a:pt x="1807464" y="99822"/>
                  </a:lnTo>
                  <a:lnTo>
                    <a:pt x="1799617" y="60971"/>
                  </a:lnTo>
                  <a:lnTo>
                    <a:pt x="1778222" y="29241"/>
                  </a:lnTo>
                  <a:lnTo>
                    <a:pt x="1746492" y="7846"/>
                  </a:lnTo>
                  <a:lnTo>
                    <a:pt x="1707642" y="0"/>
                  </a:lnTo>
                  <a:close/>
                </a:path>
              </a:pathLst>
            </a:custGeom>
            <a:solidFill>
              <a:srgbClr val="A4C248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00"/>
            <p:cNvSpPr/>
            <p:nvPr/>
          </p:nvSpPr>
          <p:spPr>
            <a:xfrm>
              <a:off x="7952231" y="3179063"/>
              <a:ext cx="1807845" cy="599440"/>
            </a:xfrm>
            <a:custGeom>
              <a:rect b="b" l="l" r="r" t="t"/>
              <a:pathLst>
                <a:path extrusionOk="0" h="599439" w="1807845">
                  <a:moveTo>
                    <a:pt x="0" y="99822"/>
                  </a:moveTo>
                  <a:lnTo>
                    <a:pt x="7846" y="60971"/>
                  </a:lnTo>
                  <a:lnTo>
                    <a:pt x="29241" y="29241"/>
                  </a:lnTo>
                  <a:lnTo>
                    <a:pt x="60971" y="7846"/>
                  </a:lnTo>
                  <a:lnTo>
                    <a:pt x="99822" y="0"/>
                  </a:lnTo>
                  <a:lnTo>
                    <a:pt x="1707642" y="0"/>
                  </a:lnTo>
                  <a:lnTo>
                    <a:pt x="1746492" y="7846"/>
                  </a:lnTo>
                  <a:lnTo>
                    <a:pt x="1778222" y="29241"/>
                  </a:lnTo>
                  <a:lnTo>
                    <a:pt x="1799617" y="60971"/>
                  </a:lnTo>
                  <a:lnTo>
                    <a:pt x="1807464" y="99822"/>
                  </a:lnTo>
                  <a:lnTo>
                    <a:pt x="1807464" y="499110"/>
                  </a:lnTo>
                  <a:lnTo>
                    <a:pt x="1799617" y="537960"/>
                  </a:lnTo>
                  <a:lnTo>
                    <a:pt x="1778222" y="569690"/>
                  </a:lnTo>
                  <a:lnTo>
                    <a:pt x="1746492" y="591085"/>
                  </a:lnTo>
                  <a:lnTo>
                    <a:pt x="1707642" y="598932"/>
                  </a:lnTo>
                  <a:lnTo>
                    <a:pt x="99822" y="598932"/>
                  </a:lnTo>
                  <a:lnTo>
                    <a:pt x="60971" y="591085"/>
                  </a:lnTo>
                  <a:lnTo>
                    <a:pt x="29241" y="569690"/>
                  </a:lnTo>
                  <a:lnTo>
                    <a:pt x="7846" y="537960"/>
                  </a:lnTo>
                  <a:lnTo>
                    <a:pt x="0" y="499110"/>
                  </a:lnTo>
                  <a:lnTo>
                    <a:pt x="0" y="99822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7" name="Google Shape;2857;p100"/>
          <p:cNvSpPr txBox="1"/>
          <p:nvPr/>
        </p:nvSpPr>
        <p:spPr>
          <a:xfrm>
            <a:off x="8528050" y="3313938"/>
            <a:ext cx="6572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Mount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101"/>
          <p:cNvSpPr/>
          <p:nvPr/>
        </p:nvSpPr>
        <p:spPr>
          <a:xfrm>
            <a:off x="3430523" y="3980688"/>
            <a:ext cx="1717675" cy="320040"/>
          </a:xfrm>
          <a:custGeom>
            <a:rect b="b" l="l" r="r" t="t"/>
            <a:pathLst>
              <a:path extrusionOk="0" h="320039" w="1717675">
                <a:moveTo>
                  <a:pt x="0" y="53339"/>
                </a:moveTo>
                <a:lnTo>
                  <a:pt x="4190" y="32575"/>
                </a:lnTo>
                <a:lnTo>
                  <a:pt x="15620" y="15620"/>
                </a:lnTo>
                <a:lnTo>
                  <a:pt x="32575" y="4190"/>
                </a:lnTo>
                <a:lnTo>
                  <a:pt x="53339" y="0"/>
                </a:lnTo>
                <a:lnTo>
                  <a:pt x="1664208" y="0"/>
                </a:lnTo>
                <a:lnTo>
                  <a:pt x="1684972" y="4191"/>
                </a:lnTo>
                <a:lnTo>
                  <a:pt x="1701927" y="15621"/>
                </a:lnTo>
                <a:lnTo>
                  <a:pt x="1713356" y="32575"/>
                </a:lnTo>
                <a:lnTo>
                  <a:pt x="1717548" y="53339"/>
                </a:lnTo>
                <a:lnTo>
                  <a:pt x="1717548" y="266700"/>
                </a:lnTo>
                <a:lnTo>
                  <a:pt x="1713357" y="287464"/>
                </a:lnTo>
                <a:lnTo>
                  <a:pt x="1701927" y="304419"/>
                </a:lnTo>
                <a:lnTo>
                  <a:pt x="1684972" y="315849"/>
                </a:lnTo>
                <a:lnTo>
                  <a:pt x="1664208" y="320039"/>
                </a:lnTo>
                <a:lnTo>
                  <a:pt x="53339" y="320039"/>
                </a:lnTo>
                <a:lnTo>
                  <a:pt x="32575" y="315848"/>
                </a:lnTo>
                <a:lnTo>
                  <a:pt x="15621" y="304418"/>
                </a:lnTo>
                <a:lnTo>
                  <a:pt x="4191" y="287464"/>
                </a:lnTo>
                <a:lnTo>
                  <a:pt x="0" y="266700"/>
                </a:lnTo>
                <a:lnTo>
                  <a:pt x="0" y="53339"/>
                </a:lnTo>
                <a:close/>
              </a:path>
            </a:pathLst>
          </a:custGeom>
          <a:noFill/>
          <a:ln cap="flat" cmpd="sng" w="12175">
            <a:solidFill>
              <a:srgbClr val="FF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p101"/>
          <p:cNvSpPr/>
          <p:nvPr/>
        </p:nvSpPr>
        <p:spPr>
          <a:xfrm>
            <a:off x="1187196" y="1219200"/>
            <a:ext cx="7058025" cy="4897120"/>
          </a:xfrm>
          <a:custGeom>
            <a:rect b="b" l="l" r="r" t="t"/>
            <a:pathLst>
              <a:path extrusionOk="0" h="4897120" w="7058025">
                <a:moveTo>
                  <a:pt x="2209800" y="2327148"/>
                </a:moveTo>
                <a:lnTo>
                  <a:pt x="2213991" y="2306383"/>
                </a:lnTo>
                <a:lnTo>
                  <a:pt x="2225420" y="2289429"/>
                </a:lnTo>
                <a:lnTo>
                  <a:pt x="2242375" y="2277999"/>
                </a:lnTo>
                <a:lnTo>
                  <a:pt x="2263140" y="2273808"/>
                </a:lnTo>
                <a:lnTo>
                  <a:pt x="3153155" y="2273808"/>
                </a:lnTo>
                <a:lnTo>
                  <a:pt x="3173920" y="2277999"/>
                </a:lnTo>
                <a:lnTo>
                  <a:pt x="3190874" y="2289429"/>
                </a:lnTo>
                <a:lnTo>
                  <a:pt x="3202304" y="2306383"/>
                </a:lnTo>
                <a:lnTo>
                  <a:pt x="3206495" y="2327148"/>
                </a:lnTo>
                <a:lnTo>
                  <a:pt x="3206495" y="2540508"/>
                </a:lnTo>
                <a:lnTo>
                  <a:pt x="3202304" y="2561272"/>
                </a:lnTo>
                <a:lnTo>
                  <a:pt x="3190875" y="2578227"/>
                </a:lnTo>
                <a:lnTo>
                  <a:pt x="3173920" y="2589657"/>
                </a:lnTo>
                <a:lnTo>
                  <a:pt x="3153155" y="2593848"/>
                </a:lnTo>
                <a:lnTo>
                  <a:pt x="2263140" y="2593848"/>
                </a:lnTo>
                <a:lnTo>
                  <a:pt x="2242375" y="2589657"/>
                </a:lnTo>
                <a:lnTo>
                  <a:pt x="2225421" y="2578227"/>
                </a:lnTo>
                <a:lnTo>
                  <a:pt x="2213991" y="2561272"/>
                </a:lnTo>
                <a:lnTo>
                  <a:pt x="2209800" y="2540508"/>
                </a:lnTo>
                <a:lnTo>
                  <a:pt x="2209800" y="2327148"/>
                </a:lnTo>
                <a:close/>
              </a:path>
              <a:path extrusionOk="0" h="4897120" w="7058025">
                <a:moveTo>
                  <a:pt x="0" y="4896612"/>
                </a:moveTo>
                <a:lnTo>
                  <a:pt x="7057644" y="4896612"/>
                </a:lnTo>
                <a:lnTo>
                  <a:pt x="7057644" y="0"/>
                </a:lnTo>
                <a:lnTo>
                  <a:pt x="0" y="0"/>
                </a:lnTo>
                <a:lnTo>
                  <a:pt x="0" y="4896612"/>
                </a:lnTo>
                <a:close/>
              </a:path>
            </a:pathLst>
          </a:custGeom>
          <a:noFill/>
          <a:ln cap="flat" cmpd="sng" w="12175">
            <a:solidFill>
              <a:srgbClr val="FF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Google Shape;2864;p101"/>
          <p:cNvSpPr txBox="1"/>
          <p:nvPr/>
        </p:nvSpPr>
        <p:spPr>
          <a:xfrm>
            <a:off x="4114165" y="1237234"/>
            <a:ext cx="121412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Linux System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5" name="Google Shape;2865;p101"/>
          <p:cNvSpPr txBox="1"/>
          <p:nvPr>
            <p:ph type="title"/>
          </p:nvPr>
        </p:nvSpPr>
        <p:spPr>
          <a:xfrm>
            <a:off x="471322" y="364058"/>
            <a:ext cx="38355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Namespace - PID</a:t>
            </a:r>
            <a:endParaRPr/>
          </a:p>
        </p:txBody>
      </p:sp>
      <p:grpSp>
        <p:nvGrpSpPr>
          <p:cNvPr id="2866" name="Google Shape;2866;p101"/>
          <p:cNvGrpSpPr/>
          <p:nvPr/>
        </p:nvGrpSpPr>
        <p:grpSpPr>
          <a:xfrm>
            <a:off x="1295400" y="1412747"/>
            <a:ext cx="1376680" cy="360045"/>
            <a:chOff x="1295400" y="1412747"/>
            <a:chExt cx="1376680" cy="360045"/>
          </a:xfrm>
        </p:grpSpPr>
        <p:sp>
          <p:nvSpPr>
            <p:cNvPr id="2867" name="Google Shape;2867;p101"/>
            <p:cNvSpPr/>
            <p:nvPr/>
          </p:nvSpPr>
          <p:spPr>
            <a:xfrm>
              <a:off x="1295400" y="1412747"/>
              <a:ext cx="1376680" cy="360045"/>
            </a:xfrm>
            <a:custGeom>
              <a:rect b="b" l="l" r="r" t="t"/>
              <a:pathLst>
                <a:path extrusionOk="0" h="360044" w="1376680">
                  <a:moveTo>
                    <a:pt x="1316227" y="0"/>
                  </a:moveTo>
                  <a:lnTo>
                    <a:pt x="59943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3" y="359663"/>
                  </a:lnTo>
                  <a:lnTo>
                    <a:pt x="1316227" y="359663"/>
                  </a:lnTo>
                  <a:lnTo>
                    <a:pt x="1339578" y="354959"/>
                  </a:lnTo>
                  <a:lnTo>
                    <a:pt x="1358630" y="342122"/>
                  </a:lnTo>
                  <a:lnTo>
                    <a:pt x="1371467" y="323070"/>
                  </a:lnTo>
                  <a:lnTo>
                    <a:pt x="1376172" y="299719"/>
                  </a:lnTo>
                  <a:lnTo>
                    <a:pt x="1376172" y="59943"/>
                  </a:lnTo>
                  <a:lnTo>
                    <a:pt x="1371467" y="36593"/>
                  </a:lnTo>
                  <a:lnTo>
                    <a:pt x="1358630" y="17541"/>
                  </a:lnTo>
                  <a:lnTo>
                    <a:pt x="1339578" y="4704"/>
                  </a:lnTo>
                  <a:lnTo>
                    <a:pt x="1316227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101"/>
            <p:cNvSpPr/>
            <p:nvPr/>
          </p:nvSpPr>
          <p:spPr>
            <a:xfrm>
              <a:off x="1295400" y="1412747"/>
              <a:ext cx="1376680" cy="360045"/>
            </a:xfrm>
            <a:custGeom>
              <a:rect b="b" l="l" r="r" t="t"/>
              <a:pathLst>
                <a:path extrusionOk="0" h="360044" w="1376680">
                  <a:moveTo>
                    <a:pt x="0" y="59943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3" y="0"/>
                  </a:lnTo>
                  <a:lnTo>
                    <a:pt x="1316227" y="0"/>
                  </a:lnTo>
                  <a:lnTo>
                    <a:pt x="1339578" y="4704"/>
                  </a:lnTo>
                  <a:lnTo>
                    <a:pt x="1358630" y="17541"/>
                  </a:lnTo>
                  <a:lnTo>
                    <a:pt x="1371467" y="36593"/>
                  </a:lnTo>
                  <a:lnTo>
                    <a:pt x="1376172" y="59943"/>
                  </a:lnTo>
                  <a:lnTo>
                    <a:pt x="1376172" y="299719"/>
                  </a:lnTo>
                  <a:lnTo>
                    <a:pt x="1371467" y="323070"/>
                  </a:lnTo>
                  <a:lnTo>
                    <a:pt x="1358630" y="342122"/>
                  </a:lnTo>
                  <a:lnTo>
                    <a:pt x="1339578" y="354959"/>
                  </a:lnTo>
                  <a:lnTo>
                    <a:pt x="1316227" y="359663"/>
                  </a:lnTo>
                  <a:lnTo>
                    <a:pt x="59943" y="359663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19"/>
                  </a:lnTo>
                  <a:lnTo>
                    <a:pt x="0" y="59943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9" name="Google Shape;2869;p101"/>
          <p:cNvSpPr txBox="1"/>
          <p:nvPr/>
        </p:nvSpPr>
        <p:spPr>
          <a:xfrm>
            <a:off x="1684273" y="1427734"/>
            <a:ext cx="6115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PID : 1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0" name="Google Shape;2870;p101"/>
          <p:cNvGrpSpPr/>
          <p:nvPr/>
        </p:nvGrpSpPr>
        <p:grpSpPr>
          <a:xfrm>
            <a:off x="1984248" y="1772411"/>
            <a:ext cx="1597660" cy="1370330"/>
            <a:chOff x="1984248" y="1772411"/>
            <a:chExt cx="1597660" cy="1370330"/>
          </a:xfrm>
        </p:grpSpPr>
        <p:sp>
          <p:nvSpPr>
            <p:cNvPr id="2871" name="Google Shape;2871;p101"/>
            <p:cNvSpPr/>
            <p:nvPr/>
          </p:nvSpPr>
          <p:spPr>
            <a:xfrm>
              <a:off x="1984248" y="1772411"/>
              <a:ext cx="0" cy="1370330"/>
            </a:xfrm>
            <a:custGeom>
              <a:rect b="b" l="l" r="r" t="t"/>
              <a:pathLst>
                <a:path extrusionOk="0" h="1370330" w="120000">
                  <a:moveTo>
                    <a:pt x="0" y="0"/>
                  </a:moveTo>
                  <a:lnTo>
                    <a:pt x="0" y="1370076"/>
                  </a:lnTo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01"/>
            <p:cNvSpPr/>
            <p:nvPr/>
          </p:nvSpPr>
          <p:spPr>
            <a:xfrm>
              <a:off x="2205228" y="1976627"/>
              <a:ext cx="1376680" cy="360045"/>
            </a:xfrm>
            <a:custGeom>
              <a:rect b="b" l="l" r="r" t="t"/>
              <a:pathLst>
                <a:path extrusionOk="0" h="360044" w="1376679">
                  <a:moveTo>
                    <a:pt x="1316227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1316227" y="359663"/>
                  </a:lnTo>
                  <a:lnTo>
                    <a:pt x="1339578" y="354959"/>
                  </a:lnTo>
                  <a:lnTo>
                    <a:pt x="1358630" y="342122"/>
                  </a:lnTo>
                  <a:lnTo>
                    <a:pt x="1371467" y="323070"/>
                  </a:lnTo>
                  <a:lnTo>
                    <a:pt x="1376172" y="299720"/>
                  </a:lnTo>
                  <a:lnTo>
                    <a:pt x="1376172" y="59944"/>
                  </a:lnTo>
                  <a:lnTo>
                    <a:pt x="1371467" y="36593"/>
                  </a:lnTo>
                  <a:lnTo>
                    <a:pt x="1358630" y="17541"/>
                  </a:lnTo>
                  <a:lnTo>
                    <a:pt x="1339578" y="4704"/>
                  </a:lnTo>
                  <a:lnTo>
                    <a:pt x="1316227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01"/>
            <p:cNvSpPr/>
            <p:nvPr/>
          </p:nvSpPr>
          <p:spPr>
            <a:xfrm>
              <a:off x="2205228" y="1976627"/>
              <a:ext cx="1376680" cy="360045"/>
            </a:xfrm>
            <a:custGeom>
              <a:rect b="b" l="l" r="r" t="t"/>
              <a:pathLst>
                <a:path extrusionOk="0" h="360044" w="1376679">
                  <a:moveTo>
                    <a:pt x="0" y="59944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4" y="0"/>
                  </a:lnTo>
                  <a:lnTo>
                    <a:pt x="1316227" y="0"/>
                  </a:lnTo>
                  <a:lnTo>
                    <a:pt x="1339578" y="4704"/>
                  </a:lnTo>
                  <a:lnTo>
                    <a:pt x="1358630" y="17541"/>
                  </a:lnTo>
                  <a:lnTo>
                    <a:pt x="1371467" y="36593"/>
                  </a:lnTo>
                  <a:lnTo>
                    <a:pt x="1376172" y="59944"/>
                  </a:lnTo>
                  <a:lnTo>
                    <a:pt x="1376172" y="299720"/>
                  </a:lnTo>
                  <a:lnTo>
                    <a:pt x="1371467" y="323070"/>
                  </a:lnTo>
                  <a:lnTo>
                    <a:pt x="1358630" y="342122"/>
                  </a:lnTo>
                  <a:lnTo>
                    <a:pt x="1339578" y="354959"/>
                  </a:lnTo>
                  <a:lnTo>
                    <a:pt x="1316227" y="359663"/>
                  </a:lnTo>
                  <a:lnTo>
                    <a:pt x="59944" y="359663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01"/>
            <p:cNvSpPr/>
            <p:nvPr/>
          </p:nvSpPr>
          <p:spPr>
            <a:xfrm>
              <a:off x="2205228" y="2468879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90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101"/>
            <p:cNvSpPr/>
            <p:nvPr/>
          </p:nvSpPr>
          <p:spPr>
            <a:xfrm>
              <a:off x="2205228" y="2468879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90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90"/>
                  </a:lnTo>
                  <a:lnTo>
                    <a:pt x="0" y="60198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6" name="Google Shape;2876;p101"/>
          <p:cNvSpPr txBox="1"/>
          <p:nvPr/>
        </p:nvSpPr>
        <p:spPr>
          <a:xfrm>
            <a:off x="2593594" y="1991309"/>
            <a:ext cx="612140" cy="793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PID : 2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PID : 3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7" name="Google Shape;2877;p101"/>
          <p:cNvGrpSpPr/>
          <p:nvPr/>
        </p:nvGrpSpPr>
        <p:grpSpPr>
          <a:xfrm>
            <a:off x="1984248" y="2156460"/>
            <a:ext cx="1597660" cy="1162939"/>
            <a:chOff x="1984248" y="2156460"/>
            <a:chExt cx="1597660" cy="1162939"/>
          </a:xfrm>
        </p:grpSpPr>
        <p:sp>
          <p:nvSpPr>
            <p:cNvPr id="2878" name="Google Shape;2878;p101"/>
            <p:cNvSpPr/>
            <p:nvPr/>
          </p:nvSpPr>
          <p:spPr>
            <a:xfrm>
              <a:off x="1984248" y="2156460"/>
              <a:ext cx="224154" cy="497205"/>
            </a:xfrm>
            <a:custGeom>
              <a:rect b="b" l="l" r="r" t="t"/>
              <a:pathLst>
                <a:path extrusionOk="0" h="497205" w="224155">
                  <a:moveTo>
                    <a:pt x="0" y="0"/>
                  </a:moveTo>
                  <a:lnTo>
                    <a:pt x="220979" y="0"/>
                  </a:lnTo>
                </a:path>
                <a:path extrusionOk="0" h="497205" w="224155">
                  <a:moveTo>
                    <a:pt x="3047" y="496824"/>
                  </a:moveTo>
                  <a:lnTo>
                    <a:pt x="224027" y="496824"/>
                  </a:lnTo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01"/>
            <p:cNvSpPr/>
            <p:nvPr/>
          </p:nvSpPr>
          <p:spPr>
            <a:xfrm>
              <a:off x="2205228" y="2958084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01"/>
            <p:cNvSpPr/>
            <p:nvPr/>
          </p:nvSpPr>
          <p:spPr>
            <a:xfrm>
              <a:off x="2205228" y="2958084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1" name="Google Shape;2881;p101"/>
          <p:cNvSpPr txBox="1"/>
          <p:nvPr/>
        </p:nvSpPr>
        <p:spPr>
          <a:xfrm>
            <a:off x="2593594" y="2974035"/>
            <a:ext cx="612140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PID : 4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2" name="Google Shape;2882;p101"/>
          <p:cNvGrpSpPr/>
          <p:nvPr/>
        </p:nvGrpSpPr>
        <p:grpSpPr>
          <a:xfrm>
            <a:off x="1987295" y="3142488"/>
            <a:ext cx="4459732" cy="1182751"/>
            <a:chOff x="1987295" y="3142488"/>
            <a:chExt cx="4459732" cy="1182751"/>
          </a:xfrm>
        </p:grpSpPr>
        <p:sp>
          <p:nvSpPr>
            <p:cNvPr id="2883" name="Google Shape;2883;p101"/>
            <p:cNvSpPr/>
            <p:nvPr/>
          </p:nvSpPr>
          <p:spPr>
            <a:xfrm>
              <a:off x="1987295" y="3142488"/>
              <a:ext cx="220979" cy="0"/>
            </a:xfrm>
            <a:custGeom>
              <a:rect b="b" l="l" r="r" t="t"/>
              <a:pathLst>
                <a:path extrusionOk="0" h="120000" w="220980">
                  <a:moveTo>
                    <a:pt x="0" y="0"/>
                  </a:moveTo>
                  <a:lnTo>
                    <a:pt x="220980" y="0"/>
                  </a:lnTo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01"/>
            <p:cNvSpPr/>
            <p:nvPr/>
          </p:nvSpPr>
          <p:spPr>
            <a:xfrm>
              <a:off x="4197095" y="3470148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1" y="300989"/>
                  </a:lnTo>
                  <a:lnTo>
                    <a:pt x="1376171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01"/>
            <p:cNvSpPr/>
            <p:nvPr/>
          </p:nvSpPr>
          <p:spPr>
            <a:xfrm>
              <a:off x="4197095" y="3470148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1" y="60198"/>
                  </a:lnTo>
                  <a:lnTo>
                    <a:pt x="1376171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101"/>
            <p:cNvSpPr/>
            <p:nvPr/>
          </p:nvSpPr>
          <p:spPr>
            <a:xfrm>
              <a:off x="4881372" y="3831336"/>
              <a:ext cx="3175" cy="313690"/>
            </a:xfrm>
            <a:custGeom>
              <a:rect b="b" l="l" r="r" t="t"/>
              <a:pathLst>
                <a:path extrusionOk="0" h="313689" w="3175">
                  <a:moveTo>
                    <a:pt x="3048" y="0"/>
                  </a:moveTo>
                  <a:lnTo>
                    <a:pt x="0" y="313436"/>
                  </a:lnTo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01"/>
            <p:cNvSpPr/>
            <p:nvPr/>
          </p:nvSpPr>
          <p:spPr>
            <a:xfrm>
              <a:off x="5070347" y="3963924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01"/>
            <p:cNvSpPr/>
            <p:nvPr/>
          </p:nvSpPr>
          <p:spPr>
            <a:xfrm>
              <a:off x="5070347" y="3963924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9" name="Google Shape;2889;p101"/>
          <p:cNvSpPr txBox="1"/>
          <p:nvPr/>
        </p:nvSpPr>
        <p:spPr>
          <a:xfrm>
            <a:off x="3973067" y="2697479"/>
            <a:ext cx="4058920" cy="3251200"/>
          </a:xfrm>
          <a:prstGeom prst="rect">
            <a:avLst/>
          </a:prstGeom>
          <a:noFill/>
          <a:ln cap="flat" cmpd="sng" w="12175">
            <a:solidFill>
              <a:srgbClr val="FFD5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88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Child System (Container)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121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PID : 1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7879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PID : 2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0" name="Google Shape;2890;p101"/>
          <p:cNvGrpSpPr/>
          <p:nvPr/>
        </p:nvGrpSpPr>
        <p:grpSpPr>
          <a:xfrm>
            <a:off x="2205227" y="3470147"/>
            <a:ext cx="2864740" cy="673608"/>
            <a:chOff x="2205227" y="3470147"/>
            <a:chExt cx="2864740" cy="673608"/>
          </a:xfrm>
        </p:grpSpPr>
        <p:sp>
          <p:nvSpPr>
            <p:cNvPr id="2891" name="Google Shape;2891;p101"/>
            <p:cNvSpPr/>
            <p:nvPr/>
          </p:nvSpPr>
          <p:spPr>
            <a:xfrm>
              <a:off x="4881372" y="4143755"/>
              <a:ext cx="188595" cy="0"/>
            </a:xfrm>
            <a:custGeom>
              <a:rect b="b" l="l" r="r" t="t"/>
              <a:pathLst>
                <a:path extrusionOk="0" h="120000" w="188595">
                  <a:moveTo>
                    <a:pt x="0" y="0"/>
                  </a:moveTo>
                  <a:lnTo>
                    <a:pt x="188467" y="0"/>
                  </a:lnTo>
                </a:path>
              </a:pathLst>
            </a:custGeom>
            <a:noFill/>
            <a:ln cap="flat" cmpd="sng" w="9525">
              <a:solidFill>
                <a:srgbClr val="FF006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01"/>
            <p:cNvSpPr/>
            <p:nvPr/>
          </p:nvSpPr>
          <p:spPr>
            <a:xfrm>
              <a:off x="2205227" y="3470147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01"/>
            <p:cNvSpPr/>
            <p:nvPr/>
          </p:nvSpPr>
          <p:spPr>
            <a:xfrm>
              <a:off x="2205227" y="3470147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4" name="Google Shape;2894;p101"/>
          <p:cNvSpPr txBox="1"/>
          <p:nvPr/>
        </p:nvSpPr>
        <p:spPr>
          <a:xfrm>
            <a:off x="2593594" y="3485769"/>
            <a:ext cx="6115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PID : 5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5" name="Google Shape;2895;p101"/>
          <p:cNvSpPr/>
          <p:nvPr/>
        </p:nvSpPr>
        <p:spPr>
          <a:xfrm>
            <a:off x="1987295" y="3654552"/>
            <a:ext cx="220979" cy="0"/>
          </a:xfrm>
          <a:custGeom>
            <a:rect b="b" l="l" r="r" t="t"/>
            <a:pathLst>
              <a:path extrusionOk="0" h="120000" w="220980">
                <a:moveTo>
                  <a:pt x="0" y="0"/>
                </a:moveTo>
                <a:lnTo>
                  <a:pt x="220980" y="0"/>
                </a:lnTo>
              </a:path>
            </a:pathLst>
          </a:custGeom>
          <a:noFill/>
          <a:ln cap="flat" cmpd="sng" w="9525">
            <a:solidFill>
              <a:srgbClr val="FF00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6" name="Google Shape;2896;p101"/>
          <p:cNvGrpSpPr/>
          <p:nvPr/>
        </p:nvGrpSpPr>
        <p:grpSpPr>
          <a:xfrm>
            <a:off x="2205227" y="3959352"/>
            <a:ext cx="1376680" cy="361315"/>
            <a:chOff x="2205227" y="3959352"/>
            <a:chExt cx="1376680" cy="361315"/>
          </a:xfrm>
        </p:grpSpPr>
        <p:sp>
          <p:nvSpPr>
            <p:cNvPr id="2897" name="Google Shape;2897;p101"/>
            <p:cNvSpPr/>
            <p:nvPr/>
          </p:nvSpPr>
          <p:spPr>
            <a:xfrm>
              <a:off x="2205227" y="3959352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90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01"/>
            <p:cNvSpPr/>
            <p:nvPr/>
          </p:nvSpPr>
          <p:spPr>
            <a:xfrm>
              <a:off x="2205227" y="3959352"/>
              <a:ext cx="1376680" cy="361315"/>
            </a:xfrm>
            <a:custGeom>
              <a:rect b="b" l="l" r="r" t="t"/>
              <a:pathLst>
                <a:path extrusionOk="0" h="361314" w="1376679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90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90"/>
                  </a:lnTo>
                  <a:lnTo>
                    <a:pt x="0" y="60198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9" name="Google Shape;2899;p101"/>
          <p:cNvSpPr txBox="1"/>
          <p:nvPr/>
        </p:nvSpPr>
        <p:spPr>
          <a:xfrm>
            <a:off x="2593594" y="3975607"/>
            <a:ext cx="6115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PID : 6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0" name="Google Shape;2900;p101"/>
          <p:cNvSpPr/>
          <p:nvPr/>
        </p:nvSpPr>
        <p:spPr>
          <a:xfrm>
            <a:off x="1984248" y="3049523"/>
            <a:ext cx="224154" cy="1094740"/>
          </a:xfrm>
          <a:custGeom>
            <a:rect b="b" l="l" r="r" t="t"/>
            <a:pathLst>
              <a:path extrusionOk="0" h="1094739" w="224155">
                <a:moveTo>
                  <a:pt x="3047" y="1094232"/>
                </a:moveTo>
                <a:lnTo>
                  <a:pt x="224027" y="1094232"/>
                </a:lnTo>
              </a:path>
              <a:path extrusionOk="0" h="1094739" w="224155">
                <a:moveTo>
                  <a:pt x="0" y="0"/>
                </a:moveTo>
                <a:lnTo>
                  <a:pt x="0" y="1094739"/>
                </a:lnTo>
              </a:path>
            </a:pathLst>
          </a:custGeom>
          <a:noFill/>
          <a:ln cap="flat" cmpd="sng" w="9525">
            <a:solidFill>
              <a:srgbClr val="FF00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02"/>
          <p:cNvSpPr txBox="1"/>
          <p:nvPr>
            <p:ph type="title"/>
          </p:nvPr>
        </p:nvSpPr>
        <p:spPr>
          <a:xfrm>
            <a:off x="471322" y="364058"/>
            <a:ext cx="1795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cgroups</a:t>
            </a:r>
            <a:endParaRPr/>
          </a:p>
        </p:txBody>
      </p:sp>
      <p:grpSp>
        <p:nvGrpSpPr>
          <p:cNvPr id="2906" name="Google Shape;2906;p102"/>
          <p:cNvGrpSpPr/>
          <p:nvPr/>
        </p:nvGrpSpPr>
        <p:grpSpPr>
          <a:xfrm>
            <a:off x="1665732" y="4114800"/>
            <a:ext cx="2113915" cy="685800"/>
            <a:chOff x="1665732" y="4114800"/>
            <a:chExt cx="2113915" cy="685800"/>
          </a:xfrm>
        </p:grpSpPr>
        <p:sp>
          <p:nvSpPr>
            <p:cNvPr id="2907" name="Google Shape;2907;p102"/>
            <p:cNvSpPr/>
            <p:nvPr/>
          </p:nvSpPr>
          <p:spPr>
            <a:xfrm>
              <a:off x="1665732" y="4114800"/>
              <a:ext cx="2113915" cy="685800"/>
            </a:xfrm>
            <a:custGeom>
              <a:rect b="b" l="l" r="r" t="t"/>
              <a:pathLst>
                <a:path extrusionOk="0" h="685800" w="2113915">
                  <a:moveTo>
                    <a:pt x="1999488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999488" y="685800"/>
                  </a:lnTo>
                  <a:lnTo>
                    <a:pt x="2043975" y="676816"/>
                  </a:lnTo>
                  <a:lnTo>
                    <a:pt x="2080307" y="652319"/>
                  </a:lnTo>
                  <a:lnTo>
                    <a:pt x="2104804" y="615987"/>
                  </a:lnTo>
                  <a:lnTo>
                    <a:pt x="2113788" y="571500"/>
                  </a:lnTo>
                  <a:lnTo>
                    <a:pt x="2113788" y="114300"/>
                  </a:lnTo>
                  <a:lnTo>
                    <a:pt x="2104804" y="69812"/>
                  </a:lnTo>
                  <a:lnTo>
                    <a:pt x="2080307" y="33480"/>
                  </a:lnTo>
                  <a:lnTo>
                    <a:pt x="2043975" y="8983"/>
                  </a:lnTo>
                  <a:lnTo>
                    <a:pt x="1999488" y="0"/>
                  </a:lnTo>
                  <a:close/>
                </a:path>
              </a:pathLst>
            </a:custGeom>
            <a:solidFill>
              <a:srgbClr val="0E6EC5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102"/>
            <p:cNvSpPr/>
            <p:nvPr/>
          </p:nvSpPr>
          <p:spPr>
            <a:xfrm>
              <a:off x="1665732" y="4114800"/>
              <a:ext cx="2113915" cy="685800"/>
            </a:xfrm>
            <a:custGeom>
              <a:rect b="b" l="l" r="r" t="t"/>
              <a:pathLst>
                <a:path extrusionOk="0" h="685800" w="2113915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999488" y="0"/>
                  </a:lnTo>
                  <a:lnTo>
                    <a:pt x="2043975" y="8983"/>
                  </a:lnTo>
                  <a:lnTo>
                    <a:pt x="2080307" y="33480"/>
                  </a:lnTo>
                  <a:lnTo>
                    <a:pt x="2104804" y="69812"/>
                  </a:lnTo>
                  <a:lnTo>
                    <a:pt x="2113788" y="114300"/>
                  </a:lnTo>
                  <a:lnTo>
                    <a:pt x="2113788" y="571500"/>
                  </a:lnTo>
                  <a:lnTo>
                    <a:pt x="2104804" y="615987"/>
                  </a:lnTo>
                  <a:lnTo>
                    <a:pt x="2080307" y="652319"/>
                  </a:lnTo>
                  <a:lnTo>
                    <a:pt x="2043975" y="676816"/>
                  </a:lnTo>
                  <a:lnTo>
                    <a:pt x="1999488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175">
              <a:solidFill>
                <a:srgbClr val="6E22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9" name="Google Shape;2909;p102"/>
          <p:cNvSpPr txBox="1"/>
          <p:nvPr/>
        </p:nvSpPr>
        <p:spPr>
          <a:xfrm>
            <a:off x="2529839" y="4293489"/>
            <a:ext cx="39878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0" name="Google Shape;2910;p102"/>
          <p:cNvGrpSpPr/>
          <p:nvPr/>
        </p:nvGrpSpPr>
        <p:grpSpPr>
          <a:xfrm>
            <a:off x="4023359" y="4114800"/>
            <a:ext cx="2011680" cy="685800"/>
            <a:chOff x="4023359" y="4114800"/>
            <a:chExt cx="2011680" cy="685800"/>
          </a:xfrm>
        </p:grpSpPr>
        <p:sp>
          <p:nvSpPr>
            <p:cNvPr id="2911" name="Google Shape;2911;p102"/>
            <p:cNvSpPr/>
            <p:nvPr/>
          </p:nvSpPr>
          <p:spPr>
            <a:xfrm>
              <a:off x="4023359" y="4114800"/>
              <a:ext cx="2011680" cy="685800"/>
            </a:xfrm>
            <a:custGeom>
              <a:rect b="b" l="l" r="r" t="t"/>
              <a:pathLst>
                <a:path extrusionOk="0" h="685800" w="2011679">
                  <a:moveTo>
                    <a:pt x="1897379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897379" y="685800"/>
                  </a:lnTo>
                  <a:lnTo>
                    <a:pt x="1941867" y="676816"/>
                  </a:lnTo>
                  <a:lnTo>
                    <a:pt x="1978199" y="652319"/>
                  </a:lnTo>
                  <a:lnTo>
                    <a:pt x="2002696" y="615987"/>
                  </a:lnTo>
                  <a:lnTo>
                    <a:pt x="2011679" y="571500"/>
                  </a:lnTo>
                  <a:lnTo>
                    <a:pt x="2011679" y="114300"/>
                  </a:lnTo>
                  <a:lnTo>
                    <a:pt x="2002696" y="69812"/>
                  </a:lnTo>
                  <a:lnTo>
                    <a:pt x="1978199" y="33480"/>
                  </a:lnTo>
                  <a:lnTo>
                    <a:pt x="1941867" y="8983"/>
                  </a:lnTo>
                  <a:lnTo>
                    <a:pt x="1897379" y="0"/>
                  </a:lnTo>
                  <a:close/>
                </a:path>
              </a:pathLst>
            </a:custGeom>
            <a:solidFill>
              <a:srgbClr val="0AD0D9">
                <a:alpha val="5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02"/>
            <p:cNvSpPr/>
            <p:nvPr/>
          </p:nvSpPr>
          <p:spPr>
            <a:xfrm>
              <a:off x="4023359" y="4114800"/>
              <a:ext cx="2011680" cy="685800"/>
            </a:xfrm>
            <a:custGeom>
              <a:rect b="b" l="l" r="r" t="t"/>
              <a:pathLst>
                <a:path extrusionOk="0" h="685800" w="2011679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897379" y="0"/>
                  </a:lnTo>
                  <a:lnTo>
                    <a:pt x="1941867" y="8983"/>
                  </a:lnTo>
                  <a:lnTo>
                    <a:pt x="1978199" y="33480"/>
                  </a:lnTo>
                  <a:lnTo>
                    <a:pt x="2002696" y="69812"/>
                  </a:lnTo>
                  <a:lnTo>
                    <a:pt x="2011679" y="114300"/>
                  </a:lnTo>
                  <a:lnTo>
                    <a:pt x="2011679" y="571500"/>
                  </a:lnTo>
                  <a:lnTo>
                    <a:pt x="2002696" y="615987"/>
                  </a:lnTo>
                  <a:lnTo>
                    <a:pt x="1978199" y="652319"/>
                  </a:lnTo>
                  <a:lnTo>
                    <a:pt x="1941867" y="676816"/>
                  </a:lnTo>
                  <a:lnTo>
                    <a:pt x="1897379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3" name="Google Shape;2913;p102"/>
          <p:cNvSpPr txBox="1"/>
          <p:nvPr/>
        </p:nvSpPr>
        <p:spPr>
          <a:xfrm>
            <a:off x="4631182" y="4293489"/>
            <a:ext cx="8096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4" name="Google Shape;2914;p102"/>
          <p:cNvSpPr/>
          <p:nvPr/>
        </p:nvSpPr>
        <p:spPr>
          <a:xfrm>
            <a:off x="1187196" y="1219200"/>
            <a:ext cx="5488305" cy="3820795"/>
          </a:xfrm>
          <a:custGeom>
            <a:rect b="b" l="l" r="r" t="t"/>
            <a:pathLst>
              <a:path extrusionOk="0" h="3820795" w="5488305">
                <a:moveTo>
                  <a:pt x="0" y="3820668"/>
                </a:moveTo>
                <a:lnTo>
                  <a:pt x="5487924" y="3820668"/>
                </a:lnTo>
                <a:lnTo>
                  <a:pt x="5487924" y="0"/>
                </a:lnTo>
                <a:lnTo>
                  <a:pt x="0" y="0"/>
                </a:lnTo>
                <a:lnTo>
                  <a:pt x="0" y="3820668"/>
                </a:lnTo>
                <a:close/>
              </a:path>
            </a:pathLst>
          </a:custGeom>
          <a:noFill/>
          <a:ln cap="flat" cmpd="sng" w="12175">
            <a:solidFill>
              <a:srgbClr val="FF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102"/>
          <p:cNvSpPr txBox="1"/>
          <p:nvPr/>
        </p:nvSpPr>
        <p:spPr>
          <a:xfrm>
            <a:off x="3329304" y="1237234"/>
            <a:ext cx="121412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Linux System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6" name="Google Shape;2916;p102"/>
          <p:cNvSpPr txBox="1"/>
          <p:nvPr/>
        </p:nvSpPr>
        <p:spPr>
          <a:xfrm>
            <a:off x="1722120" y="2132076"/>
            <a:ext cx="1229995" cy="1670685"/>
          </a:xfrm>
          <a:prstGeom prst="rect">
            <a:avLst/>
          </a:prstGeom>
          <a:solidFill>
            <a:srgbClr val="FFC000">
              <a:alpha val="39215"/>
            </a:srgbClr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Google Shape;2917;p102"/>
          <p:cNvSpPr txBox="1"/>
          <p:nvPr/>
        </p:nvSpPr>
        <p:spPr>
          <a:xfrm>
            <a:off x="3250692" y="2132076"/>
            <a:ext cx="1229995" cy="1670685"/>
          </a:xfrm>
          <a:prstGeom prst="rect">
            <a:avLst/>
          </a:prstGeom>
          <a:solidFill>
            <a:srgbClr val="FFC000">
              <a:alpha val="39215"/>
            </a:srgbClr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Google Shape;2918;p102"/>
          <p:cNvSpPr txBox="1"/>
          <p:nvPr/>
        </p:nvSpPr>
        <p:spPr>
          <a:xfrm>
            <a:off x="4754879" y="2132076"/>
            <a:ext cx="1229995" cy="1670685"/>
          </a:xfrm>
          <a:prstGeom prst="rect">
            <a:avLst/>
          </a:prstGeom>
          <a:solidFill>
            <a:srgbClr val="FFC000">
              <a:alpha val="39215"/>
            </a:srgbClr>
          </a:solidFill>
          <a:ln cap="flat" cmpd="sng" w="12175">
            <a:solidFill>
              <a:srgbClr val="BB00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9" name="Google Shape;2919;p102"/>
          <p:cNvGrpSpPr/>
          <p:nvPr/>
        </p:nvGrpSpPr>
        <p:grpSpPr>
          <a:xfrm>
            <a:off x="1112519" y="5323332"/>
            <a:ext cx="3201923" cy="487692"/>
            <a:chOff x="1112519" y="5323332"/>
            <a:chExt cx="3201923" cy="487692"/>
          </a:xfrm>
        </p:grpSpPr>
        <p:pic>
          <p:nvPicPr>
            <p:cNvPr id="2920" name="Google Shape;2920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7759" y="5332476"/>
              <a:ext cx="3186683" cy="388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1" name="Google Shape;2921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2519" y="5323332"/>
              <a:ext cx="2985516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2" name="Google Shape;2922;p102"/>
          <p:cNvSpPr txBox="1"/>
          <p:nvPr/>
        </p:nvSpPr>
        <p:spPr>
          <a:xfrm>
            <a:off x="1187196" y="5372100"/>
            <a:ext cx="3072765" cy="27622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08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--cpus=.5 ubuntu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923" name="Google Shape;2923;p102"/>
          <p:cNvGrpSpPr/>
          <p:nvPr/>
        </p:nvGrpSpPr>
        <p:grpSpPr>
          <a:xfrm>
            <a:off x="1107947" y="5727191"/>
            <a:ext cx="3701795" cy="487692"/>
            <a:chOff x="1107947" y="5727191"/>
            <a:chExt cx="3701795" cy="487692"/>
          </a:xfrm>
        </p:grpSpPr>
        <p:pic>
          <p:nvPicPr>
            <p:cNvPr id="2924" name="Google Shape;2924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23187" y="5736335"/>
              <a:ext cx="3686555" cy="42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5" name="Google Shape;2925;p1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07947" y="5727191"/>
              <a:ext cx="3380232" cy="487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6" name="Google Shape;2926;p102"/>
          <p:cNvSpPr txBox="1"/>
          <p:nvPr/>
        </p:nvSpPr>
        <p:spPr>
          <a:xfrm>
            <a:off x="1182624" y="5775959"/>
            <a:ext cx="3572510" cy="307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91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docker run --memory=100m ubuntu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5" name="Google Shape;293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948" y="582168"/>
            <a:ext cx="10674223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36" name="Google Shape;2936;p104"/>
          <p:cNvSpPr txBox="1"/>
          <p:nvPr>
            <p:ph type="title"/>
          </p:nvPr>
        </p:nvSpPr>
        <p:spPr>
          <a:xfrm>
            <a:off x="2528697" y="1663141"/>
            <a:ext cx="70467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620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	o	c	k	e	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	Windows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7" name="Google Shape;2937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44911" y="6123432"/>
            <a:ext cx="152400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9b72133e8_0_0"/>
          <p:cNvSpPr txBox="1"/>
          <p:nvPr>
            <p:ph type="title"/>
          </p:nvPr>
        </p:nvSpPr>
        <p:spPr>
          <a:xfrm>
            <a:off x="471322" y="364058"/>
            <a:ext cx="50583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19b72133e8_0_0"/>
          <p:cNvSpPr txBox="1"/>
          <p:nvPr>
            <p:ph idx="1" type="body"/>
          </p:nvPr>
        </p:nvSpPr>
        <p:spPr>
          <a:xfrm>
            <a:off x="299313" y="1439418"/>
            <a:ext cx="56535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g319b72133e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0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105"/>
          <p:cNvSpPr txBox="1"/>
          <p:nvPr>
            <p:ph type="title"/>
          </p:nvPr>
        </p:nvSpPr>
        <p:spPr>
          <a:xfrm>
            <a:off x="471322" y="364058"/>
            <a:ext cx="44145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on windows</a:t>
            </a:r>
            <a:endParaRPr/>
          </a:p>
        </p:txBody>
      </p:sp>
      <p:sp>
        <p:nvSpPr>
          <p:cNvPr id="2943" name="Google Shape;2943;p105"/>
          <p:cNvSpPr txBox="1"/>
          <p:nvPr/>
        </p:nvSpPr>
        <p:spPr>
          <a:xfrm>
            <a:off x="787400" y="1551266"/>
            <a:ext cx="6560820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spAutoFit/>
          </a:bodyPr>
          <a:lstStyle/>
          <a:p>
            <a:pPr indent="-515619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Docker on Windows using Docker Toolbox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5619" lvl="0" marL="5276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FF33CC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Docker Desktop for Windows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106"/>
          <p:cNvSpPr txBox="1"/>
          <p:nvPr>
            <p:ph type="title"/>
          </p:nvPr>
        </p:nvSpPr>
        <p:spPr>
          <a:xfrm>
            <a:off x="471322" y="364058"/>
            <a:ext cx="39567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1. Docker toolbox</a:t>
            </a:r>
            <a:endParaRPr/>
          </a:p>
        </p:txBody>
      </p:sp>
      <p:pic>
        <p:nvPicPr>
          <p:cNvPr id="2949" name="Google Shape;294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044" y="4419600"/>
            <a:ext cx="2199132" cy="18364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0" name="Google Shape;2950;p106"/>
          <p:cNvSpPr txBox="1"/>
          <p:nvPr/>
        </p:nvSpPr>
        <p:spPr>
          <a:xfrm>
            <a:off x="5068951" y="4620209"/>
            <a:ext cx="1962785" cy="1398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Oracle Virtualbox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Engine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Machine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Compose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Kitematic GUI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51" name="Google Shape;2951;p106"/>
          <p:cNvGrpSpPr/>
          <p:nvPr/>
        </p:nvGrpSpPr>
        <p:grpSpPr>
          <a:xfrm>
            <a:off x="1633727" y="673608"/>
            <a:ext cx="3520440" cy="3520440"/>
            <a:chOff x="1633727" y="673608"/>
            <a:chExt cx="3520440" cy="3520440"/>
          </a:xfrm>
        </p:grpSpPr>
        <p:pic>
          <p:nvPicPr>
            <p:cNvPr id="2952" name="Google Shape;2952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33727" y="673608"/>
              <a:ext cx="3520440" cy="3520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3" name="Google Shape;2953;p1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99487" y="1371600"/>
              <a:ext cx="2788920" cy="1630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4" name="Google Shape;2954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31136" y="1473708"/>
              <a:ext cx="2325624" cy="1415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5" name="Google Shape;2955;p1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75331" y="1552955"/>
              <a:ext cx="2237232" cy="1255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6" name="Google Shape;2956;p10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31719" y="1604772"/>
              <a:ext cx="2124456" cy="1062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7" name="Google Shape;2957;p106"/>
          <p:cNvSpPr txBox="1"/>
          <p:nvPr/>
        </p:nvSpPr>
        <p:spPr>
          <a:xfrm>
            <a:off x="5289550" y="1787778"/>
            <a:ext cx="2533650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64-bit operating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Windows 7 or higher.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Virtualization is enabled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107"/>
          <p:cNvSpPr txBox="1"/>
          <p:nvPr>
            <p:ph type="title"/>
          </p:nvPr>
        </p:nvSpPr>
        <p:spPr>
          <a:xfrm>
            <a:off x="471322" y="364058"/>
            <a:ext cx="70833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2. Docker Desktop for Windows</a:t>
            </a:r>
            <a:endParaRPr/>
          </a:p>
        </p:txBody>
      </p:sp>
      <p:grpSp>
        <p:nvGrpSpPr>
          <p:cNvPr id="2963" name="Google Shape;2963;p107"/>
          <p:cNvGrpSpPr/>
          <p:nvPr/>
        </p:nvGrpSpPr>
        <p:grpSpPr>
          <a:xfrm>
            <a:off x="1123188" y="643127"/>
            <a:ext cx="3520440" cy="3520440"/>
            <a:chOff x="1123188" y="643127"/>
            <a:chExt cx="3520440" cy="3520440"/>
          </a:xfrm>
        </p:grpSpPr>
        <p:pic>
          <p:nvPicPr>
            <p:cNvPr id="2964" name="Google Shape;2964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3188" y="643127"/>
              <a:ext cx="3520440" cy="3520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5" name="Google Shape;2965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88948" y="1341119"/>
              <a:ext cx="2788919" cy="163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6" name="Google Shape;2966;p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0596" y="1443227"/>
              <a:ext cx="2325624" cy="1415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7" name="Google Shape;2967;p10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58696" y="1548383"/>
              <a:ext cx="2237232" cy="1255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8" name="Google Shape;2968;p10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15084" y="1645919"/>
              <a:ext cx="2124456" cy="10622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9" name="Google Shape;2969;p107"/>
          <p:cNvGrpSpPr/>
          <p:nvPr/>
        </p:nvGrpSpPr>
        <p:grpSpPr>
          <a:xfrm>
            <a:off x="5009388" y="1149083"/>
            <a:ext cx="6397751" cy="5475732"/>
            <a:chOff x="5009388" y="1149083"/>
            <a:chExt cx="6397751" cy="5475732"/>
          </a:xfrm>
        </p:grpSpPr>
        <p:pic>
          <p:nvPicPr>
            <p:cNvPr id="2970" name="Google Shape;2970;p10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09388" y="1341119"/>
              <a:ext cx="1708404" cy="1708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1" name="Google Shape;2971;p10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749795" y="1149083"/>
              <a:ext cx="4657344" cy="5475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2" name="Google Shape;2972;p10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41820" y="1341119"/>
              <a:ext cx="4287011" cy="5105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3" name="Google Shape;2973;p107"/>
          <p:cNvSpPr txBox="1"/>
          <p:nvPr/>
        </p:nvSpPr>
        <p:spPr>
          <a:xfrm>
            <a:off x="1455166" y="3908805"/>
            <a:ext cx="491871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914400" lvl="0" marL="9271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Support:	Windows 10 Enterprise/Professional Edition  Windows Server 2016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4" name="Google Shape;2974;p107"/>
          <p:cNvSpPr txBox="1"/>
          <p:nvPr/>
        </p:nvSpPr>
        <p:spPr>
          <a:xfrm>
            <a:off x="1488947" y="4986528"/>
            <a:ext cx="3481070" cy="923925"/>
          </a:xfrm>
          <a:prstGeom prst="rect">
            <a:avLst/>
          </a:prstGeom>
          <a:solidFill>
            <a:srgbClr val="0AD0D9">
              <a:alpha val="39215"/>
            </a:srgbClr>
          </a:solidFill>
          <a:ln cap="flat" cmpd="sng" w="9525">
            <a:solidFill>
              <a:srgbClr val="FF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574675" marR="56959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EEFF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Linux Containers (Default)  Or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EEFF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Windows Containers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108"/>
          <p:cNvSpPr txBox="1"/>
          <p:nvPr>
            <p:ph type="title"/>
          </p:nvPr>
        </p:nvSpPr>
        <p:spPr>
          <a:xfrm>
            <a:off x="471322" y="364058"/>
            <a:ext cx="4581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Windows containers</a:t>
            </a:r>
            <a:endParaRPr/>
          </a:p>
        </p:txBody>
      </p:sp>
      <p:sp>
        <p:nvSpPr>
          <p:cNvPr id="2980" name="Google Shape;2980;p108"/>
          <p:cNvSpPr txBox="1"/>
          <p:nvPr/>
        </p:nvSpPr>
        <p:spPr>
          <a:xfrm>
            <a:off x="1265936" y="3718900"/>
            <a:ext cx="4814570" cy="2810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 Images: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85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Windows Server Core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Nano Server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654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294640" marR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Windows Server 2016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9235" lvl="1" marL="29464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Nano Server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294005" marR="5080" rtl="0" algn="l">
              <a:lnSpc>
                <a:spcPct val="96000"/>
              </a:lnSpc>
              <a:spcBef>
                <a:spcPts val="985"/>
              </a:spcBef>
              <a:spcAft>
                <a:spcPts val="0"/>
              </a:spcAft>
              <a:buClr>
                <a:srgbClr val="D9D9D9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Windows 10 Professional and Enterprise (Hyper-V Isolated  Containers)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p108"/>
          <p:cNvSpPr txBox="1"/>
          <p:nvPr/>
        </p:nvSpPr>
        <p:spPr>
          <a:xfrm>
            <a:off x="1319275" y="1219327"/>
            <a:ext cx="137287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 Types:</a:t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82" name="Google Shape;2982;p108"/>
          <p:cNvGrpSpPr/>
          <p:nvPr/>
        </p:nvGrpSpPr>
        <p:grpSpPr>
          <a:xfrm>
            <a:off x="1240536" y="1714500"/>
            <a:ext cx="3377565" cy="2052955"/>
            <a:chOff x="1240536" y="1714500"/>
            <a:chExt cx="3377565" cy="2052955"/>
          </a:xfrm>
        </p:grpSpPr>
        <p:sp>
          <p:nvSpPr>
            <p:cNvPr id="2983" name="Google Shape;2983;p108"/>
            <p:cNvSpPr/>
            <p:nvPr/>
          </p:nvSpPr>
          <p:spPr>
            <a:xfrm>
              <a:off x="1240536" y="1714500"/>
              <a:ext cx="3377565" cy="2052955"/>
            </a:xfrm>
            <a:custGeom>
              <a:rect b="b" l="l" r="r" t="t"/>
              <a:pathLst>
                <a:path extrusionOk="0" h="2052954" w="3377565">
                  <a:moveTo>
                    <a:pt x="3035046" y="0"/>
                  </a:moveTo>
                  <a:lnTo>
                    <a:pt x="342138" y="0"/>
                  </a:lnTo>
                  <a:lnTo>
                    <a:pt x="295708" y="3122"/>
                  </a:lnTo>
                  <a:lnTo>
                    <a:pt x="251177" y="12220"/>
                  </a:lnTo>
                  <a:lnTo>
                    <a:pt x="208954" y="26884"/>
                  </a:lnTo>
                  <a:lnTo>
                    <a:pt x="169446" y="46707"/>
                  </a:lnTo>
                  <a:lnTo>
                    <a:pt x="133059" y="71283"/>
                  </a:lnTo>
                  <a:lnTo>
                    <a:pt x="100202" y="100203"/>
                  </a:lnTo>
                  <a:lnTo>
                    <a:pt x="71283" y="133059"/>
                  </a:lnTo>
                  <a:lnTo>
                    <a:pt x="46707" y="169446"/>
                  </a:lnTo>
                  <a:lnTo>
                    <a:pt x="26884" y="208954"/>
                  </a:lnTo>
                  <a:lnTo>
                    <a:pt x="12220" y="251177"/>
                  </a:lnTo>
                  <a:lnTo>
                    <a:pt x="3122" y="295708"/>
                  </a:lnTo>
                  <a:lnTo>
                    <a:pt x="0" y="342138"/>
                  </a:lnTo>
                  <a:lnTo>
                    <a:pt x="0" y="1710689"/>
                  </a:lnTo>
                  <a:lnTo>
                    <a:pt x="3122" y="1757119"/>
                  </a:lnTo>
                  <a:lnTo>
                    <a:pt x="12220" y="1801650"/>
                  </a:lnTo>
                  <a:lnTo>
                    <a:pt x="26884" y="1843873"/>
                  </a:lnTo>
                  <a:lnTo>
                    <a:pt x="46707" y="1883381"/>
                  </a:lnTo>
                  <a:lnTo>
                    <a:pt x="71283" y="1919768"/>
                  </a:lnTo>
                  <a:lnTo>
                    <a:pt x="100203" y="1952624"/>
                  </a:lnTo>
                  <a:lnTo>
                    <a:pt x="133059" y="1981544"/>
                  </a:lnTo>
                  <a:lnTo>
                    <a:pt x="169446" y="2006120"/>
                  </a:lnTo>
                  <a:lnTo>
                    <a:pt x="208954" y="2025943"/>
                  </a:lnTo>
                  <a:lnTo>
                    <a:pt x="251177" y="2040607"/>
                  </a:lnTo>
                  <a:lnTo>
                    <a:pt x="295708" y="2049705"/>
                  </a:lnTo>
                  <a:lnTo>
                    <a:pt x="342138" y="2052827"/>
                  </a:lnTo>
                  <a:lnTo>
                    <a:pt x="3035046" y="2052827"/>
                  </a:lnTo>
                  <a:lnTo>
                    <a:pt x="3081475" y="2049705"/>
                  </a:lnTo>
                  <a:lnTo>
                    <a:pt x="3126006" y="2040607"/>
                  </a:lnTo>
                  <a:lnTo>
                    <a:pt x="3168229" y="2025943"/>
                  </a:lnTo>
                  <a:lnTo>
                    <a:pt x="3207737" y="2006120"/>
                  </a:lnTo>
                  <a:lnTo>
                    <a:pt x="3244124" y="1981544"/>
                  </a:lnTo>
                  <a:lnTo>
                    <a:pt x="3276981" y="1952624"/>
                  </a:lnTo>
                  <a:lnTo>
                    <a:pt x="3305900" y="1919768"/>
                  </a:lnTo>
                  <a:lnTo>
                    <a:pt x="3330476" y="1883381"/>
                  </a:lnTo>
                  <a:lnTo>
                    <a:pt x="3350299" y="1843873"/>
                  </a:lnTo>
                  <a:lnTo>
                    <a:pt x="3364963" y="1801650"/>
                  </a:lnTo>
                  <a:lnTo>
                    <a:pt x="3374061" y="1757119"/>
                  </a:lnTo>
                  <a:lnTo>
                    <a:pt x="3377184" y="1710689"/>
                  </a:lnTo>
                  <a:lnTo>
                    <a:pt x="3377184" y="342138"/>
                  </a:lnTo>
                  <a:lnTo>
                    <a:pt x="3374061" y="295708"/>
                  </a:lnTo>
                  <a:lnTo>
                    <a:pt x="3364963" y="251177"/>
                  </a:lnTo>
                  <a:lnTo>
                    <a:pt x="3350299" y="208954"/>
                  </a:lnTo>
                  <a:lnTo>
                    <a:pt x="3330476" y="169446"/>
                  </a:lnTo>
                  <a:lnTo>
                    <a:pt x="3305900" y="133059"/>
                  </a:lnTo>
                  <a:lnTo>
                    <a:pt x="3276980" y="100202"/>
                  </a:lnTo>
                  <a:lnTo>
                    <a:pt x="3244124" y="71283"/>
                  </a:lnTo>
                  <a:lnTo>
                    <a:pt x="3207737" y="46707"/>
                  </a:lnTo>
                  <a:lnTo>
                    <a:pt x="3168229" y="26884"/>
                  </a:lnTo>
                  <a:lnTo>
                    <a:pt x="3126006" y="12220"/>
                  </a:lnTo>
                  <a:lnTo>
                    <a:pt x="3081475" y="3122"/>
                  </a:lnTo>
                  <a:lnTo>
                    <a:pt x="3035046" y="0"/>
                  </a:lnTo>
                  <a:close/>
                </a:path>
              </a:pathLst>
            </a:custGeom>
            <a:solidFill>
              <a:srgbClr val="009D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108"/>
            <p:cNvSpPr/>
            <p:nvPr/>
          </p:nvSpPr>
          <p:spPr>
            <a:xfrm>
              <a:off x="1240536" y="1714500"/>
              <a:ext cx="3377565" cy="2052955"/>
            </a:xfrm>
            <a:custGeom>
              <a:rect b="b" l="l" r="r" t="t"/>
              <a:pathLst>
                <a:path extrusionOk="0" h="2052954" w="3377565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2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3035046" y="0"/>
                  </a:lnTo>
                  <a:lnTo>
                    <a:pt x="3081475" y="3122"/>
                  </a:lnTo>
                  <a:lnTo>
                    <a:pt x="3126006" y="12220"/>
                  </a:lnTo>
                  <a:lnTo>
                    <a:pt x="3168229" y="26884"/>
                  </a:lnTo>
                  <a:lnTo>
                    <a:pt x="3207737" y="46707"/>
                  </a:lnTo>
                  <a:lnTo>
                    <a:pt x="3244124" y="71283"/>
                  </a:lnTo>
                  <a:lnTo>
                    <a:pt x="3276980" y="100202"/>
                  </a:lnTo>
                  <a:lnTo>
                    <a:pt x="3305900" y="133059"/>
                  </a:lnTo>
                  <a:lnTo>
                    <a:pt x="3330476" y="169446"/>
                  </a:lnTo>
                  <a:lnTo>
                    <a:pt x="3350299" y="208954"/>
                  </a:lnTo>
                  <a:lnTo>
                    <a:pt x="3364963" y="251177"/>
                  </a:lnTo>
                  <a:lnTo>
                    <a:pt x="3374061" y="295708"/>
                  </a:lnTo>
                  <a:lnTo>
                    <a:pt x="3377184" y="342138"/>
                  </a:lnTo>
                  <a:lnTo>
                    <a:pt x="3377184" y="1710689"/>
                  </a:lnTo>
                  <a:lnTo>
                    <a:pt x="3374061" y="1757119"/>
                  </a:lnTo>
                  <a:lnTo>
                    <a:pt x="3364963" y="1801650"/>
                  </a:lnTo>
                  <a:lnTo>
                    <a:pt x="3350299" y="1843873"/>
                  </a:lnTo>
                  <a:lnTo>
                    <a:pt x="3330476" y="1883381"/>
                  </a:lnTo>
                  <a:lnTo>
                    <a:pt x="3305900" y="1919768"/>
                  </a:lnTo>
                  <a:lnTo>
                    <a:pt x="3276981" y="1952624"/>
                  </a:lnTo>
                  <a:lnTo>
                    <a:pt x="3244124" y="1981544"/>
                  </a:lnTo>
                  <a:lnTo>
                    <a:pt x="3207737" y="2006120"/>
                  </a:lnTo>
                  <a:lnTo>
                    <a:pt x="3168229" y="2025943"/>
                  </a:lnTo>
                  <a:lnTo>
                    <a:pt x="3126006" y="2040607"/>
                  </a:lnTo>
                  <a:lnTo>
                    <a:pt x="3081475" y="2049705"/>
                  </a:lnTo>
                  <a:lnTo>
                    <a:pt x="3035046" y="2052827"/>
                  </a:lnTo>
                  <a:lnTo>
                    <a:pt x="342138" y="2052827"/>
                  </a:lnTo>
                  <a:lnTo>
                    <a:pt x="295708" y="2049705"/>
                  </a:lnTo>
                  <a:lnTo>
                    <a:pt x="251177" y="2040607"/>
                  </a:lnTo>
                  <a:lnTo>
                    <a:pt x="208954" y="2025943"/>
                  </a:lnTo>
                  <a:lnTo>
                    <a:pt x="169446" y="2006120"/>
                  </a:lnTo>
                  <a:lnTo>
                    <a:pt x="133059" y="1981544"/>
                  </a:lnTo>
                  <a:lnTo>
                    <a:pt x="100203" y="1952624"/>
                  </a:lnTo>
                  <a:lnTo>
                    <a:pt x="71283" y="1919768"/>
                  </a:lnTo>
                  <a:lnTo>
                    <a:pt x="46707" y="1883381"/>
                  </a:lnTo>
                  <a:lnTo>
                    <a:pt x="26884" y="1843873"/>
                  </a:lnTo>
                  <a:lnTo>
                    <a:pt x="12220" y="1801650"/>
                  </a:lnTo>
                  <a:lnTo>
                    <a:pt x="3122" y="1757119"/>
                  </a:lnTo>
                  <a:lnTo>
                    <a:pt x="0" y="1710689"/>
                  </a:lnTo>
                  <a:lnTo>
                    <a:pt x="0" y="342138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5" name="Google Shape;2985;p108"/>
          <p:cNvSpPr txBox="1"/>
          <p:nvPr/>
        </p:nvSpPr>
        <p:spPr>
          <a:xfrm>
            <a:off x="2328798" y="1837436"/>
            <a:ext cx="119951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Windows Server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86" name="Google Shape;2986;p108"/>
          <p:cNvGrpSpPr/>
          <p:nvPr/>
        </p:nvGrpSpPr>
        <p:grpSpPr>
          <a:xfrm>
            <a:off x="1580388" y="3165348"/>
            <a:ext cx="2740660" cy="381000"/>
            <a:chOff x="1580388" y="3165348"/>
            <a:chExt cx="2740660" cy="381000"/>
          </a:xfrm>
        </p:grpSpPr>
        <p:sp>
          <p:nvSpPr>
            <p:cNvPr id="2987" name="Google Shape;2987;p108"/>
            <p:cNvSpPr/>
            <p:nvPr/>
          </p:nvSpPr>
          <p:spPr>
            <a:xfrm>
              <a:off x="1580388" y="3165348"/>
              <a:ext cx="2740660" cy="381000"/>
            </a:xfrm>
            <a:custGeom>
              <a:rect b="b" l="l" r="r" t="t"/>
              <a:pathLst>
                <a:path extrusionOk="0" h="381000" w="2740660">
                  <a:moveTo>
                    <a:pt x="2676652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1000"/>
                  </a:lnTo>
                  <a:lnTo>
                    <a:pt x="2676652" y="381000"/>
                  </a:lnTo>
                  <a:lnTo>
                    <a:pt x="2701361" y="376007"/>
                  </a:lnTo>
                  <a:lnTo>
                    <a:pt x="2721546" y="362394"/>
                  </a:lnTo>
                  <a:lnTo>
                    <a:pt x="2735159" y="342209"/>
                  </a:lnTo>
                  <a:lnTo>
                    <a:pt x="2740152" y="317500"/>
                  </a:lnTo>
                  <a:lnTo>
                    <a:pt x="2740152" y="63500"/>
                  </a:lnTo>
                  <a:lnTo>
                    <a:pt x="2735159" y="38790"/>
                  </a:lnTo>
                  <a:lnTo>
                    <a:pt x="2721546" y="18605"/>
                  </a:lnTo>
                  <a:lnTo>
                    <a:pt x="2701361" y="4992"/>
                  </a:lnTo>
                  <a:lnTo>
                    <a:pt x="2676652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108"/>
            <p:cNvSpPr/>
            <p:nvPr/>
          </p:nvSpPr>
          <p:spPr>
            <a:xfrm>
              <a:off x="1580388" y="3165348"/>
              <a:ext cx="2740660" cy="381000"/>
            </a:xfrm>
            <a:custGeom>
              <a:rect b="b" l="l" r="r" t="t"/>
              <a:pathLst>
                <a:path extrusionOk="0" h="381000" w="274066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2676652" y="0"/>
                  </a:lnTo>
                  <a:lnTo>
                    <a:pt x="2701361" y="4992"/>
                  </a:lnTo>
                  <a:lnTo>
                    <a:pt x="2721546" y="18605"/>
                  </a:lnTo>
                  <a:lnTo>
                    <a:pt x="2735159" y="38790"/>
                  </a:lnTo>
                  <a:lnTo>
                    <a:pt x="2740152" y="63500"/>
                  </a:lnTo>
                  <a:lnTo>
                    <a:pt x="2740152" y="317500"/>
                  </a:lnTo>
                  <a:lnTo>
                    <a:pt x="2735159" y="342209"/>
                  </a:lnTo>
                  <a:lnTo>
                    <a:pt x="2721546" y="362394"/>
                  </a:lnTo>
                  <a:lnTo>
                    <a:pt x="2701361" y="376007"/>
                  </a:lnTo>
                  <a:lnTo>
                    <a:pt x="2676652" y="381000"/>
                  </a:lnTo>
                  <a:lnTo>
                    <a:pt x="63500" y="381000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9" name="Google Shape;2989;p108"/>
          <p:cNvSpPr txBox="1"/>
          <p:nvPr/>
        </p:nvSpPr>
        <p:spPr>
          <a:xfrm>
            <a:off x="2709798" y="3226688"/>
            <a:ext cx="48133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90" name="Google Shape;2990;p108"/>
          <p:cNvGrpSpPr/>
          <p:nvPr/>
        </p:nvGrpSpPr>
        <p:grpSpPr>
          <a:xfrm>
            <a:off x="1588008" y="2366772"/>
            <a:ext cx="774700" cy="715010"/>
            <a:chOff x="1588008" y="2366772"/>
            <a:chExt cx="774700" cy="715010"/>
          </a:xfrm>
        </p:grpSpPr>
        <p:sp>
          <p:nvSpPr>
            <p:cNvPr id="2991" name="Google Shape;2991;p108"/>
            <p:cNvSpPr/>
            <p:nvPr/>
          </p:nvSpPr>
          <p:spPr>
            <a:xfrm>
              <a:off x="1588008" y="2366772"/>
              <a:ext cx="774700" cy="715010"/>
            </a:xfrm>
            <a:custGeom>
              <a:rect b="b" l="l" r="r" t="t"/>
              <a:pathLst>
                <a:path extrusionOk="0" h="715010" w="774700">
                  <a:moveTo>
                    <a:pt x="655066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5"/>
                  </a:lnTo>
                  <a:lnTo>
                    <a:pt x="655066" y="714755"/>
                  </a:lnTo>
                  <a:lnTo>
                    <a:pt x="701432" y="705393"/>
                  </a:lnTo>
                  <a:lnTo>
                    <a:pt x="739298" y="679862"/>
                  </a:lnTo>
                  <a:lnTo>
                    <a:pt x="764829" y="641996"/>
                  </a:lnTo>
                  <a:lnTo>
                    <a:pt x="774191" y="595629"/>
                  </a:lnTo>
                  <a:lnTo>
                    <a:pt x="774191" y="119125"/>
                  </a:lnTo>
                  <a:lnTo>
                    <a:pt x="764829" y="72759"/>
                  </a:lnTo>
                  <a:lnTo>
                    <a:pt x="739298" y="34893"/>
                  </a:lnTo>
                  <a:lnTo>
                    <a:pt x="701432" y="9362"/>
                  </a:lnTo>
                  <a:lnTo>
                    <a:pt x="655066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108"/>
            <p:cNvSpPr/>
            <p:nvPr/>
          </p:nvSpPr>
          <p:spPr>
            <a:xfrm>
              <a:off x="1588008" y="2366772"/>
              <a:ext cx="774700" cy="715010"/>
            </a:xfrm>
            <a:custGeom>
              <a:rect b="b" l="l" r="r" t="t"/>
              <a:pathLst>
                <a:path extrusionOk="0" h="715010" w="774700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655066" y="0"/>
                  </a:lnTo>
                  <a:lnTo>
                    <a:pt x="701432" y="9362"/>
                  </a:lnTo>
                  <a:lnTo>
                    <a:pt x="739298" y="34893"/>
                  </a:lnTo>
                  <a:lnTo>
                    <a:pt x="764829" y="72759"/>
                  </a:lnTo>
                  <a:lnTo>
                    <a:pt x="774191" y="119125"/>
                  </a:lnTo>
                  <a:lnTo>
                    <a:pt x="774191" y="595629"/>
                  </a:lnTo>
                  <a:lnTo>
                    <a:pt x="764829" y="641996"/>
                  </a:lnTo>
                  <a:lnTo>
                    <a:pt x="739298" y="679862"/>
                  </a:lnTo>
                  <a:lnTo>
                    <a:pt x="701432" y="705393"/>
                  </a:lnTo>
                  <a:lnTo>
                    <a:pt x="655066" y="714755"/>
                  </a:lnTo>
                  <a:lnTo>
                    <a:pt x="119125" y="714755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29"/>
                  </a:lnTo>
                  <a:lnTo>
                    <a:pt x="0" y="119125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3" name="Google Shape;2993;p108"/>
          <p:cNvSpPr txBox="1"/>
          <p:nvPr/>
        </p:nvSpPr>
        <p:spPr>
          <a:xfrm>
            <a:off x="1704213" y="2624454"/>
            <a:ext cx="544195" cy="18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94" name="Google Shape;2994;p108"/>
          <p:cNvGrpSpPr/>
          <p:nvPr/>
        </p:nvGrpSpPr>
        <p:grpSpPr>
          <a:xfrm>
            <a:off x="2430779" y="2366772"/>
            <a:ext cx="904240" cy="715010"/>
            <a:chOff x="2430779" y="2366772"/>
            <a:chExt cx="904240" cy="715010"/>
          </a:xfrm>
        </p:grpSpPr>
        <p:sp>
          <p:nvSpPr>
            <p:cNvPr id="2995" name="Google Shape;2995;p108"/>
            <p:cNvSpPr/>
            <p:nvPr/>
          </p:nvSpPr>
          <p:spPr>
            <a:xfrm>
              <a:off x="2430779" y="2366772"/>
              <a:ext cx="904240" cy="715010"/>
            </a:xfrm>
            <a:custGeom>
              <a:rect b="b" l="l" r="r" t="t"/>
              <a:pathLst>
                <a:path extrusionOk="0" h="715010" w="904239">
                  <a:moveTo>
                    <a:pt x="784606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5"/>
                  </a:lnTo>
                  <a:lnTo>
                    <a:pt x="784606" y="714755"/>
                  </a:lnTo>
                  <a:lnTo>
                    <a:pt x="830972" y="705393"/>
                  </a:lnTo>
                  <a:lnTo>
                    <a:pt x="868838" y="679862"/>
                  </a:lnTo>
                  <a:lnTo>
                    <a:pt x="894369" y="641996"/>
                  </a:lnTo>
                  <a:lnTo>
                    <a:pt x="903732" y="595629"/>
                  </a:lnTo>
                  <a:lnTo>
                    <a:pt x="903732" y="119125"/>
                  </a:lnTo>
                  <a:lnTo>
                    <a:pt x="894369" y="72759"/>
                  </a:lnTo>
                  <a:lnTo>
                    <a:pt x="868838" y="34893"/>
                  </a:lnTo>
                  <a:lnTo>
                    <a:pt x="830972" y="9362"/>
                  </a:lnTo>
                  <a:lnTo>
                    <a:pt x="784606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108"/>
            <p:cNvSpPr/>
            <p:nvPr/>
          </p:nvSpPr>
          <p:spPr>
            <a:xfrm>
              <a:off x="2430779" y="2366772"/>
              <a:ext cx="904240" cy="715010"/>
            </a:xfrm>
            <a:custGeom>
              <a:rect b="b" l="l" r="r" t="t"/>
              <a:pathLst>
                <a:path extrusionOk="0" h="715010" w="904239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784606" y="0"/>
                  </a:lnTo>
                  <a:lnTo>
                    <a:pt x="830972" y="9362"/>
                  </a:lnTo>
                  <a:lnTo>
                    <a:pt x="868838" y="34893"/>
                  </a:lnTo>
                  <a:lnTo>
                    <a:pt x="894369" y="72759"/>
                  </a:lnTo>
                  <a:lnTo>
                    <a:pt x="903732" y="119125"/>
                  </a:lnTo>
                  <a:lnTo>
                    <a:pt x="903732" y="595629"/>
                  </a:lnTo>
                  <a:lnTo>
                    <a:pt x="894369" y="641996"/>
                  </a:lnTo>
                  <a:lnTo>
                    <a:pt x="868838" y="679862"/>
                  </a:lnTo>
                  <a:lnTo>
                    <a:pt x="830972" y="705393"/>
                  </a:lnTo>
                  <a:lnTo>
                    <a:pt x="784606" y="714755"/>
                  </a:lnTo>
                  <a:lnTo>
                    <a:pt x="119125" y="714755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29"/>
                  </a:lnTo>
                  <a:lnTo>
                    <a:pt x="0" y="119125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7" name="Google Shape;2997;p108"/>
          <p:cNvSpPr txBox="1"/>
          <p:nvPr/>
        </p:nvSpPr>
        <p:spPr>
          <a:xfrm>
            <a:off x="2610357" y="2624454"/>
            <a:ext cx="544195" cy="18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98" name="Google Shape;2998;p108"/>
          <p:cNvGrpSpPr/>
          <p:nvPr/>
        </p:nvGrpSpPr>
        <p:grpSpPr>
          <a:xfrm>
            <a:off x="3403092" y="2366772"/>
            <a:ext cx="917575" cy="715010"/>
            <a:chOff x="3403092" y="2366772"/>
            <a:chExt cx="917575" cy="715010"/>
          </a:xfrm>
        </p:grpSpPr>
        <p:sp>
          <p:nvSpPr>
            <p:cNvPr id="2999" name="Google Shape;2999;p108"/>
            <p:cNvSpPr/>
            <p:nvPr/>
          </p:nvSpPr>
          <p:spPr>
            <a:xfrm>
              <a:off x="3403092" y="2366772"/>
              <a:ext cx="917575" cy="715010"/>
            </a:xfrm>
            <a:custGeom>
              <a:rect b="b" l="l" r="r" t="t"/>
              <a:pathLst>
                <a:path extrusionOk="0" h="715010" w="917575">
                  <a:moveTo>
                    <a:pt x="798322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5"/>
                  </a:lnTo>
                  <a:lnTo>
                    <a:pt x="798322" y="714755"/>
                  </a:lnTo>
                  <a:lnTo>
                    <a:pt x="844688" y="705393"/>
                  </a:lnTo>
                  <a:lnTo>
                    <a:pt x="882554" y="679862"/>
                  </a:lnTo>
                  <a:lnTo>
                    <a:pt x="908085" y="641996"/>
                  </a:lnTo>
                  <a:lnTo>
                    <a:pt x="917448" y="595629"/>
                  </a:lnTo>
                  <a:lnTo>
                    <a:pt x="917448" y="119125"/>
                  </a:lnTo>
                  <a:lnTo>
                    <a:pt x="908085" y="72759"/>
                  </a:lnTo>
                  <a:lnTo>
                    <a:pt x="882554" y="34893"/>
                  </a:lnTo>
                  <a:lnTo>
                    <a:pt x="844688" y="9362"/>
                  </a:lnTo>
                  <a:lnTo>
                    <a:pt x="798322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108"/>
            <p:cNvSpPr/>
            <p:nvPr/>
          </p:nvSpPr>
          <p:spPr>
            <a:xfrm>
              <a:off x="3403092" y="2366772"/>
              <a:ext cx="917575" cy="715010"/>
            </a:xfrm>
            <a:custGeom>
              <a:rect b="b" l="l" r="r" t="t"/>
              <a:pathLst>
                <a:path extrusionOk="0" h="715010" w="917575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798322" y="0"/>
                  </a:lnTo>
                  <a:lnTo>
                    <a:pt x="844688" y="9362"/>
                  </a:lnTo>
                  <a:lnTo>
                    <a:pt x="882554" y="34893"/>
                  </a:lnTo>
                  <a:lnTo>
                    <a:pt x="908085" y="72759"/>
                  </a:lnTo>
                  <a:lnTo>
                    <a:pt x="917448" y="119125"/>
                  </a:lnTo>
                  <a:lnTo>
                    <a:pt x="917448" y="595629"/>
                  </a:lnTo>
                  <a:lnTo>
                    <a:pt x="908085" y="641996"/>
                  </a:lnTo>
                  <a:lnTo>
                    <a:pt x="882554" y="679862"/>
                  </a:lnTo>
                  <a:lnTo>
                    <a:pt x="844688" y="705393"/>
                  </a:lnTo>
                  <a:lnTo>
                    <a:pt x="798322" y="714755"/>
                  </a:lnTo>
                  <a:lnTo>
                    <a:pt x="119125" y="714755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29"/>
                  </a:lnTo>
                  <a:lnTo>
                    <a:pt x="0" y="119125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1" name="Google Shape;3001;p108"/>
          <p:cNvSpPr txBox="1"/>
          <p:nvPr/>
        </p:nvSpPr>
        <p:spPr>
          <a:xfrm>
            <a:off x="3589782" y="2624454"/>
            <a:ext cx="544195" cy="18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02" name="Google Shape;3002;p108"/>
          <p:cNvGrpSpPr/>
          <p:nvPr/>
        </p:nvGrpSpPr>
        <p:grpSpPr>
          <a:xfrm>
            <a:off x="5036820" y="1714500"/>
            <a:ext cx="3726179" cy="2052955"/>
            <a:chOff x="5036820" y="1714500"/>
            <a:chExt cx="3726179" cy="2052955"/>
          </a:xfrm>
        </p:grpSpPr>
        <p:sp>
          <p:nvSpPr>
            <p:cNvPr id="3003" name="Google Shape;3003;p108"/>
            <p:cNvSpPr/>
            <p:nvPr/>
          </p:nvSpPr>
          <p:spPr>
            <a:xfrm>
              <a:off x="5036820" y="1714500"/>
              <a:ext cx="3726179" cy="2052955"/>
            </a:xfrm>
            <a:custGeom>
              <a:rect b="b" l="l" r="r" t="t"/>
              <a:pathLst>
                <a:path extrusionOk="0" h="2052954" w="3726179">
                  <a:moveTo>
                    <a:pt x="3384041" y="0"/>
                  </a:moveTo>
                  <a:lnTo>
                    <a:pt x="342138" y="0"/>
                  </a:lnTo>
                  <a:lnTo>
                    <a:pt x="295708" y="3122"/>
                  </a:lnTo>
                  <a:lnTo>
                    <a:pt x="251177" y="12220"/>
                  </a:lnTo>
                  <a:lnTo>
                    <a:pt x="208954" y="26884"/>
                  </a:lnTo>
                  <a:lnTo>
                    <a:pt x="169446" y="46707"/>
                  </a:lnTo>
                  <a:lnTo>
                    <a:pt x="133059" y="71283"/>
                  </a:lnTo>
                  <a:lnTo>
                    <a:pt x="100202" y="100203"/>
                  </a:lnTo>
                  <a:lnTo>
                    <a:pt x="71283" y="133059"/>
                  </a:lnTo>
                  <a:lnTo>
                    <a:pt x="46707" y="169446"/>
                  </a:lnTo>
                  <a:lnTo>
                    <a:pt x="26884" y="208954"/>
                  </a:lnTo>
                  <a:lnTo>
                    <a:pt x="12220" y="251177"/>
                  </a:lnTo>
                  <a:lnTo>
                    <a:pt x="3122" y="295708"/>
                  </a:lnTo>
                  <a:lnTo>
                    <a:pt x="0" y="342138"/>
                  </a:lnTo>
                  <a:lnTo>
                    <a:pt x="0" y="1710689"/>
                  </a:lnTo>
                  <a:lnTo>
                    <a:pt x="3122" y="1757119"/>
                  </a:lnTo>
                  <a:lnTo>
                    <a:pt x="12220" y="1801650"/>
                  </a:lnTo>
                  <a:lnTo>
                    <a:pt x="26884" y="1843873"/>
                  </a:lnTo>
                  <a:lnTo>
                    <a:pt x="46707" y="1883381"/>
                  </a:lnTo>
                  <a:lnTo>
                    <a:pt x="71283" y="1919768"/>
                  </a:lnTo>
                  <a:lnTo>
                    <a:pt x="100203" y="1952624"/>
                  </a:lnTo>
                  <a:lnTo>
                    <a:pt x="133059" y="1981544"/>
                  </a:lnTo>
                  <a:lnTo>
                    <a:pt x="169446" y="2006120"/>
                  </a:lnTo>
                  <a:lnTo>
                    <a:pt x="208954" y="2025943"/>
                  </a:lnTo>
                  <a:lnTo>
                    <a:pt x="251177" y="2040607"/>
                  </a:lnTo>
                  <a:lnTo>
                    <a:pt x="295708" y="2049705"/>
                  </a:lnTo>
                  <a:lnTo>
                    <a:pt x="342138" y="2052827"/>
                  </a:lnTo>
                  <a:lnTo>
                    <a:pt x="3384041" y="2052827"/>
                  </a:lnTo>
                  <a:lnTo>
                    <a:pt x="3430471" y="2049705"/>
                  </a:lnTo>
                  <a:lnTo>
                    <a:pt x="3475002" y="2040607"/>
                  </a:lnTo>
                  <a:lnTo>
                    <a:pt x="3517225" y="2025943"/>
                  </a:lnTo>
                  <a:lnTo>
                    <a:pt x="3556733" y="2006120"/>
                  </a:lnTo>
                  <a:lnTo>
                    <a:pt x="3593120" y="1981544"/>
                  </a:lnTo>
                  <a:lnTo>
                    <a:pt x="3625976" y="1952624"/>
                  </a:lnTo>
                  <a:lnTo>
                    <a:pt x="3654896" y="1919768"/>
                  </a:lnTo>
                  <a:lnTo>
                    <a:pt x="3679472" y="1883381"/>
                  </a:lnTo>
                  <a:lnTo>
                    <a:pt x="3699295" y="1843873"/>
                  </a:lnTo>
                  <a:lnTo>
                    <a:pt x="3713959" y="1801650"/>
                  </a:lnTo>
                  <a:lnTo>
                    <a:pt x="3723057" y="1757119"/>
                  </a:lnTo>
                  <a:lnTo>
                    <a:pt x="3726179" y="1710689"/>
                  </a:lnTo>
                  <a:lnTo>
                    <a:pt x="3726179" y="342138"/>
                  </a:lnTo>
                  <a:lnTo>
                    <a:pt x="3723057" y="295708"/>
                  </a:lnTo>
                  <a:lnTo>
                    <a:pt x="3713959" y="251177"/>
                  </a:lnTo>
                  <a:lnTo>
                    <a:pt x="3699295" y="208954"/>
                  </a:lnTo>
                  <a:lnTo>
                    <a:pt x="3679472" y="169446"/>
                  </a:lnTo>
                  <a:lnTo>
                    <a:pt x="3654896" y="133059"/>
                  </a:lnTo>
                  <a:lnTo>
                    <a:pt x="3625977" y="100202"/>
                  </a:lnTo>
                  <a:lnTo>
                    <a:pt x="3593120" y="71283"/>
                  </a:lnTo>
                  <a:lnTo>
                    <a:pt x="3556733" y="46707"/>
                  </a:lnTo>
                  <a:lnTo>
                    <a:pt x="3517225" y="26884"/>
                  </a:lnTo>
                  <a:lnTo>
                    <a:pt x="3475002" y="12220"/>
                  </a:lnTo>
                  <a:lnTo>
                    <a:pt x="3430471" y="3122"/>
                  </a:lnTo>
                  <a:lnTo>
                    <a:pt x="3384041" y="0"/>
                  </a:lnTo>
                  <a:close/>
                </a:path>
              </a:pathLst>
            </a:custGeom>
            <a:solidFill>
              <a:srgbClr val="009D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108"/>
            <p:cNvSpPr/>
            <p:nvPr/>
          </p:nvSpPr>
          <p:spPr>
            <a:xfrm>
              <a:off x="5036820" y="1714500"/>
              <a:ext cx="3726179" cy="2052955"/>
            </a:xfrm>
            <a:custGeom>
              <a:rect b="b" l="l" r="r" t="t"/>
              <a:pathLst>
                <a:path extrusionOk="0" h="2052954" w="3726179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2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3384041" y="0"/>
                  </a:lnTo>
                  <a:lnTo>
                    <a:pt x="3430471" y="3122"/>
                  </a:lnTo>
                  <a:lnTo>
                    <a:pt x="3475002" y="12220"/>
                  </a:lnTo>
                  <a:lnTo>
                    <a:pt x="3517225" y="26884"/>
                  </a:lnTo>
                  <a:lnTo>
                    <a:pt x="3556733" y="46707"/>
                  </a:lnTo>
                  <a:lnTo>
                    <a:pt x="3593120" y="71283"/>
                  </a:lnTo>
                  <a:lnTo>
                    <a:pt x="3625977" y="100202"/>
                  </a:lnTo>
                  <a:lnTo>
                    <a:pt x="3654896" y="133059"/>
                  </a:lnTo>
                  <a:lnTo>
                    <a:pt x="3679472" y="169446"/>
                  </a:lnTo>
                  <a:lnTo>
                    <a:pt x="3699295" y="208954"/>
                  </a:lnTo>
                  <a:lnTo>
                    <a:pt x="3713959" y="251177"/>
                  </a:lnTo>
                  <a:lnTo>
                    <a:pt x="3723057" y="295708"/>
                  </a:lnTo>
                  <a:lnTo>
                    <a:pt x="3726179" y="342138"/>
                  </a:lnTo>
                  <a:lnTo>
                    <a:pt x="3726179" y="1710689"/>
                  </a:lnTo>
                  <a:lnTo>
                    <a:pt x="3723057" y="1757119"/>
                  </a:lnTo>
                  <a:lnTo>
                    <a:pt x="3713959" y="1801650"/>
                  </a:lnTo>
                  <a:lnTo>
                    <a:pt x="3699295" y="1843873"/>
                  </a:lnTo>
                  <a:lnTo>
                    <a:pt x="3679472" y="1883381"/>
                  </a:lnTo>
                  <a:lnTo>
                    <a:pt x="3654896" y="1919768"/>
                  </a:lnTo>
                  <a:lnTo>
                    <a:pt x="3625976" y="1952624"/>
                  </a:lnTo>
                  <a:lnTo>
                    <a:pt x="3593120" y="1981544"/>
                  </a:lnTo>
                  <a:lnTo>
                    <a:pt x="3556733" y="2006120"/>
                  </a:lnTo>
                  <a:lnTo>
                    <a:pt x="3517225" y="2025943"/>
                  </a:lnTo>
                  <a:lnTo>
                    <a:pt x="3475002" y="2040607"/>
                  </a:lnTo>
                  <a:lnTo>
                    <a:pt x="3430471" y="2049705"/>
                  </a:lnTo>
                  <a:lnTo>
                    <a:pt x="3384041" y="2052827"/>
                  </a:lnTo>
                  <a:lnTo>
                    <a:pt x="342138" y="2052827"/>
                  </a:lnTo>
                  <a:lnTo>
                    <a:pt x="295708" y="2049705"/>
                  </a:lnTo>
                  <a:lnTo>
                    <a:pt x="251177" y="2040607"/>
                  </a:lnTo>
                  <a:lnTo>
                    <a:pt x="208954" y="2025943"/>
                  </a:lnTo>
                  <a:lnTo>
                    <a:pt x="169446" y="2006120"/>
                  </a:lnTo>
                  <a:lnTo>
                    <a:pt x="133059" y="1981544"/>
                  </a:lnTo>
                  <a:lnTo>
                    <a:pt x="100203" y="1952624"/>
                  </a:lnTo>
                  <a:lnTo>
                    <a:pt x="71283" y="1919768"/>
                  </a:lnTo>
                  <a:lnTo>
                    <a:pt x="46707" y="1883381"/>
                  </a:lnTo>
                  <a:lnTo>
                    <a:pt x="26884" y="1843873"/>
                  </a:lnTo>
                  <a:lnTo>
                    <a:pt x="12220" y="1801650"/>
                  </a:lnTo>
                  <a:lnTo>
                    <a:pt x="3122" y="1757119"/>
                  </a:lnTo>
                  <a:lnTo>
                    <a:pt x="0" y="1710689"/>
                  </a:lnTo>
                  <a:lnTo>
                    <a:pt x="0" y="342138"/>
                  </a:lnTo>
                  <a:close/>
                </a:path>
              </a:pathLst>
            </a:custGeom>
            <a:noFill/>
            <a:ln cap="flat" cmpd="sng" w="12175">
              <a:solidFill>
                <a:srgbClr val="9400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5" name="Google Shape;3005;p108"/>
          <p:cNvSpPr txBox="1"/>
          <p:nvPr/>
        </p:nvSpPr>
        <p:spPr>
          <a:xfrm>
            <a:off x="6268592" y="1837436"/>
            <a:ext cx="126301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Hyper-V Isolation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06" name="Google Shape;3006;p108"/>
          <p:cNvGrpSpPr/>
          <p:nvPr/>
        </p:nvGrpSpPr>
        <p:grpSpPr>
          <a:xfrm>
            <a:off x="5318759" y="3226307"/>
            <a:ext cx="3276600" cy="381000"/>
            <a:chOff x="5318759" y="3226307"/>
            <a:chExt cx="3276600" cy="381000"/>
          </a:xfrm>
        </p:grpSpPr>
        <p:sp>
          <p:nvSpPr>
            <p:cNvPr id="3007" name="Google Shape;3007;p108"/>
            <p:cNvSpPr/>
            <p:nvPr/>
          </p:nvSpPr>
          <p:spPr>
            <a:xfrm>
              <a:off x="5318759" y="3226307"/>
              <a:ext cx="3276600" cy="381000"/>
            </a:xfrm>
            <a:custGeom>
              <a:rect b="b" l="l" r="r" t="t"/>
              <a:pathLst>
                <a:path extrusionOk="0" h="381000" w="3276600">
                  <a:moveTo>
                    <a:pt x="3213099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0999"/>
                  </a:lnTo>
                  <a:lnTo>
                    <a:pt x="3213099" y="380999"/>
                  </a:lnTo>
                  <a:lnTo>
                    <a:pt x="3237809" y="376007"/>
                  </a:lnTo>
                  <a:lnTo>
                    <a:pt x="3257994" y="362394"/>
                  </a:lnTo>
                  <a:lnTo>
                    <a:pt x="3271607" y="342209"/>
                  </a:lnTo>
                  <a:lnTo>
                    <a:pt x="3276599" y="317500"/>
                  </a:lnTo>
                  <a:lnTo>
                    <a:pt x="3276599" y="63500"/>
                  </a:lnTo>
                  <a:lnTo>
                    <a:pt x="3271607" y="38790"/>
                  </a:lnTo>
                  <a:lnTo>
                    <a:pt x="3257994" y="18605"/>
                  </a:lnTo>
                  <a:lnTo>
                    <a:pt x="3237809" y="4992"/>
                  </a:lnTo>
                  <a:lnTo>
                    <a:pt x="3213099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108"/>
            <p:cNvSpPr/>
            <p:nvPr/>
          </p:nvSpPr>
          <p:spPr>
            <a:xfrm>
              <a:off x="5318759" y="3226307"/>
              <a:ext cx="3276600" cy="381000"/>
            </a:xfrm>
            <a:custGeom>
              <a:rect b="b" l="l" r="r" t="t"/>
              <a:pathLst>
                <a:path extrusionOk="0" h="381000" w="32766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3213099" y="0"/>
                  </a:lnTo>
                  <a:lnTo>
                    <a:pt x="3237809" y="4992"/>
                  </a:lnTo>
                  <a:lnTo>
                    <a:pt x="3257994" y="18605"/>
                  </a:lnTo>
                  <a:lnTo>
                    <a:pt x="3271607" y="38790"/>
                  </a:lnTo>
                  <a:lnTo>
                    <a:pt x="3276599" y="63500"/>
                  </a:lnTo>
                  <a:lnTo>
                    <a:pt x="3276599" y="317500"/>
                  </a:lnTo>
                  <a:lnTo>
                    <a:pt x="3271607" y="342209"/>
                  </a:lnTo>
                  <a:lnTo>
                    <a:pt x="3257994" y="362394"/>
                  </a:lnTo>
                  <a:lnTo>
                    <a:pt x="3237809" y="376007"/>
                  </a:lnTo>
                  <a:lnTo>
                    <a:pt x="3213099" y="380999"/>
                  </a:lnTo>
                  <a:lnTo>
                    <a:pt x="63500" y="380999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9" name="Google Shape;3009;p108"/>
          <p:cNvSpPr txBox="1"/>
          <p:nvPr/>
        </p:nvSpPr>
        <p:spPr>
          <a:xfrm>
            <a:off x="6715759" y="3287648"/>
            <a:ext cx="48133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10" name="Google Shape;3010;p108"/>
          <p:cNvGrpSpPr/>
          <p:nvPr/>
        </p:nvGrpSpPr>
        <p:grpSpPr>
          <a:xfrm>
            <a:off x="5318759" y="2194560"/>
            <a:ext cx="1065530" cy="948055"/>
            <a:chOff x="5318759" y="2194560"/>
            <a:chExt cx="1065530" cy="948055"/>
          </a:xfrm>
        </p:grpSpPr>
        <p:sp>
          <p:nvSpPr>
            <p:cNvPr id="3011" name="Google Shape;3011;p108"/>
            <p:cNvSpPr/>
            <p:nvPr/>
          </p:nvSpPr>
          <p:spPr>
            <a:xfrm>
              <a:off x="5318759" y="2194560"/>
              <a:ext cx="1065530" cy="948055"/>
            </a:xfrm>
            <a:custGeom>
              <a:rect b="b" l="l" r="r" t="t"/>
              <a:pathLst>
                <a:path extrusionOk="0" h="948055" w="1065529">
                  <a:moveTo>
                    <a:pt x="907288" y="0"/>
                  </a:moveTo>
                  <a:lnTo>
                    <a:pt x="157987" y="0"/>
                  </a:lnTo>
                  <a:lnTo>
                    <a:pt x="108053" y="8054"/>
                  </a:lnTo>
                  <a:lnTo>
                    <a:pt x="64684" y="30484"/>
                  </a:lnTo>
                  <a:lnTo>
                    <a:pt x="30484" y="64684"/>
                  </a:lnTo>
                  <a:lnTo>
                    <a:pt x="8054" y="108053"/>
                  </a:lnTo>
                  <a:lnTo>
                    <a:pt x="0" y="157987"/>
                  </a:lnTo>
                  <a:lnTo>
                    <a:pt x="0" y="789939"/>
                  </a:lnTo>
                  <a:lnTo>
                    <a:pt x="8054" y="839874"/>
                  </a:lnTo>
                  <a:lnTo>
                    <a:pt x="30484" y="883243"/>
                  </a:lnTo>
                  <a:lnTo>
                    <a:pt x="64684" y="917443"/>
                  </a:lnTo>
                  <a:lnTo>
                    <a:pt x="108053" y="939873"/>
                  </a:lnTo>
                  <a:lnTo>
                    <a:pt x="157987" y="947927"/>
                  </a:lnTo>
                  <a:lnTo>
                    <a:pt x="907288" y="947927"/>
                  </a:lnTo>
                  <a:lnTo>
                    <a:pt x="957222" y="939873"/>
                  </a:lnTo>
                  <a:lnTo>
                    <a:pt x="1000591" y="917443"/>
                  </a:lnTo>
                  <a:lnTo>
                    <a:pt x="1034791" y="883243"/>
                  </a:lnTo>
                  <a:lnTo>
                    <a:pt x="1057221" y="839874"/>
                  </a:lnTo>
                  <a:lnTo>
                    <a:pt x="1065276" y="789939"/>
                  </a:lnTo>
                  <a:lnTo>
                    <a:pt x="1065276" y="157987"/>
                  </a:lnTo>
                  <a:lnTo>
                    <a:pt x="1057221" y="108053"/>
                  </a:lnTo>
                  <a:lnTo>
                    <a:pt x="1034791" y="64684"/>
                  </a:lnTo>
                  <a:lnTo>
                    <a:pt x="1000591" y="30484"/>
                  </a:lnTo>
                  <a:lnTo>
                    <a:pt x="957222" y="8054"/>
                  </a:lnTo>
                  <a:lnTo>
                    <a:pt x="907288" y="0"/>
                  </a:lnTo>
                  <a:close/>
                </a:path>
              </a:pathLst>
            </a:custGeom>
            <a:solidFill>
              <a:srgbClr val="A4C248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108"/>
            <p:cNvSpPr/>
            <p:nvPr/>
          </p:nvSpPr>
          <p:spPr>
            <a:xfrm>
              <a:off x="5318759" y="2194560"/>
              <a:ext cx="1065530" cy="948055"/>
            </a:xfrm>
            <a:custGeom>
              <a:rect b="b" l="l" r="r" t="t"/>
              <a:pathLst>
                <a:path extrusionOk="0" h="948055" w="1065529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7" y="0"/>
                  </a:lnTo>
                  <a:lnTo>
                    <a:pt x="907288" y="0"/>
                  </a:lnTo>
                  <a:lnTo>
                    <a:pt x="957222" y="8054"/>
                  </a:lnTo>
                  <a:lnTo>
                    <a:pt x="1000591" y="30484"/>
                  </a:lnTo>
                  <a:lnTo>
                    <a:pt x="1034791" y="64684"/>
                  </a:lnTo>
                  <a:lnTo>
                    <a:pt x="1057221" y="108053"/>
                  </a:lnTo>
                  <a:lnTo>
                    <a:pt x="1065276" y="157987"/>
                  </a:lnTo>
                  <a:lnTo>
                    <a:pt x="1065276" y="789939"/>
                  </a:lnTo>
                  <a:lnTo>
                    <a:pt x="1057221" y="839874"/>
                  </a:lnTo>
                  <a:lnTo>
                    <a:pt x="1034791" y="883243"/>
                  </a:lnTo>
                  <a:lnTo>
                    <a:pt x="1000591" y="917443"/>
                  </a:lnTo>
                  <a:lnTo>
                    <a:pt x="957222" y="939873"/>
                  </a:lnTo>
                  <a:lnTo>
                    <a:pt x="907288" y="947927"/>
                  </a:lnTo>
                  <a:lnTo>
                    <a:pt x="157987" y="947927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39"/>
                  </a:lnTo>
                  <a:lnTo>
                    <a:pt x="0" y="157987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108"/>
            <p:cNvSpPr/>
            <p:nvPr/>
          </p:nvSpPr>
          <p:spPr>
            <a:xfrm>
              <a:off x="5417819" y="2269236"/>
              <a:ext cx="830580" cy="466725"/>
            </a:xfrm>
            <a:custGeom>
              <a:rect b="b" l="l" r="r" t="t"/>
              <a:pathLst>
                <a:path extrusionOk="0" h="466725" w="830579">
                  <a:moveTo>
                    <a:pt x="752855" y="0"/>
                  </a:moveTo>
                  <a:lnTo>
                    <a:pt x="77724" y="0"/>
                  </a:lnTo>
                  <a:lnTo>
                    <a:pt x="47470" y="6107"/>
                  </a:lnTo>
                  <a:lnTo>
                    <a:pt x="22764" y="22764"/>
                  </a:lnTo>
                  <a:lnTo>
                    <a:pt x="6107" y="47470"/>
                  </a:lnTo>
                  <a:lnTo>
                    <a:pt x="0" y="77724"/>
                  </a:lnTo>
                  <a:lnTo>
                    <a:pt x="0" y="388619"/>
                  </a:lnTo>
                  <a:lnTo>
                    <a:pt x="6107" y="418873"/>
                  </a:lnTo>
                  <a:lnTo>
                    <a:pt x="22764" y="443579"/>
                  </a:lnTo>
                  <a:lnTo>
                    <a:pt x="47470" y="460236"/>
                  </a:lnTo>
                  <a:lnTo>
                    <a:pt x="77724" y="466343"/>
                  </a:lnTo>
                  <a:lnTo>
                    <a:pt x="752855" y="466343"/>
                  </a:lnTo>
                  <a:lnTo>
                    <a:pt x="783109" y="460236"/>
                  </a:lnTo>
                  <a:lnTo>
                    <a:pt x="807815" y="443579"/>
                  </a:lnTo>
                  <a:lnTo>
                    <a:pt x="824472" y="418873"/>
                  </a:lnTo>
                  <a:lnTo>
                    <a:pt x="830579" y="388619"/>
                  </a:lnTo>
                  <a:lnTo>
                    <a:pt x="830579" y="77724"/>
                  </a:lnTo>
                  <a:lnTo>
                    <a:pt x="824472" y="47470"/>
                  </a:lnTo>
                  <a:lnTo>
                    <a:pt x="807815" y="22764"/>
                  </a:lnTo>
                  <a:lnTo>
                    <a:pt x="783109" y="6107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108"/>
            <p:cNvSpPr/>
            <p:nvPr/>
          </p:nvSpPr>
          <p:spPr>
            <a:xfrm>
              <a:off x="5417819" y="2269236"/>
              <a:ext cx="830580" cy="466725"/>
            </a:xfrm>
            <a:custGeom>
              <a:rect b="b" l="l" r="r" t="t"/>
              <a:pathLst>
                <a:path extrusionOk="0" h="466725" w="830579">
                  <a:moveTo>
                    <a:pt x="0" y="77724"/>
                  </a:moveTo>
                  <a:lnTo>
                    <a:pt x="6107" y="47470"/>
                  </a:lnTo>
                  <a:lnTo>
                    <a:pt x="22764" y="22764"/>
                  </a:lnTo>
                  <a:lnTo>
                    <a:pt x="47470" y="6107"/>
                  </a:lnTo>
                  <a:lnTo>
                    <a:pt x="77724" y="0"/>
                  </a:lnTo>
                  <a:lnTo>
                    <a:pt x="752855" y="0"/>
                  </a:lnTo>
                  <a:lnTo>
                    <a:pt x="783109" y="6107"/>
                  </a:lnTo>
                  <a:lnTo>
                    <a:pt x="807815" y="22764"/>
                  </a:lnTo>
                  <a:lnTo>
                    <a:pt x="824472" y="47470"/>
                  </a:lnTo>
                  <a:lnTo>
                    <a:pt x="830579" y="77724"/>
                  </a:lnTo>
                  <a:lnTo>
                    <a:pt x="830579" y="388619"/>
                  </a:lnTo>
                  <a:lnTo>
                    <a:pt x="824472" y="418873"/>
                  </a:lnTo>
                  <a:lnTo>
                    <a:pt x="807815" y="443579"/>
                  </a:lnTo>
                  <a:lnTo>
                    <a:pt x="783109" y="460236"/>
                  </a:lnTo>
                  <a:lnTo>
                    <a:pt x="752855" y="466343"/>
                  </a:lnTo>
                  <a:lnTo>
                    <a:pt x="77724" y="466343"/>
                  </a:lnTo>
                  <a:lnTo>
                    <a:pt x="47470" y="460236"/>
                  </a:lnTo>
                  <a:lnTo>
                    <a:pt x="22764" y="443579"/>
                  </a:lnTo>
                  <a:lnTo>
                    <a:pt x="6107" y="418873"/>
                  </a:lnTo>
                  <a:lnTo>
                    <a:pt x="0" y="388619"/>
                  </a:lnTo>
                  <a:lnTo>
                    <a:pt x="0" y="77724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5" name="Google Shape;3015;p108"/>
          <p:cNvSpPr txBox="1"/>
          <p:nvPr/>
        </p:nvSpPr>
        <p:spPr>
          <a:xfrm>
            <a:off x="5561457" y="2402204"/>
            <a:ext cx="544195" cy="18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16" name="Google Shape;3016;p108"/>
          <p:cNvGrpSpPr/>
          <p:nvPr/>
        </p:nvGrpSpPr>
        <p:grpSpPr>
          <a:xfrm>
            <a:off x="5439155" y="2834639"/>
            <a:ext cx="789940" cy="201295"/>
            <a:chOff x="5439155" y="2834639"/>
            <a:chExt cx="789940" cy="201295"/>
          </a:xfrm>
        </p:grpSpPr>
        <p:sp>
          <p:nvSpPr>
            <p:cNvPr id="3017" name="Google Shape;3017;p108"/>
            <p:cNvSpPr/>
            <p:nvPr/>
          </p:nvSpPr>
          <p:spPr>
            <a:xfrm>
              <a:off x="5439155" y="2834639"/>
              <a:ext cx="789940" cy="201295"/>
            </a:xfrm>
            <a:custGeom>
              <a:rect b="b" l="l" r="r" t="t"/>
              <a:pathLst>
                <a:path extrusionOk="0" h="201294" w="789939">
                  <a:moveTo>
                    <a:pt x="755904" y="0"/>
                  </a:moveTo>
                  <a:lnTo>
                    <a:pt x="33528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7"/>
                  </a:lnTo>
                  <a:lnTo>
                    <a:pt x="0" y="167639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8" y="201168"/>
                  </a:lnTo>
                  <a:lnTo>
                    <a:pt x="755904" y="201168"/>
                  </a:lnTo>
                  <a:lnTo>
                    <a:pt x="768965" y="198536"/>
                  </a:lnTo>
                  <a:lnTo>
                    <a:pt x="779621" y="191357"/>
                  </a:lnTo>
                  <a:lnTo>
                    <a:pt x="786800" y="180701"/>
                  </a:lnTo>
                  <a:lnTo>
                    <a:pt x="789432" y="167639"/>
                  </a:lnTo>
                  <a:lnTo>
                    <a:pt x="789432" y="33527"/>
                  </a:lnTo>
                  <a:lnTo>
                    <a:pt x="786800" y="20466"/>
                  </a:lnTo>
                  <a:lnTo>
                    <a:pt x="779621" y="9810"/>
                  </a:lnTo>
                  <a:lnTo>
                    <a:pt x="768965" y="2631"/>
                  </a:lnTo>
                  <a:lnTo>
                    <a:pt x="755904" y="0"/>
                  </a:lnTo>
                  <a:close/>
                </a:path>
              </a:pathLst>
            </a:custGeom>
            <a:solidFill>
              <a:srgbClr val="0AD0D9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108"/>
            <p:cNvSpPr/>
            <p:nvPr/>
          </p:nvSpPr>
          <p:spPr>
            <a:xfrm>
              <a:off x="5439155" y="2834639"/>
              <a:ext cx="789940" cy="201295"/>
            </a:xfrm>
            <a:custGeom>
              <a:rect b="b" l="l" r="r" t="t"/>
              <a:pathLst>
                <a:path extrusionOk="0" h="201294" w="789939">
                  <a:moveTo>
                    <a:pt x="0" y="33527"/>
                  </a:moveTo>
                  <a:lnTo>
                    <a:pt x="2631" y="20466"/>
                  </a:lnTo>
                  <a:lnTo>
                    <a:pt x="9810" y="9810"/>
                  </a:lnTo>
                  <a:lnTo>
                    <a:pt x="20466" y="2631"/>
                  </a:lnTo>
                  <a:lnTo>
                    <a:pt x="33528" y="0"/>
                  </a:lnTo>
                  <a:lnTo>
                    <a:pt x="755904" y="0"/>
                  </a:lnTo>
                  <a:lnTo>
                    <a:pt x="768965" y="2631"/>
                  </a:lnTo>
                  <a:lnTo>
                    <a:pt x="779621" y="9810"/>
                  </a:lnTo>
                  <a:lnTo>
                    <a:pt x="786800" y="20466"/>
                  </a:lnTo>
                  <a:lnTo>
                    <a:pt x="789432" y="33527"/>
                  </a:lnTo>
                  <a:lnTo>
                    <a:pt x="789432" y="167639"/>
                  </a:lnTo>
                  <a:lnTo>
                    <a:pt x="786800" y="180701"/>
                  </a:lnTo>
                  <a:lnTo>
                    <a:pt x="779621" y="191357"/>
                  </a:lnTo>
                  <a:lnTo>
                    <a:pt x="768965" y="198536"/>
                  </a:lnTo>
                  <a:lnTo>
                    <a:pt x="755904" y="201168"/>
                  </a:lnTo>
                  <a:lnTo>
                    <a:pt x="33528" y="201168"/>
                  </a:lnTo>
                  <a:lnTo>
                    <a:pt x="20466" y="198536"/>
                  </a:lnTo>
                  <a:lnTo>
                    <a:pt x="9810" y="191357"/>
                  </a:lnTo>
                  <a:lnTo>
                    <a:pt x="2631" y="180701"/>
                  </a:lnTo>
                  <a:lnTo>
                    <a:pt x="0" y="167639"/>
                  </a:lnTo>
                  <a:lnTo>
                    <a:pt x="0" y="33527"/>
                  </a:lnTo>
                  <a:close/>
                </a:path>
              </a:pathLst>
            </a:custGeom>
            <a:noFill/>
            <a:ln cap="flat" cmpd="sng" w="12175">
              <a:solidFill>
                <a:srgbClr val="BB22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9" name="Google Shape;3019;p108"/>
          <p:cNvSpPr txBox="1"/>
          <p:nvPr/>
        </p:nvSpPr>
        <p:spPr>
          <a:xfrm>
            <a:off x="5627370" y="2822575"/>
            <a:ext cx="41402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20" name="Google Shape;3020;p108"/>
          <p:cNvGrpSpPr/>
          <p:nvPr/>
        </p:nvGrpSpPr>
        <p:grpSpPr>
          <a:xfrm>
            <a:off x="6396228" y="2194560"/>
            <a:ext cx="1165860" cy="948055"/>
            <a:chOff x="6396228" y="2194560"/>
            <a:chExt cx="1165860" cy="948055"/>
          </a:xfrm>
        </p:grpSpPr>
        <p:sp>
          <p:nvSpPr>
            <p:cNvPr id="3021" name="Google Shape;3021;p108"/>
            <p:cNvSpPr/>
            <p:nvPr/>
          </p:nvSpPr>
          <p:spPr>
            <a:xfrm>
              <a:off x="6396228" y="2194560"/>
              <a:ext cx="1165860" cy="948055"/>
            </a:xfrm>
            <a:custGeom>
              <a:rect b="b" l="l" r="r" t="t"/>
              <a:pathLst>
                <a:path extrusionOk="0" h="948055" w="1165859">
                  <a:moveTo>
                    <a:pt x="1007872" y="0"/>
                  </a:moveTo>
                  <a:lnTo>
                    <a:pt x="157988" y="0"/>
                  </a:lnTo>
                  <a:lnTo>
                    <a:pt x="108053" y="8054"/>
                  </a:lnTo>
                  <a:lnTo>
                    <a:pt x="64684" y="30484"/>
                  </a:lnTo>
                  <a:lnTo>
                    <a:pt x="30484" y="64684"/>
                  </a:lnTo>
                  <a:lnTo>
                    <a:pt x="8054" y="108053"/>
                  </a:lnTo>
                  <a:lnTo>
                    <a:pt x="0" y="157987"/>
                  </a:lnTo>
                  <a:lnTo>
                    <a:pt x="0" y="789939"/>
                  </a:lnTo>
                  <a:lnTo>
                    <a:pt x="8054" y="839874"/>
                  </a:lnTo>
                  <a:lnTo>
                    <a:pt x="30484" y="883243"/>
                  </a:lnTo>
                  <a:lnTo>
                    <a:pt x="64684" y="917443"/>
                  </a:lnTo>
                  <a:lnTo>
                    <a:pt x="108053" y="939873"/>
                  </a:lnTo>
                  <a:lnTo>
                    <a:pt x="157988" y="947927"/>
                  </a:lnTo>
                  <a:lnTo>
                    <a:pt x="1007872" y="947927"/>
                  </a:lnTo>
                  <a:lnTo>
                    <a:pt x="1057806" y="939873"/>
                  </a:lnTo>
                  <a:lnTo>
                    <a:pt x="1101175" y="917443"/>
                  </a:lnTo>
                  <a:lnTo>
                    <a:pt x="1135375" y="883243"/>
                  </a:lnTo>
                  <a:lnTo>
                    <a:pt x="1157805" y="839874"/>
                  </a:lnTo>
                  <a:lnTo>
                    <a:pt x="1165860" y="789939"/>
                  </a:lnTo>
                  <a:lnTo>
                    <a:pt x="1165860" y="157987"/>
                  </a:lnTo>
                  <a:lnTo>
                    <a:pt x="1157805" y="108053"/>
                  </a:lnTo>
                  <a:lnTo>
                    <a:pt x="1135375" y="64684"/>
                  </a:lnTo>
                  <a:lnTo>
                    <a:pt x="1101175" y="30484"/>
                  </a:lnTo>
                  <a:lnTo>
                    <a:pt x="1057806" y="8054"/>
                  </a:lnTo>
                  <a:lnTo>
                    <a:pt x="1007872" y="0"/>
                  </a:lnTo>
                  <a:close/>
                </a:path>
              </a:pathLst>
            </a:custGeom>
            <a:solidFill>
              <a:srgbClr val="A4C248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108"/>
            <p:cNvSpPr/>
            <p:nvPr/>
          </p:nvSpPr>
          <p:spPr>
            <a:xfrm>
              <a:off x="6396228" y="2194560"/>
              <a:ext cx="1165860" cy="948055"/>
            </a:xfrm>
            <a:custGeom>
              <a:rect b="b" l="l" r="r" t="t"/>
              <a:pathLst>
                <a:path extrusionOk="0" h="948055" w="1165859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8" y="0"/>
                  </a:lnTo>
                  <a:lnTo>
                    <a:pt x="1007872" y="0"/>
                  </a:lnTo>
                  <a:lnTo>
                    <a:pt x="1057806" y="8054"/>
                  </a:lnTo>
                  <a:lnTo>
                    <a:pt x="1101175" y="30484"/>
                  </a:lnTo>
                  <a:lnTo>
                    <a:pt x="1135375" y="64684"/>
                  </a:lnTo>
                  <a:lnTo>
                    <a:pt x="1157805" y="108053"/>
                  </a:lnTo>
                  <a:lnTo>
                    <a:pt x="1165860" y="157987"/>
                  </a:lnTo>
                  <a:lnTo>
                    <a:pt x="1165860" y="789939"/>
                  </a:lnTo>
                  <a:lnTo>
                    <a:pt x="1157805" y="839874"/>
                  </a:lnTo>
                  <a:lnTo>
                    <a:pt x="1135375" y="883243"/>
                  </a:lnTo>
                  <a:lnTo>
                    <a:pt x="1101175" y="917443"/>
                  </a:lnTo>
                  <a:lnTo>
                    <a:pt x="1057806" y="939873"/>
                  </a:lnTo>
                  <a:lnTo>
                    <a:pt x="1007872" y="947927"/>
                  </a:lnTo>
                  <a:lnTo>
                    <a:pt x="157988" y="947927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39"/>
                  </a:lnTo>
                  <a:lnTo>
                    <a:pt x="0" y="157987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108"/>
            <p:cNvSpPr/>
            <p:nvPr/>
          </p:nvSpPr>
          <p:spPr>
            <a:xfrm>
              <a:off x="6539484" y="2258568"/>
              <a:ext cx="882650" cy="466725"/>
            </a:xfrm>
            <a:custGeom>
              <a:rect b="b" l="l" r="r" t="t"/>
              <a:pathLst>
                <a:path extrusionOk="0" h="466725" w="882650">
                  <a:moveTo>
                    <a:pt x="804672" y="0"/>
                  </a:moveTo>
                  <a:lnTo>
                    <a:pt x="77724" y="0"/>
                  </a:lnTo>
                  <a:lnTo>
                    <a:pt x="47470" y="6107"/>
                  </a:lnTo>
                  <a:lnTo>
                    <a:pt x="22764" y="22764"/>
                  </a:lnTo>
                  <a:lnTo>
                    <a:pt x="6107" y="47470"/>
                  </a:lnTo>
                  <a:lnTo>
                    <a:pt x="0" y="77724"/>
                  </a:lnTo>
                  <a:lnTo>
                    <a:pt x="0" y="388620"/>
                  </a:lnTo>
                  <a:lnTo>
                    <a:pt x="6107" y="418873"/>
                  </a:lnTo>
                  <a:lnTo>
                    <a:pt x="22764" y="443579"/>
                  </a:lnTo>
                  <a:lnTo>
                    <a:pt x="47470" y="460236"/>
                  </a:lnTo>
                  <a:lnTo>
                    <a:pt x="77724" y="466344"/>
                  </a:lnTo>
                  <a:lnTo>
                    <a:pt x="804672" y="466344"/>
                  </a:lnTo>
                  <a:lnTo>
                    <a:pt x="834925" y="460236"/>
                  </a:lnTo>
                  <a:lnTo>
                    <a:pt x="859631" y="443579"/>
                  </a:lnTo>
                  <a:lnTo>
                    <a:pt x="876288" y="418873"/>
                  </a:lnTo>
                  <a:lnTo>
                    <a:pt x="882396" y="388620"/>
                  </a:lnTo>
                  <a:lnTo>
                    <a:pt x="882396" y="77724"/>
                  </a:lnTo>
                  <a:lnTo>
                    <a:pt x="876288" y="47470"/>
                  </a:lnTo>
                  <a:lnTo>
                    <a:pt x="859631" y="22764"/>
                  </a:lnTo>
                  <a:lnTo>
                    <a:pt x="834925" y="6107"/>
                  </a:lnTo>
                  <a:lnTo>
                    <a:pt x="804672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108"/>
            <p:cNvSpPr/>
            <p:nvPr/>
          </p:nvSpPr>
          <p:spPr>
            <a:xfrm>
              <a:off x="6539484" y="2258568"/>
              <a:ext cx="882650" cy="466725"/>
            </a:xfrm>
            <a:custGeom>
              <a:rect b="b" l="l" r="r" t="t"/>
              <a:pathLst>
                <a:path extrusionOk="0" h="466725" w="882650">
                  <a:moveTo>
                    <a:pt x="0" y="77724"/>
                  </a:moveTo>
                  <a:lnTo>
                    <a:pt x="6107" y="47470"/>
                  </a:lnTo>
                  <a:lnTo>
                    <a:pt x="22764" y="22764"/>
                  </a:lnTo>
                  <a:lnTo>
                    <a:pt x="47470" y="6107"/>
                  </a:lnTo>
                  <a:lnTo>
                    <a:pt x="77724" y="0"/>
                  </a:lnTo>
                  <a:lnTo>
                    <a:pt x="804672" y="0"/>
                  </a:lnTo>
                  <a:lnTo>
                    <a:pt x="834925" y="6107"/>
                  </a:lnTo>
                  <a:lnTo>
                    <a:pt x="859631" y="22764"/>
                  </a:lnTo>
                  <a:lnTo>
                    <a:pt x="876288" y="47470"/>
                  </a:lnTo>
                  <a:lnTo>
                    <a:pt x="882396" y="77724"/>
                  </a:lnTo>
                  <a:lnTo>
                    <a:pt x="882396" y="388620"/>
                  </a:lnTo>
                  <a:lnTo>
                    <a:pt x="876288" y="418873"/>
                  </a:lnTo>
                  <a:lnTo>
                    <a:pt x="859631" y="443579"/>
                  </a:lnTo>
                  <a:lnTo>
                    <a:pt x="834925" y="460236"/>
                  </a:lnTo>
                  <a:lnTo>
                    <a:pt x="804672" y="466344"/>
                  </a:lnTo>
                  <a:lnTo>
                    <a:pt x="77724" y="466344"/>
                  </a:lnTo>
                  <a:lnTo>
                    <a:pt x="47470" y="460236"/>
                  </a:lnTo>
                  <a:lnTo>
                    <a:pt x="22764" y="443579"/>
                  </a:lnTo>
                  <a:lnTo>
                    <a:pt x="6107" y="418873"/>
                  </a:lnTo>
                  <a:lnTo>
                    <a:pt x="0" y="388620"/>
                  </a:lnTo>
                  <a:lnTo>
                    <a:pt x="0" y="77724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5" name="Google Shape;3025;p108"/>
          <p:cNvSpPr txBox="1"/>
          <p:nvPr/>
        </p:nvSpPr>
        <p:spPr>
          <a:xfrm>
            <a:off x="6708775" y="2391536"/>
            <a:ext cx="544195" cy="18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6" name="Google Shape;3026;p108"/>
          <p:cNvSpPr/>
          <p:nvPr/>
        </p:nvSpPr>
        <p:spPr>
          <a:xfrm>
            <a:off x="6562343" y="2833116"/>
            <a:ext cx="789940" cy="201295"/>
          </a:xfrm>
          <a:custGeom>
            <a:rect b="b" l="l" r="r" t="t"/>
            <a:pathLst>
              <a:path extrusionOk="0" h="201294" w="789940">
                <a:moveTo>
                  <a:pt x="755903" y="0"/>
                </a:moveTo>
                <a:lnTo>
                  <a:pt x="33527" y="0"/>
                </a:lnTo>
                <a:lnTo>
                  <a:pt x="20466" y="2631"/>
                </a:lnTo>
                <a:lnTo>
                  <a:pt x="9810" y="9810"/>
                </a:lnTo>
                <a:lnTo>
                  <a:pt x="2631" y="20466"/>
                </a:lnTo>
                <a:lnTo>
                  <a:pt x="0" y="33528"/>
                </a:lnTo>
                <a:lnTo>
                  <a:pt x="0" y="167639"/>
                </a:lnTo>
                <a:lnTo>
                  <a:pt x="2631" y="180701"/>
                </a:lnTo>
                <a:lnTo>
                  <a:pt x="9810" y="191357"/>
                </a:lnTo>
                <a:lnTo>
                  <a:pt x="20466" y="198536"/>
                </a:lnTo>
                <a:lnTo>
                  <a:pt x="33527" y="201168"/>
                </a:lnTo>
                <a:lnTo>
                  <a:pt x="755903" y="201168"/>
                </a:lnTo>
                <a:lnTo>
                  <a:pt x="768965" y="198536"/>
                </a:lnTo>
                <a:lnTo>
                  <a:pt x="779621" y="191357"/>
                </a:lnTo>
                <a:lnTo>
                  <a:pt x="786800" y="180701"/>
                </a:lnTo>
                <a:lnTo>
                  <a:pt x="789431" y="167639"/>
                </a:lnTo>
                <a:lnTo>
                  <a:pt x="789431" y="33528"/>
                </a:lnTo>
                <a:lnTo>
                  <a:pt x="786800" y="20466"/>
                </a:lnTo>
                <a:lnTo>
                  <a:pt x="779621" y="9810"/>
                </a:lnTo>
                <a:lnTo>
                  <a:pt x="768965" y="2631"/>
                </a:lnTo>
                <a:lnTo>
                  <a:pt x="755903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p108"/>
          <p:cNvSpPr/>
          <p:nvPr/>
        </p:nvSpPr>
        <p:spPr>
          <a:xfrm>
            <a:off x="6562343" y="2833116"/>
            <a:ext cx="789940" cy="201295"/>
          </a:xfrm>
          <a:custGeom>
            <a:rect b="b" l="l" r="r" t="t"/>
            <a:pathLst>
              <a:path extrusionOk="0" h="201294" w="789940">
                <a:moveTo>
                  <a:pt x="0" y="33528"/>
                </a:moveTo>
                <a:lnTo>
                  <a:pt x="2631" y="20466"/>
                </a:lnTo>
                <a:lnTo>
                  <a:pt x="9810" y="9810"/>
                </a:lnTo>
                <a:lnTo>
                  <a:pt x="20466" y="2631"/>
                </a:lnTo>
                <a:lnTo>
                  <a:pt x="33527" y="0"/>
                </a:lnTo>
                <a:lnTo>
                  <a:pt x="755903" y="0"/>
                </a:lnTo>
                <a:lnTo>
                  <a:pt x="768965" y="2631"/>
                </a:lnTo>
                <a:lnTo>
                  <a:pt x="779621" y="9810"/>
                </a:lnTo>
                <a:lnTo>
                  <a:pt x="786800" y="20466"/>
                </a:lnTo>
                <a:lnTo>
                  <a:pt x="789431" y="33528"/>
                </a:lnTo>
                <a:lnTo>
                  <a:pt x="789431" y="167639"/>
                </a:lnTo>
                <a:lnTo>
                  <a:pt x="786800" y="180701"/>
                </a:lnTo>
                <a:lnTo>
                  <a:pt x="779621" y="191357"/>
                </a:lnTo>
                <a:lnTo>
                  <a:pt x="768965" y="198536"/>
                </a:lnTo>
                <a:lnTo>
                  <a:pt x="755903" y="201168"/>
                </a:lnTo>
                <a:lnTo>
                  <a:pt x="33527" y="201168"/>
                </a:lnTo>
                <a:lnTo>
                  <a:pt x="20466" y="198536"/>
                </a:lnTo>
                <a:lnTo>
                  <a:pt x="9810" y="191357"/>
                </a:lnTo>
                <a:lnTo>
                  <a:pt x="2631" y="180701"/>
                </a:lnTo>
                <a:lnTo>
                  <a:pt x="0" y="167639"/>
                </a:lnTo>
                <a:lnTo>
                  <a:pt x="0" y="33528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108"/>
          <p:cNvSpPr txBox="1"/>
          <p:nvPr/>
        </p:nvSpPr>
        <p:spPr>
          <a:xfrm>
            <a:off x="6749922" y="2821051"/>
            <a:ext cx="41402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29" name="Google Shape;3029;p108"/>
          <p:cNvGrpSpPr/>
          <p:nvPr/>
        </p:nvGrpSpPr>
        <p:grpSpPr>
          <a:xfrm>
            <a:off x="7577328" y="2194560"/>
            <a:ext cx="1018540" cy="948055"/>
            <a:chOff x="7577328" y="2194560"/>
            <a:chExt cx="1018540" cy="948055"/>
          </a:xfrm>
        </p:grpSpPr>
        <p:sp>
          <p:nvSpPr>
            <p:cNvPr id="3030" name="Google Shape;3030;p108"/>
            <p:cNvSpPr/>
            <p:nvPr/>
          </p:nvSpPr>
          <p:spPr>
            <a:xfrm>
              <a:off x="7577328" y="2194560"/>
              <a:ext cx="1018540" cy="948055"/>
            </a:xfrm>
            <a:custGeom>
              <a:rect b="b" l="l" r="r" t="t"/>
              <a:pathLst>
                <a:path extrusionOk="0" h="948055" w="1018540">
                  <a:moveTo>
                    <a:pt x="860044" y="0"/>
                  </a:moveTo>
                  <a:lnTo>
                    <a:pt x="157988" y="0"/>
                  </a:lnTo>
                  <a:lnTo>
                    <a:pt x="108053" y="8054"/>
                  </a:lnTo>
                  <a:lnTo>
                    <a:pt x="64684" y="30484"/>
                  </a:lnTo>
                  <a:lnTo>
                    <a:pt x="30484" y="64684"/>
                  </a:lnTo>
                  <a:lnTo>
                    <a:pt x="8054" y="108053"/>
                  </a:lnTo>
                  <a:lnTo>
                    <a:pt x="0" y="157987"/>
                  </a:lnTo>
                  <a:lnTo>
                    <a:pt x="0" y="789939"/>
                  </a:lnTo>
                  <a:lnTo>
                    <a:pt x="8054" y="839874"/>
                  </a:lnTo>
                  <a:lnTo>
                    <a:pt x="30484" y="883243"/>
                  </a:lnTo>
                  <a:lnTo>
                    <a:pt x="64684" y="917443"/>
                  </a:lnTo>
                  <a:lnTo>
                    <a:pt x="108053" y="939873"/>
                  </a:lnTo>
                  <a:lnTo>
                    <a:pt x="157988" y="947927"/>
                  </a:lnTo>
                  <a:lnTo>
                    <a:pt x="860044" y="947927"/>
                  </a:lnTo>
                  <a:lnTo>
                    <a:pt x="909978" y="939873"/>
                  </a:lnTo>
                  <a:lnTo>
                    <a:pt x="953347" y="917443"/>
                  </a:lnTo>
                  <a:lnTo>
                    <a:pt x="987547" y="883243"/>
                  </a:lnTo>
                  <a:lnTo>
                    <a:pt x="1009977" y="839874"/>
                  </a:lnTo>
                  <a:lnTo>
                    <a:pt x="1018031" y="789939"/>
                  </a:lnTo>
                  <a:lnTo>
                    <a:pt x="1018031" y="157987"/>
                  </a:lnTo>
                  <a:lnTo>
                    <a:pt x="1009977" y="108053"/>
                  </a:lnTo>
                  <a:lnTo>
                    <a:pt x="987547" y="64684"/>
                  </a:lnTo>
                  <a:lnTo>
                    <a:pt x="953347" y="30484"/>
                  </a:lnTo>
                  <a:lnTo>
                    <a:pt x="909978" y="8054"/>
                  </a:lnTo>
                  <a:lnTo>
                    <a:pt x="860044" y="0"/>
                  </a:lnTo>
                  <a:close/>
                </a:path>
              </a:pathLst>
            </a:custGeom>
            <a:solidFill>
              <a:srgbClr val="A4C248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08"/>
            <p:cNvSpPr/>
            <p:nvPr/>
          </p:nvSpPr>
          <p:spPr>
            <a:xfrm>
              <a:off x="7577328" y="2194560"/>
              <a:ext cx="1018540" cy="948055"/>
            </a:xfrm>
            <a:custGeom>
              <a:rect b="b" l="l" r="r" t="t"/>
              <a:pathLst>
                <a:path extrusionOk="0" h="948055" w="1018540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8" y="0"/>
                  </a:lnTo>
                  <a:lnTo>
                    <a:pt x="860044" y="0"/>
                  </a:lnTo>
                  <a:lnTo>
                    <a:pt x="909978" y="8054"/>
                  </a:lnTo>
                  <a:lnTo>
                    <a:pt x="953347" y="30484"/>
                  </a:lnTo>
                  <a:lnTo>
                    <a:pt x="987547" y="64684"/>
                  </a:lnTo>
                  <a:lnTo>
                    <a:pt x="1009977" y="108053"/>
                  </a:lnTo>
                  <a:lnTo>
                    <a:pt x="1018031" y="157987"/>
                  </a:lnTo>
                  <a:lnTo>
                    <a:pt x="1018031" y="789939"/>
                  </a:lnTo>
                  <a:lnTo>
                    <a:pt x="1009977" y="839874"/>
                  </a:lnTo>
                  <a:lnTo>
                    <a:pt x="987547" y="883243"/>
                  </a:lnTo>
                  <a:lnTo>
                    <a:pt x="953347" y="917443"/>
                  </a:lnTo>
                  <a:lnTo>
                    <a:pt x="909978" y="939873"/>
                  </a:lnTo>
                  <a:lnTo>
                    <a:pt x="860044" y="947927"/>
                  </a:lnTo>
                  <a:lnTo>
                    <a:pt x="157988" y="947927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39"/>
                  </a:lnTo>
                  <a:lnTo>
                    <a:pt x="0" y="157987"/>
                  </a:lnTo>
                  <a:close/>
                </a:path>
              </a:pathLst>
            </a:custGeom>
            <a:noFill/>
            <a:ln cap="flat" cmpd="sng" w="12175">
              <a:solidFill>
                <a:srgbClr val="BB22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08"/>
            <p:cNvSpPr/>
            <p:nvPr/>
          </p:nvSpPr>
          <p:spPr>
            <a:xfrm>
              <a:off x="7688580" y="2284476"/>
              <a:ext cx="838200" cy="466725"/>
            </a:xfrm>
            <a:custGeom>
              <a:rect b="b" l="l" r="r" t="t"/>
              <a:pathLst>
                <a:path extrusionOk="0" h="466725" w="838200">
                  <a:moveTo>
                    <a:pt x="760476" y="0"/>
                  </a:moveTo>
                  <a:lnTo>
                    <a:pt x="77724" y="0"/>
                  </a:lnTo>
                  <a:lnTo>
                    <a:pt x="47470" y="6107"/>
                  </a:lnTo>
                  <a:lnTo>
                    <a:pt x="22764" y="22764"/>
                  </a:lnTo>
                  <a:lnTo>
                    <a:pt x="6107" y="47470"/>
                  </a:lnTo>
                  <a:lnTo>
                    <a:pt x="0" y="77724"/>
                  </a:lnTo>
                  <a:lnTo>
                    <a:pt x="0" y="388620"/>
                  </a:lnTo>
                  <a:lnTo>
                    <a:pt x="6107" y="418873"/>
                  </a:lnTo>
                  <a:lnTo>
                    <a:pt x="22764" y="443579"/>
                  </a:lnTo>
                  <a:lnTo>
                    <a:pt x="47470" y="460236"/>
                  </a:lnTo>
                  <a:lnTo>
                    <a:pt x="77724" y="466344"/>
                  </a:lnTo>
                  <a:lnTo>
                    <a:pt x="760476" y="466344"/>
                  </a:lnTo>
                  <a:lnTo>
                    <a:pt x="790729" y="460236"/>
                  </a:lnTo>
                  <a:lnTo>
                    <a:pt x="815435" y="443579"/>
                  </a:lnTo>
                  <a:lnTo>
                    <a:pt x="832092" y="418873"/>
                  </a:lnTo>
                  <a:lnTo>
                    <a:pt x="838200" y="388620"/>
                  </a:lnTo>
                  <a:lnTo>
                    <a:pt x="838200" y="77724"/>
                  </a:lnTo>
                  <a:lnTo>
                    <a:pt x="832092" y="47470"/>
                  </a:lnTo>
                  <a:lnTo>
                    <a:pt x="815435" y="22764"/>
                  </a:lnTo>
                  <a:lnTo>
                    <a:pt x="790729" y="6107"/>
                  </a:lnTo>
                  <a:lnTo>
                    <a:pt x="760476" y="0"/>
                  </a:lnTo>
                  <a:close/>
                </a:path>
              </a:pathLst>
            </a:custGeom>
            <a:solidFill>
              <a:srgbClr val="7BC961">
                <a:alpha val="3921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08"/>
            <p:cNvSpPr/>
            <p:nvPr/>
          </p:nvSpPr>
          <p:spPr>
            <a:xfrm>
              <a:off x="7688580" y="2284476"/>
              <a:ext cx="838200" cy="466725"/>
            </a:xfrm>
            <a:custGeom>
              <a:rect b="b" l="l" r="r" t="t"/>
              <a:pathLst>
                <a:path extrusionOk="0" h="466725" w="838200">
                  <a:moveTo>
                    <a:pt x="0" y="77724"/>
                  </a:moveTo>
                  <a:lnTo>
                    <a:pt x="6107" y="47470"/>
                  </a:lnTo>
                  <a:lnTo>
                    <a:pt x="22764" y="22764"/>
                  </a:lnTo>
                  <a:lnTo>
                    <a:pt x="47470" y="6107"/>
                  </a:lnTo>
                  <a:lnTo>
                    <a:pt x="77724" y="0"/>
                  </a:lnTo>
                  <a:lnTo>
                    <a:pt x="760476" y="0"/>
                  </a:lnTo>
                  <a:lnTo>
                    <a:pt x="790729" y="6107"/>
                  </a:lnTo>
                  <a:lnTo>
                    <a:pt x="815435" y="22764"/>
                  </a:lnTo>
                  <a:lnTo>
                    <a:pt x="832092" y="47470"/>
                  </a:lnTo>
                  <a:lnTo>
                    <a:pt x="838200" y="77724"/>
                  </a:lnTo>
                  <a:lnTo>
                    <a:pt x="838200" y="388620"/>
                  </a:lnTo>
                  <a:lnTo>
                    <a:pt x="832092" y="418873"/>
                  </a:lnTo>
                  <a:lnTo>
                    <a:pt x="815435" y="443579"/>
                  </a:lnTo>
                  <a:lnTo>
                    <a:pt x="790729" y="460236"/>
                  </a:lnTo>
                  <a:lnTo>
                    <a:pt x="760476" y="466344"/>
                  </a:lnTo>
                  <a:lnTo>
                    <a:pt x="77724" y="466344"/>
                  </a:lnTo>
                  <a:lnTo>
                    <a:pt x="47470" y="460236"/>
                  </a:lnTo>
                  <a:lnTo>
                    <a:pt x="22764" y="443579"/>
                  </a:lnTo>
                  <a:lnTo>
                    <a:pt x="6107" y="418873"/>
                  </a:lnTo>
                  <a:lnTo>
                    <a:pt x="0" y="388620"/>
                  </a:lnTo>
                  <a:lnTo>
                    <a:pt x="0" y="77724"/>
                  </a:lnTo>
                  <a:close/>
                </a:path>
              </a:pathLst>
            </a:custGeom>
            <a:noFill/>
            <a:ln cap="flat" cmpd="sng" w="12175">
              <a:solidFill>
                <a:srgbClr val="BB6E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4" name="Google Shape;3034;p108"/>
          <p:cNvSpPr txBox="1"/>
          <p:nvPr/>
        </p:nvSpPr>
        <p:spPr>
          <a:xfrm>
            <a:off x="7836789" y="2417826"/>
            <a:ext cx="544195" cy="18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</a:t>
            </a:r>
            <a:endParaRPr b="0" i="0" sz="105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5" name="Google Shape;3035;p108"/>
          <p:cNvSpPr/>
          <p:nvPr/>
        </p:nvSpPr>
        <p:spPr>
          <a:xfrm>
            <a:off x="7699247" y="2840735"/>
            <a:ext cx="789940" cy="201295"/>
          </a:xfrm>
          <a:custGeom>
            <a:rect b="b" l="l" r="r" t="t"/>
            <a:pathLst>
              <a:path extrusionOk="0" h="201294" w="789940">
                <a:moveTo>
                  <a:pt x="755903" y="0"/>
                </a:moveTo>
                <a:lnTo>
                  <a:pt x="33527" y="0"/>
                </a:lnTo>
                <a:lnTo>
                  <a:pt x="20466" y="2631"/>
                </a:lnTo>
                <a:lnTo>
                  <a:pt x="9810" y="9810"/>
                </a:lnTo>
                <a:lnTo>
                  <a:pt x="2631" y="20466"/>
                </a:lnTo>
                <a:lnTo>
                  <a:pt x="0" y="33527"/>
                </a:lnTo>
                <a:lnTo>
                  <a:pt x="0" y="167639"/>
                </a:lnTo>
                <a:lnTo>
                  <a:pt x="2631" y="180701"/>
                </a:lnTo>
                <a:lnTo>
                  <a:pt x="9810" y="191357"/>
                </a:lnTo>
                <a:lnTo>
                  <a:pt x="20466" y="198536"/>
                </a:lnTo>
                <a:lnTo>
                  <a:pt x="33527" y="201167"/>
                </a:lnTo>
                <a:lnTo>
                  <a:pt x="755903" y="201167"/>
                </a:lnTo>
                <a:lnTo>
                  <a:pt x="768965" y="198536"/>
                </a:lnTo>
                <a:lnTo>
                  <a:pt x="779621" y="191357"/>
                </a:lnTo>
                <a:lnTo>
                  <a:pt x="786800" y="180701"/>
                </a:lnTo>
                <a:lnTo>
                  <a:pt x="789431" y="167639"/>
                </a:lnTo>
                <a:lnTo>
                  <a:pt x="789431" y="33527"/>
                </a:lnTo>
                <a:lnTo>
                  <a:pt x="786800" y="20466"/>
                </a:lnTo>
                <a:lnTo>
                  <a:pt x="779621" y="9810"/>
                </a:lnTo>
                <a:lnTo>
                  <a:pt x="768965" y="2631"/>
                </a:lnTo>
                <a:lnTo>
                  <a:pt x="755903" y="0"/>
                </a:lnTo>
                <a:close/>
              </a:path>
            </a:pathLst>
          </a:custGeom>
          <a:solidFill>
            <a:srgbClr val="0AD0D9">
              <a:alpha val="3921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p108"/>
          <p:cNvSpPr/>
          <p:nvPr/>
        </p:nvSpPr>
        <p:spPr>
          <a:xfrm>
            <a:off x="7699247" y="2840735"/>
            <a:ext cx="789940" cy="201295"/>
          </a:xfrm>
          <a:custGeom>
            <a:rect b="b" l="l" r="r" t="t"/>
            <a:pathLst>
              <a:path extrusionOk="0" h="201294" w="789940">
                <a:moveTo>
                  <a:pt x="0" y="33527"/>
                </a:moveTo>
                <a:lnTo>
                  <a:pt x="2631" y="20466"/>
                </a:lnTo>
                <a:lnTo>
                  <a:pt x="9810" y="9810"/>
                </a:lnTo>
                <a:lnTo>
                  <a:pt x="20466" y="2631"/>
                </a:lnTo>
                <a:lnTo>
                  <a:pt x="33527" y="0"/>
                </a:lnTo>
                <a:lnTo>
                  <a:pt x="755903" y="0"/>
                </a:lnTo>
                <a:lnTo>
                  <a:pt x="768965" y="2631"/>
                </a:lnTo>
                <a:lnTo>
                  <a:pt x="779621" y="9810"/>
                </a:lnTo>
                <a:lnTo>
                  <a:pt x="786800" y="20466"/>
                </a:lnTo>
                <a:lnTo>
                  <a:pt x="789431" y="33527"/>
                </a:lnTo>
                <a:lnTo>
                  <a:pt x="789431" y="167639"/>
                </a:lnTo>
                <a:lnTo>
                  <a:pt x="786800" y="180701"/>
                </a:lnTo>
                <a:lnTo>
                  <a:pt x="779621" y="191357"/>
                </a:lnTo>
                <a:lnTo>
                  <a:pt x="768965" y="198536"/>
                </a:lnTo>
                <a:lnTo>
                  <a:pt x="755903" y="201167"/>
                </a:lnTo>
                <a:lnTo>
                  <a:pt x="33527" y="201167"/>
                </a:lnTo>
                <a:lnTo>
                  <a:pt x="20466" y="198536"/>
                </a:lnTo>
                <a:lnTo>
                  <a:pt x="9810" y="191357"/>
                </a:lnTo>
                <a:lnTo>
                  <a:pt x="2631" y="180701"/>
                </a:lnTo>
                <a:lnTo>
                  <a:pt x="0" y="167639"/>
                </a:lnTo>
                <a:lnTo>
                  <a:pt x="0" y="33527"/>
                </a:lnTo>
                <a:close/>
              </a:path>
            </a:pathLst>
          </a:custGeom>
          <a:noFill/>
          <a:ln cap="flat" cmpd="sng" w="12175">
            <a:solidFill>
              <a:srgbClr val="BB22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7" name="Google Shape;3037;p108"/>
          <p:cNvSpPr txBox="1"/>
          <p:nvPr/>
        </p:nvSpPr>
        <p:spPr>
          <a:xfrm>
            <a:off x="7886827" y="2828290"/>
            <a:ext cx="41402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</a:t>
            </a:r>
            <a:endParaRPr b="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09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3" name="Google Shape;304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25863"/>
            <a:ext cx="4981956" cy="3532134"/>
          </a:xfrm>
          <a:prstGeom prst="rect">
            <a:avLst/>
          </a:prstGeom>
          <a:noFill/>
          <a:ln>
            <a:noFill/>
          </a:ln>
        </p:spPr>
      </p:pic>
      <p:sp>
        <p:nvSpPr>
          <p:cNvPr id="3044" name="Google Shape;3044;p109"/>
          <p:cNvSpPr/>
          <p:nvPr/>
        </p:nvSpPr>
        <p:spPr>
          <a:xfrm>
            <a:off x="3959352" y="1173480"/>
            <a:ext cx="603885" cy="605155"/>
          </a:xfrm>
          <a:custGeom>
            <a:rect b="b" l="l" r="r" t="t"/>
            <a:pathLst>
              <a:path extrusionOk="0" h="605155" w="60388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109"/>
          <p:cNvSpPr/>
          <p:nvPr/>
        </p:nvSpPr>
        <p:spPr>
          <a:xfrm>
            <a:off x="5495544" y="2264664"/>
            <a:ext cx="1117600" cy="1132840"/>
          </a:xfrm>
          <a:custGeom>
            <a:rect b="b" l="l" r="r" t="t"/>
            <a:pathLst>
              <a:path extrusionOk="0" h="1132839" w="1117600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109"/>
          <p:cNvSpPr/>
          <p:nvPr/>
        </p:nvSpPr>
        <p:spPr>
          <a:xfrm>
            <a:off x="6926580" y="1456944"/>
            <a:ext cx="603885" cy="603885"/>
          </a:xfrm>
          <a:custGeom>
            <a:rect b="b" l="l" r="r" t="t"/>
            <a:pathLst>
              <a:path extrusionOk="0" h="603885" w="603884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109"/>
          <p:cNvSpPr/>
          <p:nvPr/>
        </p:nvSpPr>
        <p:spPr>
          <a:xfrm>
            <a:off x="8805671" y="2592323"/>
            <a:ext cx="791210" cy="803275"/>
          </a:xfrm>
          <a:custGeom>
            <a:rect b="b" l="l" r="r" t="t"/>
            <a:pathLst>
              <a:path extrusionOk="0" h="803275" w="791209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109"/>
          <p:cNvSpPr/>
          <p:nvPr/>
        </p:nvSpPr>
        <p:spPr>
          <a:xfrm>
            <a:off x="10216895" y="1234439"/>
            <a:ext cx="1754505" cy="1780539"/>
          </a:xfrm>
          <a:custGeom>
            <a:rect b="b" l="l" r="r" t="t"/>
            <a:pathLst>
              <a:path extrusionOk="0" h="1780539" w="1754504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109"/>
          <p:cNvSpPr/>
          <p:nvPr/>
        </p:nvSpPr>
        <p:spPr>
          <a:xfrm>
            <a:off x="10768583" y="3639311"/>
            <a:ext cx="603885" cy="605155"/>
          </a:xfrm>
          <a:custGeom>
            <a:rect b="b" l="l" r="r" t="t"/>
            <a:pathLst>
              <a:path extrusionOk="0" h="605154" w="60388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0" name="Google Shape;3050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0088" y="6492239"/>
            <a:ext cx="1524000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3051" name="Google Shape;3051;p109"/>
          <p:cNvSpPr/>
          <p:nvPr/>
        </p:nvSpPr>
        <p:spPr>
          <a:xfrm>
            <a:off x="10547960" y="0"/>
            <a:ext cx="97155" cy="20320"/>
          </a:xfrm>
          <a:custGeom>
            <a:rect b="b" l="l" r="r" t="t"/>
            <a:pathLst>
              <a:path extrusionOk="0" h="20320" w="97154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109"/>
          <p:cNvSpPr/>
          <p:nvPr/>
        </p:nvSpPr>
        <p:spPr>
          <a:xfrm>
            <a:off x="10875264" y="129539"/>
            <a:ext cx="251460" cy="256540"/>
          </a:xfrm>
          <a:custGeom>
            <a:rect b="b" l="l" r="r" t="t"/>
            <a:pathLst>
              <a:path extrusionOk="0" h="256540" w="251459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3" name="Google Shape;3053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8352" y="0"/>
            <a:ext cx="135636" cy="8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4" name="Google Shape;3054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22023" y="204215"/>
            <a:ext cx="178307" cy="181355"/>
          </a:xfrm>
          <a:prstGeom prst="rect">
            <a:avLst/>
          </a:prstGeom>
          <a:noFill/>
          <a:ln>
            <a:noFill/>
          </a:ln>
        </p:spPr>
      </p:pic>
      <p:sp>
        <p:nvSpPr>
          <p:cNvPr id="3055" name="Google Shape;3055;p109"/>
          <p:cNvSpPr/>
          <p:nvPr/>
        </p:nvSpPr>
        <p:spPr>
          <a:xfrm>
            <a:off x="11940540" y="0"/>
            <a:ext cx="251460" cy="300355"/>
          </a:xfrm>
          <a:custGeom>
            <a:rect b="b" l="l" r="r" t="t"/>
            <a:pathLst>
              <a:path extrusionOk="0" h="300355" w="251459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6" name="Google Shape;3056;p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65507" y="440436"/>
            <a:ext cx="126492" cy="137160"/>
          </a:xfrm>
          <a:prstGeom prst="rect">
            <a:avLst/>
          </a:prstGeom>
          <a:noFill/>
          <a:ln>
            <a:noFill/>
          </a:ln>
        </p:spPr>
      </p:pic>
      <p:sp>
        <p:nvSpPr>
          <p:cNvPr id="3057" name="Google Shape;3057;p109"/>
          <p:cNvSpPr txBox="1"/>
          <p:nvPr>
            <p:ph type="title"/>
          </p:nvPr>
        </p:nvSpPr>
        <p:spPr>
          <a:xfrm>
            <a:off x="3919854" y="2619882"/>
            <a:ext cx="49722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VirtualBox Or Hyper-V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6" name="Google Shape;3066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839" y="582168"/>
            <a:ext cx="7832217" cy="454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7" name="Google Shape;3067;p111"/>
          <p:cNvSpPr txBox="1"/>
          <p:nvPr>
            <p:ph type="title"/>
          </p:nvPr>
        </p:nvSpPr>
        <p:spPr>
          <a:xfrm>
            <a:off x="3922267" y="1663141"/>
            <a:ext cx="4268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731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	o	c	k	e	r</a:t>
            </a:r>
            <a:endParaRPr sz="3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9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	Mac</a:t>
            </a:r>
            <a:endParaRPr sz="9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8" name="Google Shape;3068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1216" y="6257544"/>
            <a:ext cx="152400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112"/>
          <p:cNvSpPr txBox="1"/>
          <p:nvPr>
            <p:ph type="title"/>
          </p:nvPr>
        </p:nvSpPr>
        <p:spPr>
          <a:xfrm>
            <a:off x="471322" y="364058"/>
            <a:ext cx="34029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Docker on Mac</a:t>
            </a:r>
            <a:endParaRPr/>
          </a:p>
        </p:txBody>
      </p:sp>
      <p:sp>
        <p:nvSpPr>
          <p:cNvPr id="3074" name="Google Shape;3074;p112"/>
          <p:cNvSpPr txBox="1"/>
          <p:nvPr/>
        </p:nvSpPr>
        <p:spPr>
          <a:xfrm>
            <a:off x="787400" y="1551266"/>
            <a:ext cx="5838190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spAutoFit/>
          </a:bodyPr>
          <a:lstStyle/>
          <a:p>
            <a:pPr indent="-515619" lvl="0" marL="5276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CC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Docker on Mac using Docker Toolbox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5619" lvl="0" marL="5276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FF33CC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rgbClr val="FF33CC"/>
                </a:solidFill>
                <a:latin typeface="Calibri"/>
                <a:ea typeface="Calibri"/>
                <a:cs typeface="Calibri"/>
                <a:sym typeface="Calibri"/>
              </a:rPr>
              <a:t>Docker Desktop for Mac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113"/>
          <p:cNvSpPr txBox="1"/>
          <p:nvPr>
            <p:ph type="title"/>
          </p:nvPr>
        </p:nvSpPr>
        <p:spPr>
          <a:xfrm>
            <a:off x="471322" y="364058"/>
            <a:ext cx="39567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1. Docker toolbox</a:t>
            </a:r>
            <a:endParaRPr/>
          </a:p>
        </p:txBody>
      </p:sp>
      <p:pic>
        <p:nvPicPr>
          <p:cNvPr id="3080" name="Google Shape;308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7044" y="4419600"/>
            <a:ext cx="2199132" cy="1836420"/>
          </a:xfrm>
          <a:prstGeom prst="rect">
            <a:avLst/>
          </a:prstGeom>
          <a:noFill/>
          <a:ln>
            <a:noFill/>
          </a:ln>
        </p:spPr>
      </p:pic>
      <p:sp>
        <p:nvSpPr>
          <p:cNvPr id="3081" name="Google Shape;3081;p113"/>
          <p:cNvSpPr txBox="1"/>
          <p:nvPr/>
        </p:nvSpPr>
        <p:spPr>
          <a:xfrm>
            <a:off x="5068951" y="4620209"/>
            <a:ext cx="1962785" cy="1398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Oracle Virtualbox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Engine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Machine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 Compose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Kitematic GUI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82" name="Google Shape;3082;p113"/>
          <p:cNvGrpSpPr/>
          <p:nvPr/>
        </p:nvGrpSpPr>
        <p:grpSpPr>
          <a:xfrm>
            <a:off x="1633727" y="673608"/>
            <a:ext cx="3520440" cy="3520440"/>
            <a:chOff x="1633727" y="673608"/>
            <a:chExt cx="3520440" cy="3520440"/>
          </a:xfrm>
        </p:grpSpPr>
        <p:pic>
          <p:nvPicPr>
            <p:cNvPr id="3083" name="Google Shape;3083;p1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33727" y="673608"/>
              <a:ext cx="3520440" cy="3520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4" name="Google Shape;3084;p1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1491" y="1406652"/>
              <a:ext cx="2724911" cy="1630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5" name="Google Shape;3085;p1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93036" y="1519427"/>
              <a:ext cx="2327148" cy="1417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6" name="Google Shape;3086;p1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37231" y="1594104"/>
              <a:ext cx="2237232" cy="1255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7" name="Google Shape;3087;p1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93619" y="1662683"/>
              <a:ext cx="2125980" cy="1062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8" name="Google Shape;3088;p113"/>
          <p:cNvSpPr txBox="1"/>
          <p:nvPr/>
        </p:nvSpPr>
        <p:spPr>
          <a:xfrm>
            <a:off x="5289550" y="1787778"/>
            <a:ext cx="380555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7019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macOS 10.8 “Mountain Lion” or newer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114"/>
          <p:cNvSpPr txBox="1"/>
          <p:nvPr>
            <p:ph type="title"/>
          </p:nvPr>
        </p:nvSpPr>
        <p:spPr>
          <a:xfrm>
            <a:off x="471322" y="364058"/>
            <a:ext cx="59697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2. Docker Desktop for Mac</a:t>
            </a:r>
            <a:endParaRPr/>
          </a:p>
        </p:txBody>
      </p:sp>
      <p:grpSp>
        <p:nvGrpSpPr>
          <p:cNvPr id="3094" name="Google Shape;3094;p114"/>
          <p:cNvGrpSpPr/>
          <p:nvPr/>
        </p:nvGrpSpPr>
        <p:grpSpPr>
          <a:xfrm>
            <a:off x="1123188" y="643127"/>
            <a:ext cx="3520440" cy="3520440"/>
            <a:chOff x="1123188" y="643127"/>
            <a:chExt cx="3520440" cy="3520440"/>
          </a:xfrm>
        </p:grpSpPr>
        <p:pic>
          <p:nvPicPr>
            <p:cNvPr id="3095" name="Google Shape;3095;p1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3188" y="643127"/>
              <a:ext cx="3520440" cy="3520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6" name="Google Shape;3096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17904" y="1341119"/>
              <a:ext cx="2731008" cy="163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7" name="Google Shape;3097;p1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0596" y="1443227"/>
              <a:ext cx="2325624" cy="1415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8" name="Google Shape;3098;p1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58696" y="1548383"/>
              <a:ext cx="2237232" cy="1255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9" name="Google Shape;3099;p1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15084" y="1645919"/>
              <a:ext cx="2124456" cy="10622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0" name="Google Shape;3100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9388" y="1565147"/>
            <a:ext cx="1708404" cy="12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1" name="Google Shape;3101;p114"/>
          <p:cNvSpPr txBox="1"/>
          <p:nvPr/>
        </p:nvSpPr>
        <p:spPr>
          <a:xfrm>
            <a:off x="1455166" y="3908805"/>
            <a:ext cx="447865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Support:	macOS Sierra 10.12 or newer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010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 Hardware - 2010 model or newer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2" name="Google Shape;3102;p114"/>
          <p:cNvSpPr txBox="1"/>
          <p:nvPr/>
        </p:nvSpPr>
        <p:spPr>
          <a:xfrm>
            <a:off x="1488947" y="4986528"/>
            <a:ext cx="3481070" cy="370840"/>
          </a:xfrm>
          <a:prstGeom prst="rect">
            <a:avLst/>
          </a:prstGeom>
          <a:solidFill>
            <a:srgbClr val="0AD0D9">
              <a:alpha val="39215"/>
            </a:srgbClr>
          </a:solidFill>
          <a:ln cap="flat" cmpd="sng" w="9525">
            <a:solidFill>
              <a:srgbClr val="FF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4925">
            <a:spAutoFit/>
          </a:bodyPr>
          <a:lstStyle/>
          <a:p>
            <a:pPr indent="0" lvl="0" marL="100139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EEFF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Linux Containers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2024-01-23T02:18:31Z</dcterms:created>
  <dc:creator>Vunira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2024-01-23T00:00:00Z</vt:filetime>
  </property>
</Properties>
</file>